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ink/ink161.xml" ContentType="application/inkml+xml"/>
  <Override PartName="/ppt/ink/ink162.xml" ContentType="application/inkml+xml"/>
  <Override PartName="/ppt/ink/ink163.xml" ContentType="application/inkml+xml"/>
  <Override PartName="/ppt/ink/ink164.xml" ContentType="application/inkml+xml"/>
  <Override PartName="/ppt/ink/ink165.xml" ContentType="application/inkml+xml"/>
  <Override PartName="/ppt/ink/ink166.xml" ContentType="application/inkml+xml"/>
  <Override PartName="/ppt/ink/ink167.xml" ContentType="application/inkml+xml"/>
  <Override PartName="/ppt/ink/ink168.xml" ContentType="application/inkml+xml"/>
  <Override PartName="/ppt/ink/ink169.xml" ContentType="application/inkml+xml"/>
  <Override PartName="/ppt/ink/ink170.xml" ContentType="application/inkml+xml"/>
  <Override PartName="/ppt/ink/ink171.xml" ContentType="application/inkml+xml"/>
  <Override PartName="/ppt/ink/ink172.xml" ContentType="application/inkml+xml"/>
  <Override PartName="/ppt/ink/ink173.xml" ContentType="application/inkml+xml"/>
  <Override PartName="/ppt/ink/ink174.xml" ContentType="application/inkml+xml"/>
  <Override PartName="/ppt/ink/ink175.xml" ContentType="application/inkml+xml"/>
  <Override PartName="/ppt/ink/ink176.xml" ContentType="application/inkml+xml"/>
  <Override PartName="/ppt/ink/ink177.xml" ContentType="application/inkml+xml"/>
  <Override PartName="/ppt/ink/ink178.xml" ContentType="application/inkml+xml"/>
  <Override PartName="/ppt/ink/ink179.xml" ContentType="application/inkml+xml"/>
  <Override PartName="/ppt/ink/ink180.xml" ContentType="application/inkml+xml"/>
  <Override PartName="/ppt/ink/ink181.xml" ContentType="application/inkml+xml"/>
  <Override PartName="/ppt/ink/ink182.xml" ContentType="application/inkml+xml"/>
  <Override PartName="/ppt/ink/ink183.xml" ContentType="application/inkml+xml"/>
  <Override PartName="/ppt/ink/ink184.xml" ContentType="application/inkml+xml"/>
  <Override PartName="/ppt/ink/ink185.xml" ContentType="application/inkml+xml"/>
  <Override PartName="/ppt/ink/ink186.xml" ContentType="application/inkml+xml"/>
  <Override PartName="/ppt/ink/ink187.xml" ContentType="application/inkml+xml"/>
  <Override PartName="/ppt/ink/ink188.xml" ContentType="application/inkml+xml"/>
  <Override PartName="/ppt/ink/ink189.xml" ContentType="application/inkml+xml"/>
  <Override PartName="/ppt/ink/ink190.xml" ContentType="application/inkml+xml"/>
  <Override PartName="/ppt/ink/ink191.xml" ContentType="application/inkml+xml"/>
  <Override PartName="/ppt/ink/ink192.xml" ContentType="application/inkml+xml"/>
  <Override PartName="/ppt/ink/ink193.xml" ContentType="application/inkml+xml"/>
  <Override PartName="/ppt/ink/ink194.xml" ContentType="application/inkml+xml"/>
  <Override PartName="/ppt/ink/ink195.xml" ContentType="application/inkml+xml"/>
  <Override PartName="/ppt/ink/ink196.xml" ContentType="application/inkml+xml"/>
  <Override PartName="/ppt/ink/ink197.xml" ContentType="application/inkml+xml"/>
  <Override PartName="/ppt/ink/ink198.xml" ContentType="application/inkml+xml"/>
  <Override PartName="/ppt/ink/ink199.xml" ContentType="application/inkml+xml"/>
  <Override PartName="/ppt/ink/ink200.xml" ContentType="application/inkml+xml"/>
  <Override PartName="/ppt/ink/ink201.xml" ContentType="application/inkml+xml"/>
  <Override PartName="/ppt/ink/ink202.xml" ContentType="application/inkml+xml"/>
  <Override PartName="/ppt/ink/ink203.xml" ContentType="application/inkml+xml"/>
  <Override PartName="/ppt/ink/ink204.xml" ContentType="application/inkml+xml"/>
  <Override PartName="/ppt/ink/ink205.xml" ContentType="application/inkml+xml"/>
  <Override PartName="/ppt/ink/ink206.xml" ContentType="application/inkml+xml"/>
  <Override PartName="/ppt/ink/ink207.xml" ContentType="application/inkml+xml"/>
  <Override PartName="/ppt/ink/ink208.xml" ContentType="application/inkml+xml"/>
  <Override PartName="/ppt/ink/ink209.xml" ContentType="application/inkml+xml"/>
  <Override PartName="/ppt/ink/ink210.xml" ContentType="application/inkml+xml"/>
  <Override PartName="/ppt/ink/ink211.xml" ContentType="application/inkml+xml"/>
  <Override PartName="/ppt/ink/ink212.xml" ContentType="application/inkml+xml"/>
  <Override PartName="/ppt/ink/ink213.xml" ContentType="application/inkml+xml"/>
  <Override PartName="/ppt/ink/ink214.xml" ContentType="application/inkml+xml"/>
  <Override PartName="/ppt/ink/ink215.xml" ContentType="application/inkml+xml"/>
  <Override PartName="/ppt/ink/ink216.xml" ContentType="application/inkml+xml"/>
  <Override PartName="/ppt/ink/ink217.xml" ContentType="application/inkml+xml"/>
  <Override PartName="/ppt/ink/ink218.xml" ContentType="application/inkml+xml"/>
  <Override PartName="/ppt/ink/ink219.xml" ContentType="application/inkml+xml"/>
  <Override PartName="/ppt/ink/ink220.xml" ContentType="application/inkml+xml"/>
  <Override PartName="/ppt/ink/ink221.xml" ContentType="application/inkml+xml"/>
  <Override PartName="/ppt/ink/ink222.xml" ContentType="application/inkml+xml"/>
  <Override PartName="/ppt/ink/ink223.xml" ContentType="application/inkml+xml"/>
  <Override PartName="/ppt/ink/ink224.xml" ContentType="application/inkml+xml"/>
  <Override PartName="/ppt/ink/ink225.xml" ContentType="application/inkml+xml"/>
  <Override PartName="/ppt/ink/ink226.xml" ContentType="application/inkml+xml"/>
  <Override PartName="/ppt/ink/ink227.xml" ContentType="application/inkml+xml"/>
  <Override PartName="/ppt/ink/ink228.xml" ContentType="application/inkml+xml"/>
  <Override PartName="/ppt/ink/ink229.xml" ContentType="application/inkml+xml"/>
  <Override PartName="/ppt/ink/ink230.xml" ContentType="application/inkml+xml"/>
  <Override PartName="/ppt/ink/ink231.xml" ContentType="application/inkml+xml"/>
  <Override PartName="/ppt/ink/ink232.xml" ContentType="application/inkml+xml"/>
  <Override PartName="/ppt/ink/ink233.xml" ContentType="application/inkml+xml"/>
  <Override PartName="/ppt/ink/ink234.xml" ContentType="application/inkml+xml"/>
  <Override PartName="/ppt/ink/ink235.xml" ContentType="application/inkml+xml"/>
  <Override PartName="/ppt/ink/ink236.xml" ContentType="application/inkml+xml"/>
  <Override PartName="/ppt/ink/ink237.xml" ContentType="application/inkml+xml"/>
  <Override PartName="/ppt/ink/ink238.xml" ContentType="application/inkml+xml"/>
  <Override PartName="/ppt/ink/ink239.xml" ContentType="application/inkml+xml"/>
  <Override PartName="/ppt/ink/ink240.xml" ContentType="application/inkml+xml"/>
  <Override PartName="/ppt/ink/ink241.xml" ContentType="application/inkml+xml"/>
  <Override PartName="/ppt/ink/ink242.xml" ContentType="application/inkml+xml"/>
  <Override PartName="/ppt/ink/ink243.xml" ContentType="application/inkml+xml"/>
  <Override PartName="/ppt/ink/ink244.xml" ContentType="application/inkml+xml"/>
  <Override PartName="/ppt/ink/ink245.xml" ContentType="application/inkml+xml"/>
  <Override PartName="/ppt/ink/ink246.xml" ContentType="application/inkml+xml"/>
  <Override PartName="/ppt/ink/ink247.xml" ContentType="application/inkml+xml"/>
  <Override PartName="/ppt/ink/ink248.xml" ContentType="application/inkml+xml"/>
  <Override PartName="/ppt/ink/ink249.xml" ContentType="application/inkml+xml"/>
  <Override PartName="/ppt/ink/ink250.xml" ContentType="application/inkml+xml"/>
  <Override PartName="/ppt/ink/ink251.xml" ContentType="application/inkml+xml"/>
  <Override PartName="/ppt/ink/ink252.xml" ContentType="application/inkml+xml"/>
  <Override PartName="/ppt/ink/ink253.xml" ContentType="application/inkml+xml"/>
  <Override PartName="/ppt/ink/ink254.xml" ContentType="application/inkml+xml"/>
  <Override PartName="/ppt/ink/ink255.xml" ContentType="application/inkml+xml"/>
  <Override PartName="/ppt/ink/ink256.xml" ContentType="application/inkml+xml"/>
  <Override PartName="/ppt/ink/ink257.xml" ContentType="application/inkml+xml"/>
  <Override PartName="/ppt/ink/ink258.xml" ContentType="application/inkml+xml"/>
  <Override PartName="/ppt/ink/ink259.xml" ContentType="application/inkml+xml"/>
  <Override PartName="/ppt/ink/ink260.xml" ContentType="application/inkml+xml"/>
  <Override PartName="/ppt/ink/ink261.xml" ContentType="application/inkml+xml"/>
  <Override PartName="/ppt/ink/ink262.xml" ContentType="application/inkml+xml"/>
  <Override PartName="/ppt/ink/ink263.xml" ContentType="application/inkml+xml"/>
  <Override PartName="/ppt/ink/ink264.xml" ContentType="application/inkml+xml"/>
  <Override PartName="/ppt/ink/ink265.xml" ContentType="application/inkml+xml"/>
  <Override PartName="/ppt/ink/ink266.xml" ContentType="application/inkml+xml"/>
  <Override PartName="/ppt/ink/ink267.xml" ContentType="application/inkml+xml"/>
  <Override PartName="/ppt/ink/ink268.xml" ContentType="application/inkml+xml"/>
  <Override PartName="/ppt/ink/ink269.xml" ContentType="application/inkml+xml"/>
  <Override PartName="/ppt/ink/ink270.xml" ContentType="application/inkml+xml"/>
  <Override PartName="/ppt/ink/ink271.xml" ContentType="application/inkml+xml"/>
  <Override PartName="/ppt/ink/ink272.xml" ContentType="application/inkml+xml"/>
  <Override PartName="/ppt/ink/ink273.xml" ContentType="application/inkml+xml"/>
  <Override PartName="/ppt/ink/ink274.xml" ContentType="application/inkml+xml"/>
  <Override PartName="/ppt/ink/ink275.xml" ContentType="application/inkml+xml"/>
  <Override PartName="/ppt/ink/ink276.xml" ContentType="application/inkml+xml"/>
  <Override PartName="/ppt/ink/ink277.xml" ContentType="application/inkml+xml"/>
  <Override PartName="/ppt/ink/ink278.xml" ContentType="application/inkml+xml"/>
  <Override PartName="/ppt/ink/ink279.xml" ContentType="application/inkml+xml"/>
  <Override PartName="/ppt/ink/ink280.xml" ContentType="application/inkml+xml"/>
  <Override PartName="/ppt/ink/ink281.xml" ContentType="application/inkml+xml"/>
  <Override PartName="/ppt/ink/ink282.xml" ContentType="application/inkml+xml"/>
  <Override PartName="/ppt/ink/ink283.xml" ContentType="application/inkml+xml"/>
  <Override PartName="/ppt/ink/ink284.xml" ContentType="application/inkml+xml"/>
  <Override PartName="/ppt/ink/ink285.xml" ContentType="application/inkml+xml"/>
  <Override PartName="/ppt/ink/ink286.xml" ContentType="application/inkml+xml"/>
  <Override PartName="/ppt/ink/ink287.xml" ContentType="application/inkml+xml"/>
  <Override PartName="/ppt/ink/ink288.xml" ContentType="application/inkml+xml"/>
  <Override PartName="/ppt/ink/ink289.xml" ContentType="application/inkml+xml"/>
  <Override PartName="/ppt/ink/ink290.xml" ContentType="application/inkml+xml"/>
  <Override PartName="/ppt/ink/ink291.xml" ContentType="application/inkml+xml"/>
  <Override PartName="/ppt/ink/ink292.xml" ContentType="application/inkml+xml"/>
  <Override PartName="/ppt/ink/ink293.xml" ContentType="application/inkml+xml"/>
  <Override PartName="/ppt/ink/ink294.xml" ContentType="application/inkml+xml"/>
  <Override PartName="/ppt/ink/ink295.xml" ContentType="application/inkml+xml"/>
  <Override PartName="/ppt/ink/ink296.xml" ContentType="application/inkml+xml"/>
  <Override PartName="/ppt/ink/ink297.xml" ContentType="application/inkml+xml"/>
  <Override PartName="/ppt/ink/ink298.xml" ContentType="application/inkml+xml"/>
  <Override PartName="/ppt/ink/ink299.xml" ContentType="application/inkml+xml"/>
  <Override PartName="/ppt/ink/ink300.xml" ContentType="application/inkml+xml"/>
  <Override PartName="/ppt/ink/ink301.xml" ContentType="application/inkml+xml"/>
  <Override PartName="/ppt/ink/ink302.xml" ContentType="application/inkml+xml"/>
  <Override PartName="/ppt/ink/ink303.xml" ContentType="application/inkml+xml"/>
  <Override PartName="/ppt/ink/ink304.xml" ContentType="application/inkml+xml"/>
  <Override PartName="/ppt/ink/ink305.xml" ContentType="application/inkml+xml"/>
  <Override PartName="/ppt/ink/ink306.xml" ContentType="application/inkml+xml"/>
  <Override PartName="/ppt/ink/ink307.xml" ContentType="application/inkml+xml"/>
  <Override PartName="/ppt/ink/ink308.xml" ContentType="application/inkml+xml"/>
  <Override PartName="/ppt/ink/ink309.xml" ContentType="application/inkml+xml"/>
  <Override PartName="/ppt/ink/ink310.xml" ContentType="application/inkml+xml"/>
  <Override PartName="/ppt/ink/ink311.xml" ContentType="application/inkml+xml"/>
  <Override PartName="/ppt/ink/ink312.xml" ContentType="application/inkml+xml"/>
  <Override PartName="/ppt/ink/ink313.xml" ContentType="application/inkml+xml"/>
  <Override PartName="/ppt/ink/ink314.xml" ContentType="application/inkml+xml"/>
  <Override PartName="/ppt/ink/ink315.xml" ContentType="application/inkml+xml"/>
  <Override PartName="/ppt/ink/ink316.xml" ContentType="application/inkml+xml"/>
  <Override PartName="/ppt/ink/ink317.xml" ContentType="application/inkml+xml"/>
  <Override PartName="/ppt/ink/ink318.xml" ContentType="application/inkml+xml"/>
  <Override PartName="/ppt/ink/ink319.xml" ContentType="application/inkml+xml"/>
  <Override PartName="/ppt/ink/ink320.xml" ContentType="application/inkml+xml"/>
  <Override PartName="/ppt/ink/ink321.xml" ContentType="application/inkml+xml"/>
  <Override PartName="/ppt/ink/ink322.xml" ContentType="application/inkml+xml"/>
  <Override PartName="/ppt/ink/ink323.xml" ContentType="application/inkml+xml"/>
  <Override PartName="/ppt/ink/ink324.xml" ContentType="application/inkml+xml"/>
  <Override PartName="/ppt/ink/ink325.xml" ContentType="application/inkml+xml"/>
  <Override PartName="/ppt/ink/ink326.xml" ContentType="application/inkml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ink/ink327.xml" ContentType="application/inkml+xml"/>
  <Override PartName="/ppt/ink/ink328.xml" ContentType="application/inkml+xml"/>
  <Override PartName="/ppt/ink/ink329.xml" ContentType="application/inkml+xml"/>
  <Override PartName="/ppt/ink/ink330.xml" ContentType="application/inkml+xml"/>
  <Override PartName="/ppt/ink/ink331.xml" ContentType="application/inkml+xml"/>
  <Override PartName="/ppt/ink/ink332.xml" ContentType="application/inkml+xml"/>
  <Override PartName="/ppt/ink/ink333.xml" ContentType="application/inkml+xml"/>
  <Override PartName="/ppt/ink/ink334.xml" ContentType="application/inkml+xml"/>
  <Override PartName="/ppt/ink/ink335.xml" ContentType="application/inkml+xml"/>
  <Override PartName="/ppt/ink/ink336.xml" ContentType="application/inkml+xml"/>
  <Override PartName="/ppt/ink/ink337.xml" ContentType="application/inkml+xml"/>
  <Override PartName="/ppt/ink/ink338.xml" ContentType="application/inkml+xml"/>
  <Override PartName="/ppt/ink/ink339.xml" ContentType="application/inkml+xml"/>
  <Override PartName="/ppt/ink/ink340.xml" ContentType="application/inkml+xml"/>
  <Override PartName="/ppt/ink/ink341.xml" ContentType="application/inkml+xml"/>
  <Override PartName="/ppt/ink/ink342.xml" ContentType="application/inkml+xml"/>
  <Override PartName="/ppt/ink/ink343.xml" ContentType="application/inkml+xml"/>
  <Override PartName="/ppt/ink/ink344.xml" ContentType="application/inkml+xml"/>
  <Override PartName="/ppt/ink/ink345.xml" ContentType="application/inkml+xml"/>
  <Override PartName="/ppt/ink/ink346.xml" ContentType="application/inkml+xml"/>
  <Override PartName="/ppt/ink/ink347.xml" ContentType="application/inkml+xml"/>
  <Override PartName="/ppt/ink/ink348.xml" ContentType="application/inkml+xml"/>
  <Override PartName="/ppt/ink/ink349.xml" ContentType="application/inkml+xml"/>
  <Override PartName="/ppt/ink/ink350.xml" ContentType="application/inkml+xml"/>
  <Override PartName="/ppt/ink/ink351.xml" ContentType="application/inkml+xml"/>
  <Override PartName="/ppt/ink/ink352.xml" ContentType="application/inkml+xml"/>
  <Override PartName="/ppt/ink/ink353.xml" ContentType="application/inkml+xml"/>
  <Override PartName="/ppt/ink/ink354.xml" ContentType="application/inkml+xml"/>
  <Override PartName="/ppt/ink/ink355.xml" ContentType="application/inkml+xml"/>
  <Override PartName="/ppt/ink/ink356.xml" ContentType="application/inkml+xml"/>
  <Override PartName="/ppt/ink/ink357.xml" ContentType="application/inkml+xml"/>
  <Override PartName="/ppt/ink/ink358.xml" ContentType="application/inkml+xml"/>
  <Override PartName="/ppt/ink/ink359.xml" ContentType="application/inkml+xml"/>
  <Override PartName="/ppt/ink/ink360.xml" ContentType="application/inkml+xml"/>
  <Override PartName="/ppt/ink/ink361.xml" ContentType="application/inkml+xml"/>
  <Override PartName="/ppt/ink/ink362.xml" ContentType="application/inkml+xml"/>
  <Override PartName="/ppt/ink/ink363.xml" ContentType="application/inkml+xml"/>
  <Override PartName="/ppt/ink/ink364.xml" ContentType="application/inkml+xml"/>
  <Override PartName="/ppt/ink/ink365.xml" ContentType="application/inkml+xml"/>
  <Override PartName="/ppt/ink/ink366.xml" ContentType="application/inkml+xml"/>
  <Override PartName="/ppt/ink/ink367.xml" ContentType="application/inkml+xml"/>
  <Override PartName="/ppt/ink/ink368.xml" ContentType="application/inkml+xml"/>
  <Override PartName="/ppt/ink/ink369.xml" ContentType="application/inkml+xml"/>
  <Override PartName="/ppt/ink/ink370.xml" ContentType="application/inkml+xml"/>
  <Override PartName="/ppt/ink/ink371.xml" ContentType="application/inkml+xml"/>
  <Override PartName="/ppt/ink/ink372.xml" ContentType="application/inkml+xml"/>
  <Override PartName="/ppt/ink/ink373.xml" ContentType="application/inkml+xml"/>
  <Override PartName="/ppt/ink/ink374.xml" ContentType="application/inkml+xml"/>
  <Override PartName="/ppt/ink/ink375.xml" ContentType="application/inkml+xml"/>
  <Override PartName="/ppt/ink/ink376.xml" ContentType="application/inkml+xml"/>
  <Override PartName="/ppt/ink/ink377.xml" ContentType="application/inkml+xml"/>
  <Override PartName="/ppt/ink/ink378.xml" ContentType="application/inkml+xml"/>
  <Override PartName="/ppt/ink/ink379.xml" ContentType="application/inkml+xml"/>
  <Override PartName="/ppt/ink/ink380.xml" ContentType="application/inkml+xml"/>
  <Override PartName="/ppt/ink/ink381.xml" ContentType="application/inkml+xml"/>
  <Override PartName="/ppt/ink/ink382.xml" ContentType="application/inkml+xml"/>
  <Override PartName="/ppt/ink/ink383.xml" ContentType="application/inkml+xml"/>
  <Override PartName="/ppt/ink/ink384.xml" ContentType="application/inkml+xml"/>
  <Override PartName="/ppt/ink/ink385.xml" ContentType="application/inkml+xml"/>
  <Override PartName="/ppt/ink/ink386.xml" ContentType="application/inkml+xml"/>
  <Override PartName="/ppt/ink/ink387.xml" ContentType="application/inkml+xml"/>
  <Override PartName="/ppt/ink/ink388.xml" ContentType="application/inkml+xml"/>
  <Override PartName="/ppt/ink/ink389.xml" ContentType="application/inkml+xml"/>
  <Override PartName="/ppt/ink/ink390.xml" ContentType="application/inkml+xml"/>
  <Override PartName="/ppt/ink/ink391.xml" ContentType="application/inkml+xml"/>
  <Override PartName="/ppt/ink/ink392.xml" ContentType="application/inkml+xml"/>
  <Override PartName="/ppt/ink/ink393.xml" ContentType="application/inkml+xml"/>
  <Override PartName="/ppt/ink/ink394.xml" ContentType="application/inkml+xml"/>
  <Override PartName="/ppt/ink/ink395.xml" ContentType="application/inkml+xml"/>
  <Override PartName="/ppt/ink/ink396.xml" ContentType="application/inkml+xml"/>
  <Override PartName="/ppt/ink/ink397.xml" ContentType="application/inkml+xml"/>
  <Override PartName="/ppt/ink/ink398.xml" ContentType="application/inkml+xml"/>
  <Override PartName="/ppt/ink/ink399.xml" ContentType="application/inkml+xml"/>
  <Override PartName="/ppt/ink/ink400.xml" ContentType="application/inkml+xml"/>
  <Override PartName="/ppt/ink/ink401.xml" ContentType="application/inkml+xml"/>
  <Override PartName="/ppt/ink/ink402.xml" ContentType="application/inkml+xml"/>
  <Override PartName="/ppt/ink/ink403.xml" ContentType="application/inkml+xml"/>
  <Override PartName="/ppt/ink/ink404.xml" ContentType="application/inkml+xml"/>
  <Override PartName="/ppt/ink/ink405.xml" ContentType="application/inkml+xml"/>
  <Override PartName="/ppt/ink/ink406.xml" ContentType="application/inkml+xml"/>
  <Override PartName="/ppt/ink/ink407.xml" ContentType="application/inkml+xml"/>
  <Override PartName="/ppt/ink/ink408.xml" ContentType="application/inkml+xml"/>
  <Override PartName="/ppt/ink/ink409.xml" ContentType="application/inkml+xml"/>
  <Override PartName="/ppt/ink/ink410.xml" ContentType="application/inkml+xml"/>
  <Override PartName="/ppt/ink/ink411.xml" ContentType="application/inkml+xml"/>
  <Override PartName="/ppt/ink/ink412.xml" ContentType="application/inkml+xml"/>
  <Override PartName="/ppt/ink/ink413.xml" ContentType="application/inkml+xml"/>
  <Override PartName="/ppt/ink/ink414.xml" ContentType="application/inkml+xml"/>
  <Override PartName="/ppt/ink/ink415.xml" ContentType="application/inkml+xml"/>
  <Override PartName="/ppt/ink/ink416.xml" ContentType="application/inkml+xml"/>
  <Override PartName="/ppt/ink/ink417.xml" ContentType="application/inkml+xml"/>
  <Override PartName="/ppt/ink/ink418.xml" ContentType="application/inkml+xml"/>
  <Override PartName="/ppt/ink/ink419.xml" ContentType="application/inkml+xml"/>
  <Override PartName="/ppt/ink/ink420.xml" ContentType="application/inkml+xml"/>
  <Override PartName="/ppt/ink/ink421.xml" ContentType="application/inkml+xml"/>
  <Override PartName="/ppt/ink/ink422.xml" ContentType="application/inkml+xml"/>
  <Override PartName="/ppt/ink/ink423.xml" ContentType="application/inkml+xml"/>
  <Override PartName="/ppt/ink/ink424.xml" ContentType="application/inkml+xml"/>
  <Override PartName="/ppt/ink/ink425.xml" ContentType="application/inkml+xml"/>
  <Override PartName="/ppt/ink/ink426.xml" ContentType="application/inkml+xml"/>
  <Override PartName="/ppt/ink/ink427.xml" ContentType="application/inkml+xml"/>
  <Override PartName="/ppt/ink/ink428.xml" ContentType="application/inkml+xml"/>
  <Override PartName="/ppt/ink/ink429.xml" ContentType="application/inkml+xml"/>
  <Override PartName="/ppt/ink/ink430.xml" ContentType="application/inkml+xml"/>
  <Override PartName="/ppt/ink/ink431.xml" ContentType="application/inkml+xml"/>
  <Override PartName="/ppt/ink/ink432.xml" ContentType="application/inkml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ink/ink433.xml" ContentType="application/inkml+xml"/>
  <Override PartName="/ppt/ink/ink434.xml" ContentType="application/inkml+xml"/>
  <Override PartName="/ppt/ink/ink435.xml" ContentType="application/inkml+xml"/>
  <Override PartName="/ppt/ink/ink436.xml" ContentType="application/inkml+xml"/>
  <Override PartName="/ppt/ink/ink437.xml" ContentType="application/inkml+xml"/>
  <Override PartName="/ppt/ink/ink438.xml" ContentType="application/inkml+xml"/>
  <Override PartName="/ppt/ink/ink439.xml" ContentType="application/inkml+xml"/>
  <Override PartName="/ppt/ink/ink440.xml" ContentType="application/inkml+xml"/>
  <Override PartName="/ppt/ink/ink441.xml" ContentType="application/inkml+xml"/>
  <Override PartName="/ppt/ink/ink442.xml" ContentType="application/inkml+xml"/>
  <Override PartName="/ppt/ink/ink443.xml" ContentType="application/inkml+xml"/>
  <Override PartName="/ppt/ink/ink444.xml" ContentType="application/inkml+xml"/>
  <Override PartName="/ppt/ink/ink445.xml" ContentType="application/inkml+xml"/>
  <Override PartName="/ppt/ink/ink446.xml" ContentType="application/inkml+xml"/>
  <Override PartName="/ppt/ink/ink447.xml" ContentType="application/inkml+xml"/>
  <Override PartName="/ppt/ink/ink448.xml" ContentType="application/inkml+xml"/>
  <Override PartName="/ppt/ink/ink449.xml" ContentType="application/inkml+xml"/>
  <Override PartName="/ppt/ink/ink450.xml" ContentType="application/inkml+xml"/>
  <Override PartName="/ppt/ink/ink451.xml" ContentType="application/inkml+xml"/>
  <Override PartName="/ppt/ink/ink452.xml" ContentType="application/inkml+xml"/>
  <Override PartName="/ppt/ink/ink453.xml" ContentType="application/inkml+xml"/>
  <Override PartName="/ppt/ink/ink454.xml" ContentType="application/inkml+xml"/>
  <Override PartName="/ppt/ink/ink455.xml" ContentType="application/inkml+xml"/>
  <Override PartName="/ppt/ink/ink456.xml" ContentType="application/inkml+xml"/>
  <Override PartName="/ppt/ink/ink457.xml" ContentType="application/inkml+xml"/>
  <Override PartName="/ppt/ink/ink458.xml" ContentType="application/inkml+xml"/>
  <Override PartName="/ppt/ink/ink459.xml" ContentType="application/inkml+xml"/>
  <Override PartName="/ppt/ink/ink460.xml" ContentType="application/inkml+xml"/>
  <Override PartName="/ppt/ink/ink461.xml" ContentType="application/inkml+xml"/>
  <Override PartName="/ppt/ink/ink462.xml" ContentType="application/inkml+xml"/>
  <Override PartName="/ppt/ink/ink463.xml" ContentType="application/inkml+xml"/>
  <Override PartName="/ppt/ink/ink464.xml" ContentType="application/inkml+xml"/>
  <Override PartName="/ppt/ink/ink465.xml" ContentType="application/inkml+xml"/>
  <Override PartName="/ppt/ink/ink466.xml" ContentType="application/inkml+xml"/>
  <Override PartName="/ppt/ink/ink467.xml" ContentType="application/inkml+xml"/>
  <Override PartName="/ppt/ink/ink468.xml" ContentType="application/inkml+xml"/>
  <Override PartName="/ppt/ink/ink469.xml" ContentType="application/inkml+xml"/>
  <Override PartName="/ppt/ink/ink470.xml" ContentType="application/inkml+xml"/>
  <Override PartName="/ppt/ink/ink471.xml" ContentType="application/inkml+xml"/>
  <Override PartName="/ppt/ink/ink472.xml" ContentType="application/inkml+xml"/>
  <Override PartName="/ppt/ink/ink473.xml" ContentType="application/inkml+xml"/>
  <Override PartName="/ppt/ink/ink474.xml" ContentType="application/inkml+xml"/>
  <Override PartName="/ppt/ink/ink475.xml" ContentType="application/inkml+xml"/>
  <Override PartName="/ppt/ink/ink476.xml" ContentType="application/inkml+xml"/>
  <Override PartName="/ppt/ink/ink477.xml" ContentType="application/inkml+xml"/>
  <Override PartName="/ppt/ink/ink478.xml" ContentType="application/inkml+xml"/>
  <Override PartName="/ppt/ink/ink479.xml" ContentType="application/inkml+xml"/>
  <Override PartName="/ppt/ink/ink480.xml" ContentType="application/inkml+xml"/>
  <Override PartName="/ppt/ink/ink481.xml" ContentType="application/inkml+xml"/>
  <Override PartName="/ppt/ink/ink482.xml" ContentType="application/inkml+xml"/>
  <Override PartName="/ppt/ink/ink483.xml" ContentType="application/inkml+xml"/>
  <Override PartName="/ppt/ink/ink484.xml" ContentType="application/inkml+xml"/>
  <Override PartName="/ppt/ink/ink485.xml" ContentType="application/inkml+xml"/>
  <Override PartName="/ppt/ink/ink486.xml" ContentType="application/inkml+xml"/>
  <Override PartName="/ppt/ink/ink487.xml" ContentType="application/inkml+xml"/>
  <Override PartName="/ppt/ink/ink488.xml" ContentType="application/inkml+xml"/>
  <Override PartName="/ppt/ink/ink489.xml" ContentType="application/inkml+xml"/>
  <Override PartName="/ppt/ink/ink490.xml" ContentType="application/inkml+xml"/>
  <Override PartName="/ppt/ink/ink491.xml" ContentType="application/inkml+xml"/>
  <Override PartName="/ppt/ink/ink492.xml" ContentType="application/inkml+xml"/>
  <Override PartName="/ppt/ink/ink493.xml" ContentType="application/inkml+xml"/>
  <Override PartName="/ppt/ink/ink494.xml" ContentType="application/inkml+xml"/>
  <Override PartName="/ppt/ink/ink495.xml" ContentType="application/inkml+xml"/>
  <Override PartName="/ppt/ink/ink496.xml" ContentType="application/inkml+xml"/>
  <Override PartName="/ppt/ink/ink497.xml" ContentType="application/inkml+xml"/>
  <Override PartName="/ppt/ink/ink498.xml" ContentType="application/inkml+xml"/>
  <Override PartName="/ppt/ink/ink499.xml" ContentType="application/inkml+xml"/>
  <Override PartName="/ppt/ink/ink500.xml" ContentType="application/inkml+xml"/>
  <Override PartName="/ppt/ink/ink501.xml" ContentType="application/inkml+xml"/>
  <Override PartName="/ppt/ink/ink502.xml" ContentType="application/inkml+xml"/>
  <Override PartName="/ppt/ink/ink503.xml" ContentType="application/inkml+xml"/>
  <Override PartName="/ppt/ink/ink504.xml" ContentType="application/inkml+xml"/>
  <Override PartName="/ppt/ink/ink505.xml" ContentType="application/inkml+xml"/>
  <Override PartName="/ppt/ink/ink506.xml" ContentType="application/inkml+xml"/>
  <Override PartName="/ppt/ink/ink507.xml" ContentType="application/inkml+xml"/>
  <Override PartName="/ppt/ink/ink508.xml" ContentType="application/inkml+xml"/>
  <Override PartName="/ppt/ink/ink509.xml" ContentType="application/inkml+xml"/>
  <Override PartName="/ppt/ink/ink510.xml" ContentType="application/inkml+xml"/>
  <Override PartName="/ppt/ink/ink511.xml" ContentType="application/inkml+xml"/>
  <Override PartName="/ppt/ink/ink512.xml" ContentType="application/inkml+xml"/>
  <Override PartName="/ppt/ink/ink513.xml" ContentType="application/inkml+xml"/>
  <Override PartName="/ppt/ink/ink514.xml" ContentType="application/inkml+xml"/>
  <Override PartName="/ppt/ink/ink515.xml" ContentType="application/inkml+xml"/>
  <Override PartName="/ppt/ink/ink516.xml" ContentType="application/inkml+xml"/>
  <Override PartName="/ppt/ink/ink517.xml" ContentType="application/inkml+xml"/>
  <Override PartName="/ppt/ink/ink518.xml" ContentType="application/inkml+xml"/>
  <Override PartName="/ppt/ink/ink519.xml" ContentType="application/inkml+xml"/>
  <Override PartName="/ppt/ink/ink520.xml" ContentType="application/inkml+xml"/>
  <Override PartName="/ppt/ink/ink521.xml" ContentType="application/inkml+xml"/>
  <Override PartName="/ppt/ink/ink522.xml" ContentType="application/inkml+xml"/>
  <Override PartName="/ppt/ink/ink523.xml" ContentType="application/inkml+xml"/>
  <Override PartName="/ppt/ink/ink524.xml" ContentType="application/inkml+xml"/>
  <Override PartName="/ppt/ink/ink525.xml" ContentType="application/inkml+xml"/>
  <Override PartName="/ppt/ink/ink526.xml" ContentType="application/inkml+xml"/>
  <Override PartName="/ppt/ink/ink527.xml" ContentType="application/inkml+xml"/>
  <Override PartName="/ppt/ink/ink528.xml" ContentType="application/inkml+xml"/>
  <Override PartName="/ppt/ink/ink529.xml" ContentType="application/inkml+xml"/>
  <Override PartName="/ppt/ink/ink530.xml" ContentType="application/inkml+xml"/>
  <Override PartName="/ppt/ink/ink531.xml" ContentType="application/inkml+xml"/>
  <Override PartName="/ppt/ink/ink532.xml" ContentType="application/inkml+xml"/>
  <Override PartName="/ppt/ink/ink533.xml" ContentType="application/inkml+xml"/>
  <Override PartName="/ppt/ink/ink534.xml" ContentType="application/inkml+xml"/>
  <Override PartName="/ppt/ink/ink535.xml" ContentType="application/inkml+xml"/>
  <Override PartName="/ppt/ink/ink536.xml" ContentType="application/inkml+xml"/>
  <Override PartName="/ppt/ink/ink537.xml" ContentType="application/inkml+xml"/>
  <Override PartName="/ppt/ink/ink538.xml" ContentType="application/inkml+xml"/>
  <Override PartName="/ppt/ink/ink539.xml" ContentType="application/inkml+xml"/>
  <Override PartName="/ppt/ink/ink540.xml" ContentType="application/inkml+xml"/>
  <Override PartName="/ppt/ink/ink541.xml" ContentType="application/inkml+xml"/>
  <Override PartName="/ppt/ink/ink542.xml" ContentType="application/inkml+xml"/>
  <Override PartName="/ppt/ink/ink543.xml" ContentType="application/inkml+xml"/>
  <Override PartName="/ppt/ink/ink544.xml" ContentType="application/inkml+xml"/>
  <Override PartName="/ppt/ink/ink545.xml" ContentType="application/inkml+xml"/>
  <Override PartName="/ppt/ink/ink546.xml" ContentType="application/inkml+xml"/>
  <Override PartName="/ppt/ink/ink547.xml" ContentType="application/inkml+xml"/>
  <Override PartName="/ppt/ink/ink548.xml" ContentType="application/inkml+xml"/>
  <Override PartName="/ppt/ink/ink549.xml" ContentType="application/inkml+xml"/>
  <Override PartName="/ppt/ink/ink550.xml" ContentType="application/inkml+xml"/>
  <Override PartName="/ppt/ink/ink551.xml" ContentType="application/inkml+xml"/>
  <Override PartName="/ppt/ink/ink552.xml" ContentType="application/inkml+xml"/>
  <Override PartName="/ppt/ink/ink553.xml" ContentType="application/inkml+xml"/>
  <Override PartName="/ppt/ink/ink554.xml" ContentType="application/inkml+xml"/>
  <Override PartName="/ppt/ink/ink555.xml" ContentType="application/inkml+xml"/>
  <Override PartName="/ppt/ink/ink556.xml" ContentType="application/inkml+xml"/>
  <Override PartName="/ppt/ink/ink557.xml" ContentType="application/inkml+xml"/>
  <Override PartName="/ppt/ink/ink558.xml" ContentType="application/inkml+xml"/>
  <Override PartName="/ppt/ink/ink559.xml" ContentType="application/inkml+xml"/>
  <Override PartName="/ppt/ink/ink560.xml" ContentType="application/inkml+xml"/>
  <Override PartName="/ppt/ink/ink561.xml" ContentType="application/inkml+xml"/>
  <Override PartName="/ppt/ink/ink562.xml" ContentType="application/inkml+xml"/>
  <Override PartName="/ppt/ink/ink563.xml" ContentType="application/inkml+xml"/>
  <Override PartName="/ppt/ink/ink564.xml" ContentType="application/inkml+xml"/>
  <Override PartName="/ppt/ink/ink565.xml" ContentType="application/inkml+xml"/>
  <Override PartName="/ppt/ink/ink566.xml" ContentType="application/inkml+xml"/>
  <Override PartName="/ppt/ink/ink567.xml" ContentType="application/inkml+xml"/>
  <Override PartName="/ppt/ink/ink568.xml" ContentType="application/inkml+xml"/>
  <Override PartName="/ppt/ink/ink569.xml" ContentType="application/inkml+xml"/>
  <Override PartName="/ppt/ink/ink570.xml" ContentType="application/inkml+xml"/>
  <Override PartName="/ppt/ink/ink571.xml" ContentType="application/inkml+xml"/>
  <Override PartName="/ppt/ink/ink572.xml" ContentType="application/inkml+xml"/>
  <Override PartName="/ppt/ink/ink573.xml" ContentType="application/inkml+xml"/>
  <Override PartName="/ppt/ink/ink574.xml" ContentType="application/inkml+xml"/>
  <Override PartName="/ppt/ink/ink575.xml" ContentType="application/inkml+xml"/>
  <Override PartName="/ppt/ink/ink576.xml" ContentType="application/inkml+xml"/>
  <Override PartName="/ppt/ink/ink577.xml" ContentType="application/inkml+xml"/>
  <Override PartName="/ppt/ink/ink578.xml" ContentType="application/inkml+xml"/>
  <Override PartName="/ppt/ink/ink579.xml" ContentType="application/inkml+xml"/>
  <Override PartName="/ppt/ink/ink580.xml" ContentType="application/inkml+xml"/>
  <Override PartName="/ppt/ink/ink581.xml" ContentType="application/inkml+xml"/>
  <Override PartName="/ppt/ink/ink582.xml" ContentType="application/inkml+xml"/>
  <Override PartName="/ppt/ink/ink583.xml" ContentType="application/inkml+xml"/>
  <Override PartName="/ppt/ink/ink584.xml" ContentType="application/inkml+xml"/>
  <Override PartName="/ppt/ink/ink585.xml" ContentType="application/inkml+xml"/>
  <Override PartName="/ppt/ink/ink586.xml" ContentType="application/inkml+xml"/>
  <Override PartName="/ppt/ink/ink587.xml" ContentType="application/inkml+xml"/>
  <Override PartName="/ppt/ink/ink588.xml" ContentType="application/inkml+xml"/>
  <Override PartName="/ppt/ink/ink589.xml" ContentType="application/inkml+xml"/>
  <Override PartName="/ppt/ink/ink590.xml" ContentType="application/inkml+xml"/>
  <Override PartName="/ppt/ink/ink591.xml" ContentType="application/inkml+xml"/>
  <Override PartName="/ppt/ink/ink592.xml" ContentType="application/inkml+xml"/>
  <Override PartName="/ppt/ink/ink593.xml" ContentType="application/inkml+xml"/>
  <Override PartName="/ppt/ink/ink594.xml" ContentType="application/inkml+xml"/>
  <Override PartName="/ppt/ink/ink595.xml" ContentType="application/inkml+xml"/>
  <Override PartName="/ppt/ink/ink596.xml" ContentType="application/inkml+xml"/>
  <Override PartName="/ppt/ink/ink597.xml" ContentType="application/inkml+xml"/>
  <Override PartName="/ppt/ink/ink598.xml" ContentType="application/inkml+xml"/>
  <Override PartName="/ppt/ink/ink599.xml" ContentType="application/inkml+xml"/>
  <Override PartName="/ppt/ink/ink600.xml" ContentType="application/inkml+xml"/>
  <Override PartName="/ppt/ink/ink601.xml" ContentType="application/inkml+xml"/>
  <Override PartName="/ppt/ink/ink602.xml" ContentType="application/inkml+xml"/>
  <Override PartName="/ppt/ink/ink603.xml" ContentType="application/inkml+xml"/>
  <Override PartName="/ppt/ink/ink604.xml" ContentType="application/inkml+xml"/>
  <Override PartName="/ppt/ink/ink605.xml" ContentType="application/inkml+xml"/>
  <Override PartName="/ppt/ink/ink606.xml" ContentType="application/inkml+xml"/>
  <Override PartName="/ppt/ink/ink607.xml" ContentType="application/inkml+xml"/>
  <Override PartName="/ppt/ink/ink608.xml" ContentType="application/inkml+xml"/>
  <Override PartName="/ppt/ink/ink609.xml" ContentType="application/inkml+xml"/>
  <Override PartName="/ppt/ink/ink610.xml" ContentType="application/inkml+xml"/>
  <Override PartName="/ppt/ink/ink611.xml" ContentType="application/inkml+xml"/>
  <Override PartName="/ppt/ink/ink612.xml" ContentType="application/inkml+xml"/>
  <Override PartName="/ppt/ink/ink613.xml" ContentType="application/inkml+xml"/>
  <Override PartName="/ppt/ink/ink614.xml" ContentType="application/inkml+xml"/>
  <Override PartName="/ppt/ink/ink615.xml" ContentType="application/inkml+xml"/>
  <Override PartName="/ppt/ink/ink616.xml" ContentType="application/inkml+xml"/>
  <Override PartName="/ppt/ink/ink617.xml" ContentType="application/inkml+xml"/>
  <Override PartName="/ppt/ink/ink618.xml" ContentType="application/inkml+xml"/>
  <Override PartName="/ppt/ink/ink619.xml" ContentType="application/inkml+xml"/>
  <Override PartName="/ppt/ink/ink620.xml" ContentType="application/inkml+xml"/>
  <Override PartName="/ppt/ink/ink621.xml" ContentType="application/inkml+xml"/>
  <Override PartName="/ppt/ink/ink622.xml" ContentType="application/inkml+xml"/>
  <Override PartName="/ppt/ink/ink623.xml" ContentType="application/inkml+xml"/>
  <Override PartName="/ppt/ink/ink624.xml" ContentType="application/inkml+xml"/>
  <Override PartName="/ppt/ink/ink625.xml" ContentType="application/inkml+xml"/>
  <Override PartName="/ppt/ink/ink626.xml" ContentType="application/inkml+xml"/>
  <Override PartName="/ppt/ink/ink627.xml" ContentType="application/inkml+xml"/>
  <Override PartName="/ppt/ink/ink628.xml" ContentType="application/inkml+xml"/>
  <Override PartName="/ppt/ink/ink629.xml" ContentType="application/inkml+xml"/>
  <Override PartName="/ppt/ink/ink630.xml" ContentType="application/inkml+xml"/>
  <Override PartName="/ppt/ink/ink631.xml" ContentType="application/inkml+xml"/>
  <Override PartName="/ppt/ink/ink632.xml" ContentType="application/inkml+xml"/>
  <Override PartName="/ppt/ink/ink633.xml" ContentType="application/inkml+xml"/>
  <Override PartName="/ppt/ink/ink634.xml" ContentType="application/inkml+xml"/>
  <Override PartName="/ppt/ink/ink635.xml" ContentType="application/inkml+xml"/>
  <Override PartName="/ppt/ink/ink636.xml" ContentType="application/inkml+xml"/>
  <Override PartName="/ppt/ink/ink637.xml" ContentType="application/inkml+xml"/>
  <Override PartName="/ppt/ink/ink638.xml" ContentType="application/inkml+xml"/>
  <Override PartName="/ppt/ink/ink639.xml" ContentType="application/inkml+xml"/>
  <Override PartName="/ppt/ink/ink640.xml" ContentType="application/inkml+xml"/>
  <Override PartName="/ppt/ink/ink641.xml" ContentType="application/inkml+xml"/>
  <Override PartName="/ppt/ink/ink642.xml" ContentType="application/inkml+xml"/>
  <Override PartName="/ppt/ink/ink643.xml" ContentType="application/inkml+xml"/>
  <Override PartName="/ppt/ink/ink644.xml" ContentType="application/inkml+xml"/>
  <Override PartName="/ppt/ink/ink645.xml" ContentType="application/inkml+xml"/>
  <Override PartName="/ppt/ink/ink646.xml" ContentType="application/inkml+xml"/>
  <Override PartName="/ppt/ink/ink647.xml" ContentType="application/inkml+xml"/>
  <Override PartName="/ppt/ink/ink648.xml" ContentType="application/inkml+xml"/>
  <Override PartName="/ppt/ink/ink649.xml" ContentType="application/inkml+xml"/>
  <Override PartName="/ppt/ink/ink650.xml" ContentType="application/inkml+xml"/>
  <Override PartName="/ppt/ink/ink651.xml" ContentType="application/inkml+xml"/>
  <Override PartName="/ppt/ink/ink652.xml" ContentType="application/inkml+xml"/>
  <Override PartName="/ppt/ink/ink653.xml" ContentType="application/inkml+xml"/>
  <Override PartName="/ppt/ink/ink654.xml" ContentType="application/inkml+xml"/>
  <Override PartName="/ppt/ink/ink655.xml" ContentType="application/inkml+xml"/>
  <Override PartName="/ppt/ink/ink656.xml" ContentType="application/inkml+xml"/>
  <Override PartName="/ppt/ink/ink657.xml" ContentType="application/inkml+xml"/>
  <Override PartName="/ppt/ink/ink658.xml" ContentType="application/inkml+xml"/>
  <Override PartName="/ppt/ink/ink659.xml" ContentType="application/inkml+xml"/>
  <Override PartName="/ppt/ink/ink660.xml" ContentType="application/inkml+xml"/>
  <Override PartName="/ppt/ink/ink661.xml" ContentType="application/inkml+xml"/>
  <Override PartName="/ppt/ink/ink662.xml" ContentType="application/inkml+xml"/>
  <Override PartName="/ppt/ink/ink663.xml" ContentType="application/inkml+xml"/>
  <Override PartName="/ppt/ink/ink664.xml" ContentType="application/inkml+xml"/>
  <Override PartName="/ppt/ink/ink665.xml" ContentType="application/inkml+xml"/>
  <Override PartName="/ppt/ink/ink666.xml" ContentType="application/inkml+xml"/>
  <Override PartName="/ppt/ink/ink667.xml" ContentType="application/inkml+xml"/>
  <Override PartName="/ppt/ink/ink668.xml" ContentType="application/inkml+xml"/>
  <Override PartName="/ppt/ink/ink669.xml" ContentType="application/inkml+xml"/>
  <Override PartName="/ppt/ink/ink670.xml" ContentType="application/inkml+xml"/>
  <Override PartName="/ppt/ink/ink671.xml" ContentType="application/inkml+xml"/>
  <Override PartName="/ppt/ink/ink672.xml" ContentType="application/inkml+xml"/>
  <Override PartName="/ppt/ink/ink673.xml" ContentType="application/inkml+xml"/>
  <Override PartName="/ppt/ink/ink674.xml" ContentType="application/inkml+xml"/>
  <Override PartName="/ppt/ink/ink675.xml" ContentType="application/inkml+xml"/>
  <Override PartName="/ppt/ink/ink676.xml" ContentType="application/inkml+xml"/>
  <Override PartName="/ppt/ink/ink677.xml" ContentType="application/inkml+xml"/>
  <Override PartName="/ppt/ink/ink678.xml" ContentType="application/inkml+xml"/>
  <Override PartName="/ppt/ink/ink679.xml" ContentType="application/inkml+xml"/>
  <Override PartName="/ppt/ink/ink680.xml" ContentType="application/inkml+xml"/>
  <Override PartName="/ppt/ink/ink681.xml" ContentType="application/inkml+xml"/>
  <Override PartName="/ppt/ink/ink682.xml" ContentType="application/inkml+xml"/>
  <Override PartName="/ppt/ink/ink683.xml" ContentType="application/inkml+xml"/>
  <Override PartName="/ppt/ink/ink684.xml" ContentType="application/inkml+xml"/>
  <Override PartName="/ppt/ink/ink685.xml" ContentType="application/inkml+xml"/>
  <Override PartName="/ppt/ink/ink686.xml" ContentType="application/inkml+xml"/>
  <Override PartName="/ppt/ink/ink687.xml" ContentType="application/inkml+xml"/>
  <Override PartName="/ppt/ink/ink688.xml" ContentType="application/inkml+xml"/>
  <Override PartName="/ppt/ink/ink689.xml" ContentType="application/inkml+xml"/>
  <Override PartName="/ppt/ink/ink690.xml" ContentType="application/inkml+xml"/>
  <Override PartName="/ppt/ink/ink691.xml" ContentType="application/inkml+xml"/>
  <Override PartName="/ppt/ink/ink692.xml" ContentType="application/inkml+xml"/>
  <Override PartName="/ppt/ink/ink693.xml" ContentType="application/inkml+xml"/>
  <Override PartName="/ppt/ink/ink694.xml" ContentType="application/inkml+xml"/>
  <Override PartName="/ppt/ink/ink695.xml" ContentType="application/inkml+xml"/>
  <Override PartName="/ppt/ink/ink696.xml" ContentType="application/inkml+xml"/>
  <Override PartName="/ppt/ink/ink697.xml" ContentType="application/inkml+xml"/>
  <Override PartName="/ppt/ink/ink698.xml" ContentType="application/inkml+xml"/>
  <Override PartName="/ppt/ink/ink699.xml" ContentType="application/inkml+xml"/>
  <Override PartName="/ppt/ink/ink700.xml" ContentType="application/inkml+xml"/>
  <Override PartName="/ppt/ink/ink701.xml" ContentType="application/inkml+xml"/>
  <Override PartName="/ppt/ink/ink702.xml" ContentType="application/inkml+xml"/>
  <Override PartName="/ppt/ink/ink703.xml" ContentType="application/inkml+xml"/>
  <Override PartName="/ppt/ink/ink704.xml" ContentType="application/inkml+xml"/>
  <Override PartName="/ppt/ink/ink705.xml" ContentType="application/inkml+xml"/>
  <Override PartName="/ppt/ink/ink706.xml" ContentType="application/inkml+xml"/>
  <Override PartName="/ppt/ink/ink707.xml" ContentType="application/inkml+xml"/>
  <Override PartName="/ppt/ink/ink708.xml" ContentType="application/inkml+xml"/>
  <Override PartName="/ppt/ink/ink709.xml" ContentType="application/inkml+xml"/>
  <Override PartName="/ppt/ink/ink710.xml" ContentType="application/inkml+xml"/>
  <Override PartName="/ppt/ink/ink711.xml" ContentType="application/inkml+xml"/>
  <Override PartName="/ppt/ink/ink712.xml" ContentType="application/inkml+xml"/>
  <Override PartName="/ppt/ink/ink713.xml" ContentType="application/inkml+xml"/>
  <Override PartName="/ppt/ink/ink714.xml" ContentType="application/inkml+xml"/>
  <Override PartName="/ppt/ink/ink715.xml" ContentType="application/inkml+xml"/>
  <Override PartName="/ppt/ink/ink716.xml" ContentType="application/inkml+xml"/>
  <Override PartName="/ppt/ink/ink717.xml" ContentType="application/inkml+xml"/>
  <Override PartName="/ppt/ink/ink718.xml" ContentType="application/inkml+xml"/>
  <Override PartName="/ppt/ink/ink719.xml" ContentType="application/inkml+xml"/>
  <Override PartName="/ppt/ink/ink720.xml" ContentType="application/inkml+xml"/>
  <Override PartName="/ppt/ink/ink721.xml" ContentType="application/inkml+xml"/>
  <Override PartName="/ppt/ink/ink722.xml" ContentType="application/inkml+xml"/>
  <Override PartName="/ppt/ink/ink723.xml" ContentType="application/inkml+xml"/>
  <Override PartName="/ppt/ink/ink724.xml" ContentType="application/inkml+xml"/>
  <Override PartName="/ppt/ink/ink725.xml" ContentType="application/inkml+xml"/>
  <Override PartName="/ppt/ink/ink726.xml" ContentType="application/inkml+xml"/>
  <Override PartName="/ppt/ink/ink727.xml" ContentType="application/inkml+xml"/>
  <Override PartName="/ppt/ink/ink728.xml" ContentType="application/inkml+xml"/>
  <Override PartName="/ppt/ink/ink729.xml" ContentType="application/inkml+xml"/>
  <Override PartName="/ppt/ink/ink730.xml" ContentType="application/inkml+xml"/>
  <Override PartName="/ppt/ink/ink731.xml" ContentType="application/inkml+xml"/>
  <Override PartName="/ppt/ink/ink732.xml" ContentType="application/inkml+xml"/>
  <Override PartName="/ppt/ink/ink733.xml" ContentType="application/inkml+xml"/>
  <Override PartName="/ppt/ink/ink734.xml" ContentType="application/inkml+xml"/>
  <Override PartName="/ppt/ink/ink735.xml" ContentType="application/inkml+xml"/>
  <Override PartName="/ppt/ink/ink736.xml" ContentType="application/inkml+xml"/>
  <Override PartName="/ppt/ink/ink737.xml" ContentType="application/inkml+xml"/>
  <Override PartName="/ppt/ink/ink738.xml" ContentType="application/inkml+xml"/>
  <Override PartName="/ppt/ink/ink739.xml" ContentType="application/inkml+xml"/>
  <Override PartName="/ppt/ink/ink740.xml" ContentType="application/inkml+xml"/>
  <Override PartName="/ppt/ink/ink741.xml" ContentType="application/inkml+xml"/>
  <Override PartName="/ppt/ink/ink742.xml" ContentType="application/inkml+xml"/>
  <Override PartName="/ppt/ink/ink743.xml" ContentType="application/inkml+xml"/>
  <Override PartName="/ppt/ink/ink744.xml" ContentType="application/inkml+xml"/>
  <Override PartName="/ppt/ink/ink745.xml" ContentType="application/inkml+xml"/>
  <Override PartName="/ppt/ink/ink746.xml" ContentType="application/inkml+xml"/>
  <Override PartName="/ppt/ink/ink747.xml" ContentType="application/inkml+xml"/>
  <Override PartName="/ppt/ink/ink748.xml" ContentType="application/inkml+xml"/>
  <Override PartName="/ppt/ink/ink749.xml" ContentType="application/inkml+xml"/>
  <Override PartName="/ppt/ink/ink750.xml" ContentType="application/inkml+xml"/>
  <Override PartName="/ppt/ink/ink751.xml" ContentType="application/inkml+xml"/>
  <Override PartName="/ppt/ink/ink752.xml" ContentType="application/inkml+xml"/>
  <Override PartName="/ppt/ink/ink753.xml" ContentType="application/inkml+xml"/>
  <Override PartName="/ppt/ink/ink754.xml" ContentType="application/inkml+xml"/>
  <Override PartName="/ppt/ink/ink755.xml" ContentType="application/inkml+xml"/>
  <Override PartName="/ppt/ink/ink756.xml" ContentType="application/inkml+xml"/>
  <Override PartName="/ppt/ink/ink757.xml" ContentType="application/inkml+xml"/>
  <Override PartName="/ppt/ink/ink758.xml" ContentType="application/inkml+xml"/>
  <Override PartName="/ppt/ink/ink759.xml" ContentType="application/inkml+xml"/>
  <Override PartName="/ppt/ink/ink760.xml" ContentType="application/inkml+xml"/>
  <Override PartName="/ppt/ink/ink761.xml" ContentType="application/inkml+xml"/>
  <Override PartName="/ppt/ink/ink762.xml" ContentType="application/inkml+xml"/>
  <Override PartName="/ppt/ink/ink763.xml" ContentType="application/inkml+xml"/>
  <Override PartName="/ppt/ink/ink764.xml" ContentType="application/inkml+xml"/>
  <Override PartName="/ppt/ink/ink765.xml" ContentType="application/inkml+xml"/>
  <Override PartName="/ppt/ink/ink766.xml" ContentType="application/inkml+xml"/>
  <Override PartName="/ppt/ink/ink767.xml" ContentType="application/inkml+xml"/>
  <Override PartName="/ppt/ink/ink768.xml" ContentType="application/inkml+xml"/>
  <Override PartName="/ppt/ink/ink769.xml" ContentType="application/inkml+xml"/>
  <Override PartName="/ppt/ink/ink770.xml" ContentType="application/inkml+xml"/>
  <Override PartName="/ppt/ink/ink771.xml" ContentType="application/inkml+xml"/>
  <Override PartName="/ppt/ink/ink772.xml" ContentType="application/inkml+xml"/>
  <Override PartName="/ppt/ink/ink773.xml" ContentType="application/inkml+xml"/>
  <Override PartName="/ppt/ink/ink774.xml" ContentType="application/inkml+xml"/>
  <Override PartName="/ppt/ink/ink775.xml" ContentType="application/inkml+xml"/>
  <Override PartName="/ppt/ink/ink776.xml" ContentType="application/inkml+xml"/>
  <Override PartName="/ppt/ink/ink777.xml" ContentType="application/inkml+xml"/>
  <Override PartName="/ppt/ink/ink778.xml" ContentType="application/inkml+xml"/>
  <Override PartName="/ppt/ink/ink779.xml" ContentType="application/inkml+xml"/>
  <Override PartName="/ppt/ink/ink780.xml" ContentType="application/inkml+xml"/>
  <Override PartName="/ppt/ink/ink781.xml" ContentType="application/inkml+xml"/>
  <Override PartName="/ppt/ink/ink782.xml" ContentType="application/inkml+xml"/>
  <Override PartName="/ppt/ink/ink783.xml" ContentType="application/inkml+xml"/>
  <Override PartName="/ppt/ink/ink784.xml" ContentType="application/inkml+xml"/>
  <Override PartName="/ppt/ink/ink785.xml" ContentType="application/inkml+xml"/>
  <Override PartName="/ppt/ink/ink786.xml" ContentType="application/inkml+xml"/>
  <Override PartName="/ppt/ink/ink787.xml" ContentType="application/inkml+xml"/>
  <Override PartName="/ppt/ink/ink788.xml" ContentType="application/inkml+xml"/>
  <Override PartName="/ppt/ink/ink789.xml" ContentType="application/inkml+xml"/>
  <Override PartName="/ppt/ink/ink790.xml" ContentType="application/inkml+xml"/>
  <Override PartName="/ppt/ink/ink791.xml" ContentType="application/inkml+xml"/>
  <Override PartName="/ppt/ink/ink792.xml" ContentType="application/inkml+xml"/>
  <Override PartName="/ppt/ink/ink793.xml" ContentType="application/inkml+xml"/>
  <Override PartName="/ppt/ink/ink794.xml" ContentType="application/inkml+xml"/>
  <Override PartName="/ppt/ink/ink795.xml" ContentType="application/inkml+xml"/>
  <Override PartName="/ppt/ink/ink796.xml" ContentType="application/inkml+xml"/>
  <Override PartName="/ppt/ink/ink797.xml" ContentType="application/inkml+xml"/>
  <Override PartName="/ppt/ink/ink798.xml" ContentType="application/inkml+xml"/>
  <Override PartName="/ppt/ink/ink799.xml" ContentType="application/inkml+xml"/>
  <Override PartName="/ppt/ink/ink800.xml" ContentType="application/inkml+xml"/>
  <Override PartName="/ppt/ink/ink801.xml" ContentType="application/inkml+xml"/>
  <Override PartName="/ppt/ink/ink802.xml" ContentType="application/inkml+xml"/>
  <Override PartName="/ppt/ink/ink803.xml" ContentType="application/inkml+xml"/>
  <Override PartName="/ppt/ink/ink804.xml" ContentType="application/inkml+xml"/>
  <Override PartName="/ppt/ink/ink805.xml" ContentType="application/inkml+xml"/>
  <Override PartName="/ppt/ink/ink806.xml" ContentType="application/inkml+xml"/>
  <Override PartName="/ppt/ink/ink807.xml" ContentType="application/inkml+xml"/>
  <Override PartName="/ppt/ink/ink808.xml" ContentType="application/inkml+xml"/>
  <Override PartName="/ppt/ink/ink809.xml" ContentType="application/inkml+xml"/>
  <Override PartName="/ppt/ink/ink810.xml" ContentType="application/inkml+xml"/>
  <Override PartName="/ppt/ink/ink811.xml" ContentType="application/inkml+xml"/>
  <Override PartName="/ppt/ink/ink812.xml" ContentType="application/inkml+xml"/>
  <Override PartName="/ppt/ink/ink813.xml" ContentType="application/inkml+xml"/>
  <Override PartName="/ppt/ink/ink814.xml" ContentType="application/inkml+xml"/>
  <Override PartName="/ppt/ink/ink815.xml" ContentType="application/inkml+xml"/>
  <Override PartName="/ppt/ink/ink816.xml" ContentType="application/inkml+xml"/>
  <Override PartName="/ppt/ink/ink817.xml" ContentType="application/inkml+xml"/>
  <Override PartName="/ppt/ink/ink818.xml" ContentType="application/inkml+xml"/>
  <Override PartName="/ppt/ink/ink819.xml" ContentType="application/inkml+xml"/>
  <Override PartName="/ppt/ink/ink820.xml" ContentType="application/inkml+xml"/>
  <Override PartName="/ppt/ink/ink821.xml" ContentType="application/inkml+xml"/>
  <Override PartName="/ppt/ink/ink822.xml" ContentType="application/inkml+xml"/>
  <Override PartName="/ppt/ink/ink823.xml" ContentType="application/inkml+xml"/>
  <Override PartName="/ppt/ink/ink824.xml" ContentType="application/inkml+xml"/>
  <Override PartName="/ppt/ink/ink825.xml" ContentType="application/inkml+xml"/>
  <Override PartName="/ppt/ink/ink826.xml" ContentType="application/inkml+xml"/>
  <Override PartName="/ppt/ink/ink827.xml" ContentType="application/inkml+xml"/>
  <Override PartName="/ppt/ink/ink828.xml" ContentType="application/inkml+xml"/>
  <Override PartName="/ppt/ink/ink829.xml" ContentType="application/inkml+xml"/>
  <Override PartName="/ppt/ink/ink830.xml" ContentType="application/inkml+xml"/>
  <Override PartName="/ppt/ink/ink831.xml" ContentType="application/inkml+xml"/>
  <Override PartName="/ppt/ink/ink832.xml" ContentType="application/inkml+xml"/>
  <Override PartName="/ppt/ink/ink833.xml" ContentType="application/inkml+xml"/>
  <Override PartName="/ppt/ink/ink834.xml" ContentType="application/inkml+xml"/>
  <Override PartName="/ppt/ink/ink835.xml" ContentType="application/inkml+xml"/>
  <Override PartName="/ppt/ink/ink836.xml" ContentType="application/inkml+xml"/>
  <Override PartName="/ppt/ink/ink837.xml" ContentType="application/inkml+xml"/>
  <Override PartName="/ppt/ink/ink838.xml" ContentType="application/inkml+xml"/>
  <Override PartName="/ppt/ink/ink839.xml" ContentType="application/inkml+xml"/>
  <Override PartName="/ppt/ink/ink840.xml" ContentType="application/inkml+xml"/>
  <Override PartName="/ppt/ink/ink841.xml" ContentType="application/inkml+xml"/>
  <Override PartName="/ppt/ink/ink842.xml" ContentType="application/inkml+xml"/>
  <Override PartName="/ppt/ink/ink843.xml" ContentType="application/inkml+xml"/>
  <Override PartName="/ppt/ink/ink844.xml" ContentType="application/inkml+xml"/>
  <Override PartName="/ppt/ink/ink845.xml" ContentType="application/inkml+xml"/>
  <Override PartName="/ppt/ink/ink846.xml" ContentType="application/inkml+xml"/>
  <Override PartName="/ppt/ink/ink847.xml" ContentType="application/inkml+xml"/>
  <Override PartName="/ppt/ink/ink848.xml" ContentType="application/inkml+xml"/>
  <Override PartName="/ppt/ink/ink849.xml" ContentType="application/inkml+xml"/>
  <Override PartName="/ppt/ink/ink850.xml" ContentType="application/inkml+xml"/>
  <Override PartName="/ppt/ink/ink851.xml" ContentType="application/inkml+xml"/>
  <Override PartName="/ppt/ink/ink852.xml" ContentType="application/inkml+xml"/>
  <Override PartName="/ppt/ink/ink853.xml" ContentType="application/inkml+xml"/>
  <Override PartName="/ppt/ink/ink854.xml" ContentType="application/inkml+xml"/>
  <Override PartName="/ppt/ink/ink855.xml" ContentType="application/inkml+xml"/>
  <Override PartName="/ppt/ink/ink856.xml" ContentType="application/inkml+xml"/>
  <Override PartName="/ppt/ink/ink857.xml" ContentType="application/inkml+xml"/>
  <Override PartName="/ppt/ink/ink858.xml" ContentType="application/inkml+xml"/>
  <Override PartName="/ppt/ink/ink859.xml" ContentType="application/inkml+xml"/>
  <Override PartName="/ppt/ink/ink860.xml" ContentType="application/inkml+xml"/>
  <Override PartName="/ppt/ink/ink861.xml" ContentType="application/inkml+xml"/>
  <Override PartName="/ppt/ink/ink862.xml" ContentType="application/inkml+xml"/>
  <Override PartName="/ppt/ink/ink863.xml" ContentType="application/inkml+xml"/>
  <Override PartName="/ppt/ink/ink864.xml" ContentType="application/inkml+xml"/>
  <Override PartName="/ppt/ink/ink865.xml" ContentType="application/inkml+xml"/>
  <Override PartName="/ppt/ink/ink866.xml" ContentType="application/inkml+xml"/>
  <Override PartName="/ppt/ink/ink867.xml" ContentType="application/inkml+xml"/>
  <Override PartName="/ppt/ink/ink868.xml" ContentType="application/inkml+xml"/>
  <Override PartName="/ppt/ink/ink869.xml" ContentType="application/inkml+xml"/>
  <Override PartName="/ppt/ink/ink870.xml" ContentType="application/inkml+xml"/>
  <Override PartName="/ppt/ink/ink871.xml" ContentType="application/inkml+xml"/>
  <Override PartName="/ppt/ink/ink872.xml" ContentType="application/inkml+xml"/>
  <Override PartName="/ppt/ink/ink873.xml" ContentType="application/inkml+xml"/>
  <Override PartName="/ppt/ink/ink874.xml" ContentType="application/inkml+xml"/>
  <Override PartName="/ppt/ink/ink875.xml" ContentType="application/inkml+xml"/>
  <Override PartName="/ppt/ink/ink876.xml" ContentType="application/inkml+xml"/>
  <Override PartName="/ppt/ink/ink877.xml" ContentType="application/inkml+xml"/>
  <Override PartName="/ppt/ink/ink878.xml" ContentType="application/inkml+xml"/>
  <Override PartName="/ppt/ink/ink879.xml" ContentType="application/inkml+xml"/>
  <Override PartName="/ppt/ink/ink880.xml" ContentType="application/inkml+xml"/>
  <Override PartName="/ppt/ink/ink881.xml" ContentType="application/inkml+xml"/>
  <Override PartName="/ppt/ink/ink882.xml" ContentType="application/inkml+xml"/>
  <Override PartName="/ppt/ink/ink883.xml" ContentType="application/inkml+xml"/>
  <Override PartName="/ppt/ink/ink884.xml" ContentType="application/inkml+xml"/>
  <Override PartName="/ppt/ink/ink885.xml" ContentType="application/inkml+xml"/>
  <Override PartName="/ppt/ink/ink886.xml" ContentType="application/inkml+xml"/>
  <Override PartName="/ppt/ink/ink887.xml" ContentType="application/inkml+xml"/>
  <Override PartName="/ppt/ink/ink888.xml" ContentType="application/inkml+xml"/>
  <Override PartName="/ppt/ink/ink889.xml" ContentType="application/inkml+xml"/>
  <Override PartName="/ppt/ink/ink890.xml" ContentType="application/inkml+xml"/>
  <Override PartName="/ppt/ink/ink891.xml" ContentType="application/inkml+xml"/>
  <Override PartName="/ppt/ink/ink892.xml" ContentType="application/inkml+xml"/>
  <Override PartName="/ppt/ink/ink893.xml" ContentType="application/inkml+xml"/>
  <Override PartName="/ppt/ink/ink894.xml" ContentType="application/inkml+xml"/>
  <Override PartName="/ppt/ink/ink895.xml" ContentType="application/inkml+xml"/>
  <Override PartName="/ppt/ink/ink896.xml" ContentType="application/inkml+xml"/>
  <Override PartName="/ppt/ink/ink897.xml" ContentType="application/inkml+xml"/>
  <Override PartName="/ppt/ink/ink898.xml" ContentType="application/inkml+xml"/>
  <Override PartName="/ppt/ink/ink899.xml" ContentType="application/inkml+xml"/>
  <Override PartName="/ppt/ink/ink900.xml" ContentType="application/inkml+xml"/>
  <Override PartName="/ppt/ink/ink901.xml" ContentType="application/inkml+xml"/>
  <Override PartName="/ppt/ink/ink902.xml" ContentType="application/inkml+xml"/>
  <Override PartName="/ppt/ink/ink903.xml" ContentType="application/inkml+xml"/>
  <Override PartName="/ppt/ink/ink904.xml" ContentType="application/inkml+xml"/>
  <Override PartName="/ppt/ink/ink905.xml" ContentType="application/inkml+xml"/>
  <Override PartName="/ppt/ink/ink906.xml" ContentType="application/inkml+xml"/>
  <Override PartName="/ppt/ink/ink907.xml" ContentType="application/inkml+xml"/>
  <Override PartName="/ppt/ink/ink908.xml" ContentType="application/inkml+xml"/>
  <Override PartName="/ppt/ink/ink909.xml" ContentType="application/inkml+xml"/>
  <Override PartName="/ppt/ink/ink910.xml" ContentType="application/inkml+xml"/>
  <Override PartName="/ppt/ink/ink911.xml" ContentType="application/inkml+xml"/>
  <Override PartName="/ppt/ink/ink912.xml" ContentType="application/inkml+xml"/>
  <Override PartName="/ppt/ink/ink913.xml" ContentType="application/inkml+xml"/>
  <Override PartName="/ppt/ink/ink914.xml" ContentType="application/inkml+xml"/>
  <Override PartName="/ppt/ink/ink915.xml" ContentType="application/inkml+xml"/>
  <Override PartName="/ppt/ink/ink916.xml" ContentType="application/inkml+xml"/>
  <Override PartName="/ppt/ink/ink917.xml" ContentType="application/inkml+xml"/>
  <Override PartName="/ppt/ink/ink918.xml" ContentType="application/inkml+xml"/>
  <Override PartName="/ppt/ink/ink919.xml" ContentType="application/inkml+xml"/>
  <Override PartName="/ppt/ink/ink920.xml" ContentType="application/inkml+xml"/>
  <Override PartName="/ppt/ink/ink921.xml" ContentType="application/inkml+xml"/>
  <Override PartName="/ppt/ink/ink922.xml" ContentType="application/inkml+xml"/>
  <Override PartName="/ppt/ink/ink923.xml" ContentType="application/inkml+xml"/>
  <Override PartName="/ppt/ink/ink924.xml" ContentType="application/inkml+xml"/>
  <Override PartName="/ppt/ink/ink925.xml" ContentType="application/inkml+xml"/>
  <Override PartName="/ppt/ink/ink926.xml" ContentType="application/inkml+xml"/>
  <Override PartName="/ppt/ink/ink927.xml" ContentType="application/inkml+xml"/>
  <Override PartName="/ppt/ink/ink928.xml" ContentType="application/inkml+xml"/>
  <Override PartName="/ppt/ink/ink929.xml" ContentType="application/inkml+xml"/>
  <Override PartName="/ppt/ink/ink930.xml" ContentType="application/inkml+xml"/>
  <Override PartName="/ppt/ink/ink931.xml" ContentType="application/inkml+xml"/>
  <Override PartName="/ppt/ink/ink932.xml" ContentType="application/inkml+xml"/>
  <Override PartName="/ppt/ink/ink933.xml" ContentType="application/inkml+xml"/>
  <Override PartName="/ppt/ink/ink934.xml" ContentType="application/inkml+xml"/>
  <Override PartName="/ppt/ink/ink935.xml" ContentType="application/inkml+xml"/>
  <Override PartName="/ppt/ink/ink936.xml" ContentType="application/inkml+xml"/>
  <Override PartName="/ppt/ink/ink937.xml" ContentType="application/inkml+xml"/>
  <Override PartName="/ppt/ink/ink938.xml" ContentType="application/inkml+xml"/>
  <Override PartName="/ppt/ink/ink939.xml" ContentType="application/inkml+xml"/>
  <Override PartName="/ppt/ink/ink940.xml" ContentType="application/inkml+xml"/>
  <Override PartName="/ppt/ink/ink941.xml" ContentType="application/inkml+xml"/>
  <Override PartName="/ppt/ink/ink942.xml" ContentType="application/inkml+xml"/>
  <Override PartName="/ppt/ink/ink943.xml" ContentType="application/inkml+xml"/>
  <Override PartName="/ppt/ink/ink944.xml" ContentType="application/inkml+xml"/>
  <Override PartName="/ppt/ink/ink945.xml" ContentType="application/inkml+xml"/>
  <Override PartName="/ppt/ink/ink946.xml" ContentType="application/inkml+xml"/>
  <Override PartName="/ppt/ink/ink947.xml" ContentType="application/inkml+xml"/>
  <Override PartName="/ppt/ink/ink948.xml" ContentType="application/inkml+xml"/>
  <Override PartName="/ppt/ink/ink949.xml" ContentType="application/inkml+xml"/>
  <Override PartName="/ppt/ink/ink950.xml" ContentType="application/inkml+xml"/>
  <Override PartName="/ppt/ink/ink951.xml" ContentType="application/inkml+xml"/>
  <Override PartName="/ppt/ink/ink952.xml" ContentType="application/inkml+xml"/>
  <Override PartName="/ppt/ink/ink953.xml" ContentType="application/inkml+xml"/>
  <Override PartName="/ppt/ink/ink954.xml" ContentType="application/inkml+xml"/>
  <Override PartName="/ppt/ink/ink955.xml" ContentType="application/inkml+xml"/>
  <Override PartName="/ppt/ink/ink956.xml" ContentType="application/inkml+xml"/>
  <Override PartName="/ppt/ink/ink957.xml" ContentType="application/inkml+xml"/>
  <Override PartName="/ppt/ink/ink958.xml" ContentType="application/inkml+xml"/>
  <Override PartName="/ppt/ink/ink959.xml" ContentType="application/inkml+xml"/>
  <Override PartName="/ppt/ink/ink960.xml" ContentType="application/inkml+xml"/>
  <Override PartName="/ppt/ink/ink961.xml" ContentType="application/inkml+xml"/>
  <Override PartName="/ppt/ink/ink962.xml" ContentType="application/inkml+xml"/>
  <Override PartName="/ppt/ink/ink963.xml" ContentType="application/inkml+xml"/>
  <Override PartName="/ppt/ink/ink964.xml" ContentType="application/inkml+xml"/>
  <Override PartName="/ppt/ink/ink965.xml" ContentType="application/inkml+xml"/>
  <Override PartName="/ppt/ink/ink966.xml" ContentType="application/inkml+xml"/>
  <Override PartName="/ppt/ink/ink967.xml" ContentType="application/inkml+xml"/>
  <Override PartName="/ppt/ink/ink968.xml" ContentType="application/inkml+xml"/>
  <Override PartName="/ppt/ink/ink969.xml" ContentType="application/inkml+xml"/>
  <Override PartName="/ppt/ink/ink970.xml" ContentType="application/inkml+xml"/>
  <Override PartName="/ppt/ink/ink971.xml" ContentType="application/inkml+xml"/>
  <Override PartName="/ppt/ink/ink972.xml" ContentType="application/inkml+xml"/>
  <Override PartName="/ppt/ink/ink973.xml" ContentType="application/inkml+xml"/>
  <Override PartName="/ppt/ink/ink974.xml" ContentType="application/inkml+xml"/>
  <Override PartName="/ppt/ink/ink975.xml" ContentType="application/inkml+xml"/>
  <Override PartName="/ppt/ink/ink976.xml" ContentType="application/inkml+xml"/>
  <Override PartName="/ppt/ink/ink977.xml" ContentType="application/inkml+xml"/>
  <Override PartName="/ppt/ink/ink978.xml" ContentType="application/inkml+xml"/>
  <Override PartName="/ppt/ink/ink979.xml" ContentType="application/inkml+xml"/>
  <Override PartName="/ppt/ink/ink980.xml" ContentType="application/inkml+xml"/>
  <Override PartName="/ppt/ink/ink981.xml" ContentType="application/inkml+xml"/>
  <Override PartName="/ppt/ink/ink982.xml" ContentType="application/inkml+xml"/>
  <Override PartName="/ppt/ink/ink983.xml" ContentType="application/inkml+xml"/>
  <Override PartName="/ppt/ink/ink984.xml" ContentType="application/inkml+xml"/>
  <Override PartName="/ppt/ink/ink985.xml" ContentType="application/inkml+xml"/>
  <Override PartName="/ppt/ink/ink986.xml" ContentType="application/inkml+xml"/>
  <Override PartName="/ppt/ink/ink987.xml" ContentType="application/inkml+xml"/>
  <Override PartName="/ppt/ink/ink988.xml" ContentType="application/inkml+xml"/>
  <Override PartName="/ppt/ink/ink989.xml" ContentType="application/inkml+xml"/>
  <Override PartName="/ppt/ink/ink990.xml" ContentType="application/inkml+xml"/>
  <Override PartName="/ppt/ink/ink991.xml" ContentType="application/inkml+xml"/>
  <Override PartName="/ppt/ink/ink992.xml" ContentType="application/inkml+xml"/>
  <Override PartName="/ppt/ink/ink993.xml" ContentType="application/inkml+xml"/>
  <Override PartName="/ppt/ink/ink994.xml" ContentType="application/inkml+xml"/>
  <Override PartName="/ppt/ink/ink995.xml" ContentType="application/inkml+xml"/>
  <Override PartName="/ppt/ink/ink996.xml" ContentType="application/inkml+xml"/>
  <Override PartName="/ppt/ink/ink997.xml" ContentType="application/inkml+xml"/>
  <Override PartName="/ppt/ink/ink998.xml" ContentType="application/inkml+xml"/>
  <Override PartName="/ppt/notesSlides/notesSlide13.xml" ContentType="application/vnd.openxmlformats-officedocument.presentationml.notesSlide+xml"/>
  <Override PartName="/ppt/ink/ink999.xml" ContentType="application/inkml+xml"/>
  <Override PartName="/ppt/ink/ink1000.xml" ContentType="application/inkml+xml"/>
  <Override PartName="/ppt/ink/ink1001.xml" ContentType="application/inkml+xml"/>
  <Override PartName="/ppt/ink/ink1002.xml" ContentType="application/inkml+xml"/>
  <Override PartName="/ppt/ink/ink1003.xml" ContentType="application/inkml+xml"/>
  <Override PartName="/ppt/ink/ink1004.xml" ContentType="application/inkml+xml"/>
  <Override PartName="/ppt/ink/ink1005.xml" ContentType="application/inkml+xml"/>
  <Override PartName="/ppt/ink/ink1006.xml" ContentType="application/inkml+xml"/>
  <Override PartName="/ppt/ink/ink1007.xml" ContentType="application/inkml+xml"/>
  <Override PartName="/ppt/ink/ink1008.xml" ContentType="application/inkml+xml"/>
  <Override PartName="/ppt/ink/ink1009.xml" ContentType="application/inkml+xml"/>
  <Override PartName="/ppt/ink/ink1010.xml" ContentType="application/inkml+xml"/>
  <Override PartName="/ppt/ink/ink1011.xml" ContentType="application/inkml+xml"/>
  <Override PartName="/ppt/ink/ink1012.xml" ContentType="application/inkml+xml"/>
  <Override PartName="/ppt/ink/ink1013.xml" ContentType="application/inkml+xml"/>
  <Override PartName="/ppt/ink/ink1014.xml" ContentType="application/inkml+xml"/>
  <Override PartName="/ppt/ink/ink1015.xml" ContentType="application/inkml+xml"/>
  <Override PartName="/ppt/ink/ink1016.xml" ContentType="application/inkml+xml"/>
  <Override PartName="/ppt/ink/ink1017.xml" ContentType="application/inkml+xml"/>
  <Override PartName="/ppt/ink/ink1018.xml" ContentType="application/inkml+xml"/>
  <Override PartName="/ppt/ink/ink1019.xml" ContentType="application/inkml+xml"/>
  <Override PartName="/ppt/ink/ink1020.xml" ContentType="application/inkml+xml"/>
  <Override PartName="/ppt/ink/ink1021.xml" ContentType="application/inkml+xml"/>
  <Override PartName="/ppt/ink/ink1022.xml" ContentType="application/inkml+xml"/>
  <Override PartName="/ppt/ink/ink1023.xml" ContentType="application/inkml+xml"/>
  <Override PartName="/ppt/ink/ink1024.xml" ContentType="application/inkml+xml"/>
  <Override PartName="/ppt/ink/ink1025.xml" ContentType="application/inkml+xml"/>
  <Override PartName="/ppt/ink/ink1026.xml" ContentType="application/inkml+xml"/>
  <Override PartName="/ppt/ink/ink1027.xml" ContentType="application/inkml+xml"/>
  <Override PartName="/ppt/ink/ink1028.xml" ContentType="application/inkml+xml"/>
  <Override PartName="/ppt/ink/ink1029.xml" ContentType="application/inkml+xml"/>
  <Override PartName="/ppt/ink/ink1030.xml" ContentType="application/inkml+xml"/>
  <Override PartName="/ppt/ink/ink1031.xml" ContentType="application/inkml+xml"/>
  <Override PartName="/ppt/ink/ink1032.xml" ContentType="application/inkml+xml"/>
  <Override PartName="/ppt/ink/ink1033.xml" ContentType="application/inkml+xml"/>
  <Override PartName="/ppt/ink/ink1034.xml" ContentType="application/inkml+xml"/>
  <Override PartName="/ppt/ink/ink1035.xml" ContentType="application/inkml+xml"/>
  <Override PartName="/ppt/ink/ink1036.xml" ContentType="application/inkml+xml"/>
  <Override PartName="/ppt/ink/ink1037.xml" ContentType="application/inkml+xml"/>
  <Override PartName="/ppt/ink/ink1038.xml" ContentType="application/inkml+xml"/>
  <Override PartName="/ppt/ink/ink1039.xml" ContentType="application/inkml+xml"/>
  <Override PartName="/ppt/ink/ink1040.xml" ContentType="application/inkml+xml"/>
  <Override PartName="/ppt/ink/ink1041.xml" ContentType="application/inkml+xml"/>
  <Override PartName="/ppt/ink/ink1042.xml" ContentType="application/inkml+xml"/>
  <Override PartName="/ppt/ink/ink1043.xml" ContentType="application/inkml+xml"/>
  <Override PartName="/ppt/ink/ink1044.xml" ContentType="application/inkml+xml"/>
  <Override PartName="/ppt/ink/ink1045.xml" ContentType="application/inkml+xml"/>
  <Override PartName="/ppt/ink/ink1046.xml" ContentType="application/inkml+xml"/>
  <Override PartName="/ppt/ink/ink1047.xml" ContentType="application/inkml+xml"/>
  <Override PartName="/ppt/ink/ink1048.xml" ContentType="application/inkml+xml"/>
  <Override PartName="/ppt/ink/ink1049.xml" ContentType="application/inkml+xml"/>
  <Override PartName="/ppt/ink/ink1050.xml" ContentType="application/inkml+xml"/>
  <Override PartName="/ppt/ink/ink1051.xml" ContentType="application/inkml+xml"/>
  <Override PartName="/ppt/ink/ink1052.xml" ContentType="application/inkml+xml"/>
  <Override PartName="/ppt/ink/ink1053.xml" ContentType="application/inkml+xml"/>
  <Override PartName="/ppt/ink/ink1054.xml" ContentType="application/inkml+xml"/>
  <Override PartName="/ppt/ink/ink1055.xml" ContentType="application/inkml+xml"/>
  <Override PartName="/ppt/ink/ink1056.xml" ContentType="application/inkml+xml"/>
  <Override PartName="/ppt/ink/ink1057.xml" ContentType="application/inkml+xml"/>
  <Override PartName="/ppt/ink/ink1058.xml" ContentType="application/inkml+xml"/>
  <Override PartName="/ppt/ink/ink1059.xml" ContentType="application/inkml+xml"/>
  <Override PartName="/ppt/ink/ink1060.xml" ContentType="application/inkml+xml"/>
  <Override PartName="/ppt/ink/ink1061.xml" ContentType="application/inkml+xml"/>
  <Override PartName="/ppt/ink/ink1062.xml" ContentType="application/inkml+xml"/>
  <Override PartName="/ppt/ink/ink1063.xml" ContentType="application/inkml+xml"/>
  <Override PartName="/ppt/ink/ink1064.xml" ContentType="application/inkml+xml"/>
  <Override PartName="/ppt/ink/ink1065.xml" ContentType="application/inkml+xml"/>
  <Override PartName="/ppt/ink/ink1066.xml" ContentType="application/inkml+xml"/>
  <Override PartName="/ppt/ink/ink1067.xml" ContentType="application/inkml+xml"/>
  <Override PartName="/ppt/ink/ink1068.xml" ContentType="application/inkml+xml"/>
  <Override PartName="/ppt/ink/ink1069.xml" ContentType="application/inkml+xml"/>
  <Override PartName="/ppt/ink/ink1070.xml" ContentType="application/inkml+xml"/>
  <Override PartName="/ppt/ink/ink1071.xml" ContentType="application/inkml+xml"/>
  <Override PartName="/ppt/ink/ink1072.xml" ContentType="application/inkml+xml"/>
  <Override PartName="/ppt/ink/ink1073.xml" ContentType="application/inkml+xml"/>
  <Override PartName="/ppt/ink/ink1074.xml" ContentType="application/inkml+xml"/>
  <Override PartName="/ppt/ink/ink1075.xml" ContentType="application/inkml+xml"/>
  <Override PartName="/ppt/ink/ink1076.xml" ContentType="application/inkml+xml"/>
  <Override PartName="/ppt/ink/ink1077.xml" ContentType="application/inkml+xml"/>
  <Override PartName="/ppt/ink/ink1078.xml" ContentType="application/inkml+xml"/>
  <Override PartName="/ppt/ink/ink1079.xml" ContentType="application/inkml+xml"/>
  <Override PartName="/ppt/ink/ink1080.xml" ContentType="application/inkml+xml"/>
  <Override PartName="/ppt/ink/ink1081.xml" ContentType="application/inkml+xml"/>
  <Override PartName="/ppt/ink/ink1082.xml" ContentType="application/inkml+xml"/>
  <Override PartName="/ppt/ink/ink1083.xml" ContentType="application/inkml+xml"/>
  <Override PartName="/ppt/ink/ink1084.xml" ContentType="application/inkml+xml"/>
  <Override PartName="/ppt/ink/ink1085.xml" ContentType="application/inkml+xml"/>
  <Override PartName="/ppt/ink/ink1086.xml" ContentType="application/inkml+xml"/>
  <Override PartName="/ppt/ink/ink1087.xml" ContentType="application/inkml+xml"/>
  <Override PartName="/ppt/ink/ink1088.xml" ContentType="application/inkml+xml"/>
  <Override PartName="/ppt/ink/ink1089.xml" ContentType="application/inkml+xml"/>
  <Override PartName="/ppt/ink/ink1090.xml" ContentType="application/inkml+xml"/>
  <Override PartName="/ppt/ink/ink1091.xml" ContentType="application/inkml+xml"/>
  <Override PartName="/ppt/ink/ink1092.xml" ContentType="application/inkml+xml"/>
  <Override PartName="/ppt/ink/ink1093.xml" ContentType="application/inkml+xml"/>
  <Override PartName="/ppt/ink/ink1094.xml" ContentType="application/inkml+xml"/>
  <Override PartName="/ppt/ink/ink1095.xml" ContentType="application/inkml+xml"/>
  <Override PartName="/ppt/notesSlides/notesSlide14.xml" ContentType="application/vnd.openxmlformats-officedocument.presentationml.notesSlide+xml"/>
  <Override PartName="/ppt/ink/ink1096.xml" ContentType="application/inkml+xml"/>
  <Override PartName="/ppt/ink/ink1097.xml" ContentType="application/inkml+xml"/>
  <Override PartName="/ppt/ink/ink1098.xml" ContentType="application/inkml+xml"/>
  <Override PartName="/ppt/ink/ink1099.xml" ContentType="application/inkml+xml"/>
  <Override PartName="/ppt/ink/ink1100.xml" ContentType="application/inkml+xml"/>
  <Override PartName="/ppt/ink/ink1101.xml" ContentType="application/inkml+xml"/>
  <Override PartName="/ppt/ink/ink1102.xml" ContentType="application/inkml+xml"/>
  <Override PartName="/ppt/ink/ink1103.xml" ContentType="application/inkml+xml"/>
  <Override PartName="/ppt/ink/ink1104.xml" ContentType="application/inkml+xml"/>
  <Override PartName="/ppt/ink/ink1105.xml" ContentType="application/inkml+xml"/>
  <Override PartName="/ppt/ink/ink1106.xml" ContentType="application/inkml+xml"/>
  <Override PartName="/ppt/notesSlides/notesSlide15.xml" ContentType="application/vnd.openxmlformats-officedocument.presentationml.notesSlide+xml"/>
  <Override PartName="/ppt/ink/ink1107.xml" ContentType="application/inkml+xml"/>
  <Override PartName="/ppt/ink/ink1108.xml" ContentType="application/inkml+xml"/>
  <Override PartName="/ppt/ink/ink1109.xml" ContentType="application/inkml+xml"/>
  <Override PartName="/ppt/ink/ink1110.xml" ContentType="application/inkml+xml"/>
  <Override PartName="/ppt/ink/ink1111.xml" ContentType="application/inkml+xml"/>
  <Override PartName="/ppt/ink/ink1112.xml" ContentType="application/inkml+xml"/>
  <Override PartName="/ppt/ink/ink1113.xml" ContentType="application/inkml+xml"/>
  <Override PartName="/ppt/ink/ink1114.xml" ContentType="application/inkml+xml"/>
  <Override PartName="/ppt/ink/ink1115.xml" ContentType="application/inkml+xml"/>
  <Override PartName="/ppt/ink/ink1116.xml" ContentType="application/inkml+xml"/>
  <Override PartName="/ppt/ink/ink1117.xml" ContentType="application/inkml+xml"/>
  <Override PartName="/ppt/notesSlides/notesSlide16.xml" ContentType="application/vnd.openxmlformats-officedocument.presentationml.notesSlide+xml"/>
  <Override PartName="/ppt/ink/ink1118.xml" ContentType="application/inkml+xml"/>
  <Override PartName="/ppt/ink/ink1119.xml" ContentType="application/inkml+xml"/>
  <Override PartName="/ppt/ink/ink1120.xml" ContentType="application/inkml+xml"/>
  <Override PartName="/ppt/ink/ink1121.xml" ContentType="application/inkml+xml"/>
  <Override PartName="/ppt/ink/ink1122.xml" ContentType="application/inkml+xml"/>
  <Override PartName="/ppt/ink/ink1123.xml" ContentType="application/inkml+xml"/>
  <Override PartName="/ppt/ink/ink1124.xml" ContentType="application/inkml+xml"/>
  <Override PartName="/ppt/ink/ink1125.xml" ContentType="application/inkml+xml"/>
  <Override PartName="/ppt/ink/ink1126.xml" ContentType="application/inkml+xml"/>
  <Override PartName="/ppt/ink/ink1127.xml" ContentType="application/inkml+xml"/>
  <Override PartName="/ppt/ink/ink1128.xml" ContentType="application/inkml+xml"/>
  <Override PartName="/ppt/ink/ink1129.xml" ContentType="application/inkml+xml"/>
  <Override PartName="/ppt/ink/ink1130.xml" ContentType="application/inkml+xml"/>
  <Override PartName="/ppt/ink/ink1131.xml" ContentType="application/inkml+xml"/>
  <Override PartName="/ppt/ink/ink1132.xml" ContentType="application/inkml+xml"/>
  <Override PartName="/ppt/ink/ink1133.xml" ContentType="application/inkml+xml"/>
  <Override PartName="/ppt/ink/ink1134.xml" ContentType="application/inkml+xml"/>
  <Override PartName="/ppt/ink/ink1135.xml" ContentType="application/inkml+xml"/>
  <Override PartName="/ppt/ink/ink1136.xml" ContentType="application/inkml+xml"/>
  <Override PartName="/ppt/ink/ink1137.xml" ContentType="application/inkml+xml"/>
  <Override PartName="/ppt/ink/ink1138.xml" ContentType="application/inkml+xml"/>
  <Override PartName="/ppt/ink/ink1139.xml" ContentType="application/inkml+xml"/>
  <Override PartName="/ppt/ink/ink1140.xml" ContentType="application/inkml+xml"/>
  <Override PartName="/ppt/ink/ink1141.xml" ContentType="application/inkml+xml"/>
  <Override PartName="/ppt/ink/ink1142.xml" ContentType="application/inkml+xml"/>
  <Override PartName="/ppt/ink/ink1143.xml" ContentType="application/inkml+xml"/>
  <Override PartName="/ppt/notesSlides/notesSlide17.xml" ContentType="application/vnd.openxmlformats-officedocument.presentationml.notesSlide+xml"/>
  <Override PartName="/ppt/ink/ink1144.xml" ContentType="application/inkml+xml"/>
  <Override PartName="/ppt/ink/ink1145.xml" ContentType="application/inkml+xml"/>
  <Override PartName="/ppt/ink/ink1146.xml" ContentType="application/inkml+xml"/>
  <Override PartName="/ppt/ink/ink1147.xml" ContentType="application/inkml+xml"/>
  <Override PartName="/ppt/ink/ink1148.xml" ContentType="application/inkml+xml"/>
  <Override PartName="/ppt/ink/ink1149.xml" ContentType="application/inkml+xml"/>
  <Override PartName="/ppt/ink/ink1150.xml" ContentType="application/inkml+xml"/>
  <Override PartName="/ppt/ink/ink1151.xml" ContentType="application/inkml+xml"/>
  <Override PartName="/ppt/ink/ink1152.xml" ContentType="application/inkml+xml"/>
  <Override PartName="/ppt/ink/ink1153.xml" ContentType="application/inkml+xml"/>
  <Override PartName="/ppt/ink/ink1154.xml" ContentType="application/inkml+xml"/>
  <Override PartName="/ppt/ink/ink1155.xml" ContentType="application/inkml+xml"/>
  <Override PartName="/ppt/ink/ink1156.xml" ContentType="application/inkml+xml"/>
  <Override PartName="/ppt/notesSlides/notesSlide18.xml" ContentType="application/vnd.openxmlformats-officedocument.presentationml.notesSlide+xml"/>
  <Override PartName="/ppt/ink/ink1157.xml" ContentType="application/inkml+xml"/>
  <Override PartName="/ppt/ink/ink1158.xml" ContentType="application/inkml+xml"/>
  <Override PartName="/ppt/ink/ink1159.xml" ContentType="application/inkml+xml"/>
  <Override PartName="/ppt/ink/ink1160.xml" ContentType="application/inkml+xml"/>
  <Override PartName="/ppt/ink/ink1161.xml" ContentType="application/inkml+xml"/>
  <Override PartName="/ppt/ink/ink1162.xml" ContentType="application/inkml+xml"/>
  <Override PartName="/ppt/ink/ink1163.xml" ContentType="application/inkml+xml"/>
  <Override PartName="/ppt/ink/ink1164.xml" ContentType="application/inkml+xml"/>
  <Override PartName="/ppt/ink/ink1165.xml" ContentType="application/inkml+xml"/>
  <Override PartName="/ppt/ink/ink1166.xml" ContentType="application/inkml+xml"/>
  <Override PartName="/ppt/ink/ink1167.xml" ContentType="application/inkml+xml"/>
  <Override PartName="/ppt/ink/ink1168.xml" ContentType="application/inkml+xml"/>
  <Override PartName="/ppt/ink/ink1169.xml" ContentType="application/inkml+xml"/>
  <Override PartName="/ppt/notesSlides/notesSlide19.xml" ContentType="application/vnd.openxmlformats-officedocument.presentationml.notesSlide+xml"/>
  <Override PartName="/ppt/ink/ink1170.xml" ContentType="application/inkml+xml"/>
  <Override PartName="/ppt/ink/ink1171.xml" ContentType="application/inkml+xml"/>
  <Override PartName="/ppt/ink/ink1172.xml" ContentType="application/inkml+xml"/>
  <Override PartName="/ppt/ink/ink1173.xml" ContentType="application/inkml+xml"/>
  <Override PartName="/ppt/ink/ink1174.xml" ContentType="application/inkml+xml"/>
  <Override PartName="/ppt/ink/ink1175.xml" ContentType="application/inkml+xml"/>
  <Override PartName="/ppt/ink/ink1176.xml" ContentType="application/inkml+xml"/>
  <Override PartName="/ppt/ink/ink1177.xml" ContentType="application/inkml+xml"/>
  <Override PartName="/ppt/ink/ink1178.xml" ContentType="application/inkml+xml"/>
  <Override PartName="/ppt/ink/ink1179.xml" ContentType="application/inkml+xml"/>
  <Override PartName="/ppt/ink/ink1180.xml" ContentType="application/inkml+xml"/>
  <Override PartName="/ppt/ink/ink1181.xml" ContentType="application/inkml+xml"/>
  <Override PartName="/ppt/ink/ink1182.xml" ContentType="application/inkml+xml"/>
  <Override PartName="/ppt/ink/ink1183.xml" ContentType="application/inkml+xml"/>
  <Override PartName="/ppt/ink/ink1184.xml" ContentType="application/inkml+xml"/>
  <Override PartName="/ppt/ink/ink1185.xml" ContentType="application/inkml+xml"/>
  <Override PartName="/ppt/ink/ink1186.xml" ContentType="application/inkml+xml"/>
  <Override PartName="/ppt/ink/ink1187.xml" ContentType="application/inkml+xml"/>
  <Override PartName="/ppt/ink/ink1188.xml" ContentType="application/inkml+xml"/>
  <Override PartName="/ppt/ink/ink1189.xml" ContentType="application/inkml+xml"/>
  <Override PartName="/ppt/ink/ink1190.xml" ContentType="application/inkml+xml"/>
  <Override PartName="/ppt/ink/ink1191.xml" ContentType="application/inkml+xml"/>
  <Override PartName="/ppt/ink/ink1192.xml" ContentType="application/inkml+xml"/>
  <Override PartName="/ppt/ink/ink1193.xml" ContentType="application/inkml+xml"/>
  <Override PartName="/ppt/ink/ink1194.xml" ContentType="application/inkml+xml"/>
  <Override PartName="/ppt/ink/ink1195.xml" ContentType="application/inkml+xml"/>
  <Override PartName="/ppt/ink/ink1196.xml" ContentType="application/inkml+xml"/>
  <Override PartName="/ppt/ink/ink1197.xml" ContentType="application/inkml+xml"/>
  <Override PartName="/ppt/ink/ink1198.xml" ContentType="application/inkml+xml"/>
  <Override PartName="/ppt/ink/ink1199.xml" ContentType="application/inkml+xml"/>
  <Override PartName="/ppt/ink/ink1200.xml" ContentType="application/inkml+xml"/>
  <Override PartName="/ppt/ink/ink1201.xml" ContentType="application/inkml+xml"/>
  <Override PartName="/ppt/ink/ink1202.xml" ContentType="application/inkml+xml"/>
  <Override PartName="/ppt/ink/ink1203.xml" ContentType="application/inkml+xml"/>
  <Override PartName="/ppt/ink/ink1204.xml" ContentType="application/inkml+xml"/>
  <Override PartName="/ppt/ink/ink1205.xml" ContentType="application/inkml+xml"/>
  <Override PartName="/ppt/ink/ink1206.xml" ContentType="application/inkml+xml"/>
  <Override PartName="/ppt/ink/ink1207.xml" ContentType="application/inkml+xml"/>
  <Override PartName="/ppt/ink/ink1208.xml" ContentType="application/inkml+xml"/>
  <Override PartName="/ppt/ink/ink1209.xml" ContentType="application/inkml+xml"/>
  <Override PartName="/ppt/ink/ink1210.xml" ContentType="application/inkml+xml"/>
  <Override PartName="/ppt/ink/ink1211.xml" ContentType="application/inkml+xml"/>
  <Override PartName="/ppt/ink/ink1212.xml" ContentType="application/inkml+xml"/>
  <Override PartName="/ppt/ink/ink1213.xml" ContentType="application/inkml+xml"/>
  <Override PartName="/ppt/ink/ink1214.xml" ContentType="application/inkml+xml"/>
  <Override PartName="/ppt/ink/ink1215.xml" ContentType="application/inkml+xml"/>
  <Override PartName="/ppt/ink/ink1216.xml" ContentType="application/inkml+xml"/>
  <Override PartName="/ppt/ink/ink1217.xml" ContentType="application/inkml+xml"/>
  <Override PartName="/ppt/ink/ink1218.xml" ContentType="application/inkml+xml"/>
  <Override PartName="/ppt/ink/ink1219.xml" ContentType="application/inkml+xml"/>
  <Override PartName="/ppt/ink/ink1220.xml" ContentType="application/inkml+xml"/>
  <Override PartName="/ppt/ink/ink1221.xml" ContentType="application/inkml+xml"/>
  <Override PartName="/ppt/ink/ink1222.xml" ContentType="application/inkml+xml"/>
  <Override PartName="/ppt/ink/ink1223.xml" ContentType="application/inkml+xml"/>
  <Override PartName="/ppt/ink/ink1224.xml" ContentType="application/inkml+xml"/>
  <Override PartName="/ppt/ink/ink1225.xml" ContentType="application/inkml+xml"/>
  <Override PartName="/ppt/ink/ink1226.xml" ContentType="application/inkml+xml"/>
  <Override PartName="/ppt/ink/ink1227.xml" ContentType="application/inkml+xml"/>
  <Override PartName="/ppt/ink/ink1228.xml" ContentType="application/inkml+xml"/>
  <Override PartName="/ppt/ink/ink1229.xml" ContentType="application/inkml+xml"/>
  <Override PartName="/ppt/ink/ink1230.xml" ContentType="application/inkml+xml"/>
  <Override PartName="/ppt/ink/ink1231.xml" ContentType="application/inkml+xml"/>
  <Override PartName="/ppt/ink/ink1232.xml" ContentType="application/inkml+xml"/>
  <Override PartName="/ppt/ink/ink1233.xml" ContentType="application/inkml+xml"/>
  <Override PartName="/ppt/ink/ink1234.xml" ContentType="application/inkml+xml"/>
  <Override PartName="/ppt/ink/ink1235.xml" ContentType="application/inkml+xml"/>
  <Override PartName="/ppt/ink/ink1236.xml" ContentType="application/inkml+xml"/>
  <Override PartName="/ppt/ink/ink1237.xml" ContentType="application/inkml+xml"/>
  <Override PartName="/ppt/ink/ink1238.xml" ContentType="application/inkml+xml"/>
  <Override PartName="/ppt/ink/ink1239.xml" ContentType="application/inkml+xml"/>
  <Override PartName="/ppt/ink/ink1240.xml" ContentType="application/inkml+xml"/>
  <Override PartName="/ppt/ink/ink1241.xml" ContentType="application/inkml+xml"/>
  <Override PartName="/ppt/ink/ink1242.xml" ContentType="application/inkml+xml"/>
  <Override PartName="/ppt/ink/ink1243.xml" ContentType="application/inkml+xml"/>
  <Override PartName="/ppt/ink/ink1244.xml" ContentType="application/inkml+xml"/>
  <Override PartName="/ppt/ink/ink1245.xml" ContentType="application/inkml+xml"/>
  <Override PartName="/ppt/ink/ink1246.xml" ContentType="application/inkml+xml"/>
  <Override PartName="/ppt/ink/ink1247.xml" ContentType="application/inkml+xml"/>
  <Override PartName="/ppt/ink/ink1248.xml" ContentType="application/inkml+xml"/>
  <Override PartName="/ppt/ink/ink1249.xml" ContentType="application/inkml+xml"/>
  <Override PartName="/ppt/ink/ink1250.xml" ContentType="application/inkml+xml"/>
  <Override PartName="/ppt/ink/ink1251.xml" ContentType="application/inkml+xml"/>
  <Override PartName="/ppt/ink/ink1252.xml" ContentType="application/inkml+xml"/>
  <Override PartName="/ppt/ink/ink1253.xml" ContentType="application/inkml+xml"/>
  <Override PartName="/ppt/ink/ink1254.xml" ContentType="application/inkml+xml"/>
  <Override PartName="/ppt/ink/ink1255.xml" ContentType="application/inkml+xml"/>
  <Override PartName="/ppt/ink/ink1256.xml" ContentType="application/inkml+xml"/>
  <Override PartName="/ppt/ink/ink1257.xml" ContentType="application/inkml+xml"/>
  <Override PartName="/ppt/ink/ink1258.xml" ContentType="application/inkml+xml"/>
  <Override PartName="/ppt/ink/ink1259.xml" ContentType="application/inkml+xml"/>
  <Override PartName="/ppt/ink/ink1260.xml" ContentType="application/inkml+xml"/>
  <Override PartName="/ppt/ink/ink1261.xml" ContentType="application/inkml+xml"/>
  <Override PartName="/ppt/ink/ink1262.xml" ContentType="application/inkml+xml"/>
  <Override PartName="/ppt/ink/ink1263.xml" ContentType="application/inkml+xml"/>
  <Override PartName="/ppt/ink/ink1264.xml" ContentType="application/inkml+xml"/>
  <Override PartName="/ppt/ink/ink1265.xml" ContentType="application/inkml+xml"/>
  <Override PartName="/ppt/ink/ink1266.xml" ContentType="application/inkml+xml"/>
  <Override PartName="/ppt/ink/ink1267.xml" ContentType="application/inkml+xml"/>
  <Override PartName="/ppt/ink/ink1268.xml" ContentType="application/inkml+xml"/>
  <Override PartName="/ppt/ink/ink1269.xml" ContentType="application/inkml+xml"/>
  <Override PartName="/ppt/ink/ink1270.xml" ContentType="application/inkml+xml"/>
  <Override PartName="/ppt/ink/ink1271.xml" ContentType="application/inkml+xml"/>
  <Override PartName="/ppt/ink/ink1272.xml" ContentType="application/inkml+xml"/>
  <Override PartName="/ppt/ink/ink1273.xml" ContentType="application/inkml+xml"/>
  <Override PartName="/ppt/ink/ink1274.xml" ContentType="application/inkml+xml"/>
  <Override PartName="/ppt/ink/ink1275.xml" ContentType="application/inkml+xml"/>
  <Override PartName="/ppt/ink/ink1276.xml" ContentType="application/inkml+xml"/>
  <Override PartName="/ppt/ink/ink1277.xml" ContentType="application/inkml+xml"/>
  <Override PartName="/ppt/ink/ink1278.xml" ContentType="application/inkml+xml"/>
  <Override PartName="/ppt/ink/ink1279.xml" ContentType="application/inkml+xml"/>
  <Override PartName="/ppt/ink/ink1280.xml" ContentType="application/inkml+xml"/>
  <Override PartName="/ppt/ink/ink1281.xml" ContentType="application/inkml+xml"/>
  <Override PartName="/ppt/ink/ink1282.xml" ContentType="application/inkml+xml"/>
  <Override PartName="/ppt/ink/ink1283.xml" ContentType="application/inkml+xml"/>
  <Override PartName="/ppt/ink/ink1284.xml" ContentType="application/inkml+xml"/>
  <Override PartName="/ppt/ink/ink1285.xml" ContentType="application/inkml+xml"/>
  <Override PartName="/ppt/ink/ink1286.xml" ContentType="application/inkml+xml"/>
  <Override PartName="/ppt/ink/ink1287.xml" ContentType="application/inkml+xml"/>
  <Override PartName="/ppt/ink/ink1288.xml" ContentType="application/inkml+xml"/>
  <Override PartName="/ppt/ink/ink1289.xml" ContentType="application/inkml+xml"/>
  <Override PartName="/ppt/ink/ink1290.xml" ContentType="application/inkml+xml"/>
  <Override PartName="/ppt/ink/ink1291.xml" ContentType="application/inkml+xml"/>
  <Override PartName="/ppt/ink/ink1292.xml" ContentType="application/inkml+xml"/>
  <Override PartName="/ppt/ink/ink1293.xml" ContentType="application/inkml+xml"/>
  <Override PartName="/ppt/ink/ink1294.xml" ContentType="application/inkml+xml"/>
  <Override PartName="/ppt/ink/ink1295.xml" ContentType="application/inkml+xml"/>
  <Override PartName="/ppt/ink/ink1296.xml" ContentType="application/inkml+xml"/>
  <Override PartName="/ppt/ink/ink1297.xml" ContentType="application/inkml+xml"/>
  <Override PartName="/ppt/ink/ink1298.xml" ContentType="application/inkml+xml"/>
  <Override PartName="/ppt/ink/ink1299.xml" ContentType="application/inkml+xml"/>
  <Override PartName="/ppt/ink/ink1300.xml" ContentType="application/inkml+xml"/>
  <Override PartName="/ppt/ink/ink1301.xml" ContentType="application/inkml+xml"/>
  <Override PartName="/ppt/ink/ink1302.xml" ContentType="application/inkml+xml"/>
  <Override PartName="/ppt/ink/ink1303.xml" ContentType="application/inkml+xml"/>
  <Override PartName="/ppt/ink/ink1304.xml" ContentType="application/inkml+xml"/>
  <Override PartName="/ppt/ink/ink1305.xml" ContentType="application/inkml+xml"/>
  <Override PartName="/ppt/ink/ink1306.xml" ContentType="application/inkml+xml"/>
  <Override PartName="/ppt/ink/ink1307.xml" ContentType="application/inkml+xml"/>
  <Override PartName="/ppt/ink/ink1308.xml" ContentType="application/inkml+xml"/>
  <Override PartName="/ppt/ink/ink1309.xml" ContentType="application/inkml+xml"/>
  <Override PartName="/ppt/ink/ink1310.xml" ContentType="application/inkml+xml"/>
  <Override PartName="/ppt/ink/ink1311.xml" ContentType="application/inkml+xml"/>
  <Override PartName="/ppt/ink/ink1312.xml" ContentType="application/inkml+xml"/>
  <Override PartName="/ppt/ink/ink1313.xml" ContentType="application/inkml+xml"/>
  <Override PartName="/ppt/ink/ink1314.xml" ContentType="application/inkml+xml"/>
  <Override PartName="/ppt/ink/ink1315.xml" ContentType="application/inkml+xml"/>
  <Override PartName="/ppt/ink/ink1316.xml" ContentType="application/inkml+xml"/>
  <Override PartName="/ppt/ink/ink1317.xml" ContentType="application/inkml+xml"/>
  <Override PartName="/ppt/ink/ink1318.xml" ContentType="application/inkml+xml"/>
  <Override PartName="/ppt/ink/ink1319.xml" ContentType="application/inkml+xml"/>
  <Override PartName="/ppt/ink/ink1320.xml" ContentType="application/inkml+xml"/>
  <Override PartName="/ppt/ink/ink1321.xml" ContentType="application/inkml+xml"/>
  <Override PartName="/ppt/ink/ink1322.xml" ContentType="application/inkml+xml"/>
  <Override PartName="/ppt/ink/ink1323.xml" ContentType="application/inkml+xml"/>
  <Override PartName="/ppt/ink/ink1324.xml" ContentType="application/inkml+xml"/>
  <Override PartName="/ppt/ink/ink1325.xml" ContentType="application/inkml+xml"/>
  <Override PartName="/ppt/ink/ink1326.xml" ContentType="application/inkml+xml"/>
  <Override PartName="/ppt/ink/ink1327.xml" ContentType="application/inkml+xml"/>
  <Override PartName="/ppt/ink/ink1328.xml" ContentType="application/inkml+xml"/>
  <Override PartName="/ppt/ink/ink1329.xml" ContentType="application/inkml+xml"/>
  <Override PartName="/ppt/ink/ink1330.xml" ContentType="application/inkml+xml"/>
  <Override PartName="/ppt/ink/ink1331.xml" ContentType="application/inkml+xml"/>
  <Override PartName="/ppt/ink/ink1332.xml" ContentType="application/inkml+xml"/>
  <Override PartName="/ppt/ink/ink1333.xml" ContentType="application/inkml+xml"/>
  <Override PartName="/ppt/ink/ink1334.xml" ContentType="application/inkml+xml"/>
  <Override PartName="/ppt/ink/ink1335.xml" ContentType="application/inkml+xml"/>
  <Override PartName="/ppt/ink/ink1336.xml" ContentType="application/inkml+xml"/>
  <Override PartName="/ppt/ink/ink1337.xml" ContentType="application/inkml+xml"/>
  <Override PartName="/ppt/ink/ink1338.xml" ContentType="application/inkml+xml"/>
  <Override PartName="/ppt/ink/ink1339.xml" ContentType="application/inkml+xml"/>
  <Override PartName="/ppt/ink/ink1340.xml" ContentType="application/inkml+xml"/>
  <Override PartName="/ppt/ink/ink1341.xml" ContentType="application/inkml+xml"/>
  <Override PartName="/ppt/ink/ink1342.xml" ContentType="application/inkml+xml"/>
  <Override PartName="/ppt/ink/ink1343.xml" ContentType="application/inkml+xml"/>
  <Override PartName="/ppt/ink/ink1344.xml" ContentType="application/inkml+xml"/>
  <Override PartName="/ppt/ink/ink1345.xml" ContentType="application/inkml+xml"/>
  <Override PartName="/ppt/ink/ink1346.xml" ContentType="application/inkml+xml"/>
  <Override PartName="/ppt/ink/ink1347.xml" ContentType="application/inkml+xml"/>
  <Override PartName="/ppt/ink/ink1348.xml" ContentType="application/inkml+xml"/>
  <Override PartName="/ppt/ink/ink1349.xml" ContentType="application/inkml+xml"/>
  <Override PartName="/ppt/ink/ink1350.xml" ContentType="application/inkml+xml"/>
  <Override PartName="/ppt/ink/ink1351.xml" ContentType="application/inkml+xml"/>
  <Override PartName="/ppt/ink/ink1352.xml" ContentType="application/inkml+xml"/>
  <Override PartName="/ppt/ink/ink1353.xml" ContentType="application/inkml+xml"/>
  <Override PartName="/ppt/ink/ink1354.xml" ContentType="application/inkml+xml"/>
  <Override PartName="/ppt/ink/ink1355.xml" ContentType="application/inkml+xml"/>
  <Override PartName="/ppt/ink/ink1356.xml" ContentType="application/inkml+xml"/>
  <Override PartName="/ppt/ink/ink1357.xml" ContentType="application/inkml+xml"/>
  <Override PartName="/ppt/ink/ink1358.xml" ContentType="application/inkml+xml"/>
  <Override PartName="/ppt/ink/ink1359.xml" ContentType="application/inkml+xml"/>
  <Override PartName="/ppt/ink/ink1360.xml" ContentType="application/inkml+xml"/>
  <Override PartName="/ppt/ink/ink1361.xml" ContentType="application/inkml+xml"/>
  <Override PartName="/ppt/ink/ink1362.xml" ContentType="application/inkml+xml"/>
  <Override PartName="/ppt/ink/ink1363.xml" ContentType="application/inkml+xml"/>
  <Override PartName="/ppt/ink/ink1364.xml" ContentType="application/inkml+xml"/>
  <Override PartName="/ppt/ink/ink1365.xml" ContentType="application/inkml+xml"/>
  <Override PartName="/ppt/ink/ink1366.xml" ContentType="application/inkml+xml"/>
  <Override PartName="/ppt/ink/ink1367.xml" ContentType="application/inkml+xml"/>
  <Override PartName="/ppt/ink/ink1368.xml" ContentType="application/inkml+xml"/>
  <Override PartName="/ppt/ink/ink1369.xml" ContentType="application/inkml+xml"/>
  <Override PartName="/ppt/ink/ink1370.xml" ContentType="application/inkml+xml"/>
  <Override PartName="/ppt/ink/ink1371.xml" ContentType="application/inkml+xml"/>
  <Override PartName="/ppt/ink/ink1372.xml" ContentType="application/inkml+xml"/>
  <Override PartName="/ppt/ink/ink1373.xml" ContentType="application/inkml+xml"/>
  <Override PartName="/ppt/ink/ink1374.xml" ContentType="application/inkml+xml"/>
  <Override PartName="/ppt/ink/ink1375.xml" ContentType="application/inkml+xml"/>
  <Override PartName="/ppt/ink/ink1376.xml" ContentType="application/inkml+xml"/>
  <Override PartName="/ppt/ink/ink1377.xml" ContentType="application/inkml+xml"/>
  <Override PartName="/ppt/ink/ink1378.xml" ContentType="application/inkml+xml"/>
  <Override PartName="/ppt/ink/ink1379.xml" ContentType="application/inkml+xml"/>
  <Override PartName="/ppt/ink/ink1380.xml" ContentType="application/inkml+xml"/>
  <Override PartName="/ppt/ink/ink1381.xml" ContentType="application/inkml+xml"/>
  <Override PartName="/ppt/ink/ink1382.xml" ContentType="application/inkml+xml"/>
  <Override PartName="/ppt/ink/ink1383.xml" ContentType="application/inkml+xml"/>
  <Override PartName="/ppt/ink/ink1384.xml" ContentType="application/inkml+xml"/>
  <Override PartName="/ppt/ink/ink1385.xml" ContentType="application/inkml+xml"/>
  <Override PartName="/ppt/ink/ink1386.xml" ContentType="application/inkml+xml"/>
  <Override PartName="/ppt/ink/ink1387.xml" ContentType="application/inkml+xml"/>
  <Override PartName="/ppt/ink/ink1388.xml" ContentType="application/inkml+xml"/>
  <Override PartName="/ppt/ink/ink1389.xml" ContentType="application/inkml+xml"/>
  <Override PartName="/ppt/ink/ink1390.xml" ContentType="application/inkml+xml"/>
  <Override PartName="/ppt/ink/ink1391.xml" ContentType="application/inkml+xml"/>
  <Override PartName="/ppt/ink/ink1392.xml" ContentType="application/inkml+xml"/>
  <Override PartName="/ppt/ink/ink1393.xml" ContentType="application/inkml+xml"/>
  <Override PartName="/ppt/ink/ink1394.xml" ContentType="application/inkml+xml"/>
  <Override PartName="/ppt/ink/ink1395.xml" ContentType="application/inkml+xml"/>
  <Override PartName="/ppt/ink/ink1396.xml" ContentType="application/inkml+xml"/>
  <Override PartName="/ppt/ink/ink1397.xml" ContentType="application/inkml+xml"/>
  <Override PartName="/ppt/ink/ink1398.xml" ContentType="application/inkml+xml"/>
  <Override PartName="/ppt/ink/ink1399.xml" ContentType="application/inkml+xml"/>
  <Override PartName="/ppt/ink/ink1400.xml" ContentType="application/inkml+xml"/>
  <Override PartName="/ppt/ink/ink1401.xml" ContentType="application/inkml+xml"/>
  <Override PartName="/ppt/ink/ink1402.xml" ContentType="application/inkml+xml"/>
  <Override PartName="/ppt/ink/ink1403.xml" ContentType="application/inkml+xml"/>
  <Override PartName="/ppt/ink/ink1404.xml" ContentType="application/inkml+xml"/>
  <Override PartName="/ppt/ink/ink1405.xml" ContentType="application/inkml+xml"/>
  <Override PartName="/ppt/ink/ink1406.xml" ContentType="application/inkml+xml"/>
  <Override PartName="/ppt/ink/ink1407.xml" ContentType="application/inkml+xml"/>
  <Override PartName="/ppt/ink/ink1408.xml" ContentType="application/inkml+xml"/>
  <Override PartName="/ppt/ink/ink1409.xml" ContentType="application/inkml+xml"/>
  <Override PartName="/ppt/ink/ink1410.xml" ContentType="application/inkml+xml"/>
  <Override PartName="/ppt/ink/ink1411.xml" ContentType="application/inkml+xml"/>
  <Override PartName="/ppt/ink/ink1412.xml" ContentType="application/inkml+xml"/>
  <Override PartName="/ppt/ink/ink1413.xml" ContentType="application/inkml+xml"/>
  <Override PartName="/ppt/ink/ink1414.xml" ContentType="application/inkml+xml"/>
  <Override PartName="/ppt/ink/ink1415.xml" ContentType="application/inkml+xml"/>
  <Override PartName="/ppt/ink/ink1416.xml" ContentType="application/inkml+xml"/>
  <Override PartName="/ppt/ink/ink1417.xml" ContentType="application/inkml+xml"/>
  <Override PartName="/ppt/ink/ink1418.xml" ContentType="application/inkml+xml"/>
  <Override PartName="/ppt/ink/ink1419.xml" ContentType="application/inkml+xml"/>
  <Override PartName="/ppt/ink/ink1420.xml" ContentType="application/inkml+xml"/>
  <Override PartName="/ppt/ink/ink1421.xml" ContentType="application/inkml+xml"/>
  <Override PartName="/ppt/ink/ink1422.xml" ContentType="application/inkml+xml"/>
  <Override PartName="/ppt/ink/ink1423.xml" ContentType="application/inkml+xml"/>
  <Override PartName="/ppt/ink/ink1424.xml" ContentType="application/inkml+xml"/>
  <Override PartName="/ppt/ink/ink1425.xml" ContentType="application/inkml+xml"/>
  <Override PartName="/ppt/ink/ink1426.xml" ContentType="application/inkml+xml"/>
  <Override PartName="/ppt/ink/ink1427.xml" ContentType="application/inkml+xml"/>
  <Override PartName="/ppt/ink/ink1428.xml" ContentType="application/inkml+xml"/>
  <Override PartName="/ppt/ink/ink1429.xml" ContentType="application/inkml+xml"/>
  <Override PartName="/ppt/ink/ink1430.xml" ContentType="application/inkml+xml"/>
  <Override PartName="/ppt/ink/ink1431.xml" ContentType="application/inkml+xml"/>
  <Override PartName="/ppt/ink/ink1432.xml" ContentType="application/inkml+xml"/>
  <Override PartName="/ppt/ink/ink1433.xml" ContentType="application/inkml+xml"/>
  <Override PartName="/ppt/ink/ink1434.xml" ContentType="application/inkml+xml"/>
  <Override PartName="/ppt/ink/ink1435.xml" ContentType="application/inkml+xml"/>
  <Override PartName="/ppt/ink/ink1436.xml" ContentType="application/inkml+xml"/>
  <Override PartName="/ppt/ink/ink1437.xml" ContentType="application/inkml+xml"/>
  <Override PartName="/ppt/ink/ink1438.xml" ContentType="application/inkml+xml"/>
  <Override PartName="/ppt/ink/ink1439.xml" ContentType="application/inkml+xml"/>
  <Override PartName="/ppt/ink/ink1440.xml" ContentType="application/inkml+xml"/>
  <Override PartName="/ppt/ink/ink1441.xml" ContentType="application/inkml+xml"/>
  <Override PartName="/ppt/ink/ink1442.xml" ContentType="application/inkml+xml"/>
  <Override PartName="/ppt/ink/ink1443.xml" ContentType="application/inkml+xml"/>
  <Override PartName="/ppt/ink/ink1444.xml" ContentType="application/inkml+xml"/>
  <Override PartName="/ppt/ink/ink1445.xml" ContentType="application/inkml+xml"/>
  <Override PartName="/ppt/ink/ink1446.xml" ContentType="application/inkml+xml"/>
  <Override PartName="/ppt/ink/ink1447.xml" ContentType="application/inkml+xml"/>
  <Override PartName="/ppt/ink/ink1448.xml" ContentType="application/inkml+xml"/>
  <Override PartName="/ppt/ink/ink1449.xml" ContentType="application/inkml+xml"/>
  <Override PartName="/ppt/ink/ink1450.xml" ContentType="application/inkml+xml"/>
  <Override PartName="/ppt/ink/ink1451.xml" ContentType="application/inkml+xml"/>
  <Override PartName="/ppt/ink/ink1452.xml" ContentType="application/inkml+xml"/>
  <Override PartName="/ppt/ink/ink1453.xml" ContentType="application/inkml+xml"/>
  <Override PartName="/ppt/ink/ink1454.xml" ContentType="application/inkml+xml"/>
  <Override PartName="/ppt/ink/ink1455.xml" ContentType="application/inkml+xml"/>
  <Override PartName="/ppt/ink/ink1456.xml" ContentType="application/inkml+xml"/>
  <Override PartName="/ppt/ink/ink1457.xml" ContentType="application/inkml+xml"/>
  <Override PartName="/ppt/ink/ink1458.xml" ContentType="application/inkml+xml"/>
  <Override PartName="/ppt/ink/ink1459.xml" ContentType="application/inkml+xml"/>
  <Override PartName="/ppt/ink/ink1460.xml" ContentType="application/inkml+xml"/>
  <Override PartName="/ppt/ink/ink1461.xml" ContentType="application/inkml+xml"/>
  <Override PartName="/ppt/ink/ink1462.xml" ContentType="application/inkml+xml"/>
  <Override PartName="/ppt/ink/ink1463.xml" ContentType="application/inkml+xml"/>
  <Override PartName="/ppt/ink/ink1464.xml" ContentType="application/inkml+xml"/>
  <Override PartName="/ppt/ink/ink1465.xml" ContentType="application/inkml+xml"/>
  <Override PartName="/ppt/ink/ink1466.xml" ContentType="application/inkml+xml"/>
  <Override PartName="/ppt/ink/ink1467.xml" ContentType="application/inkml+xml"/>
  <Override PartName="/ppt/ink/ink1468.xml" ContentType="application/inkml+xml"/>
  <Override PartName="/ppt/ink/ink1469.xml" ContentType="application/inkml+xml"/>
  <Override PartName="/ppt/ink/ink1470.xml" ContentType="application/inkml+xml"/>
  <Override PartName="/ppt/ink/ink1471.xml" ContentType="application/inkml+xml"/>
  <Override PartName="/ppt/ink/ink1472.xml" ContentType="application/inkml+xml"/>
  <Override PartName="/ppt/ink/ink1473.xml" ContentType="application/inkml+xml"/>
  <Override PartName="/ppt/ink/ink1474.xml" ContentType="application/inkml+xml"/>
  <Override PartName="/ppt/ink/ink1475.xml" ContentType="application/inkml+xml"/>
  <Override PartName="/ppt/ink/ink1476.xml" ContentType="application/inkml+xml"/>
  <Override PartName="/ppt/ink/ink1477.xml" ContentType="application/inkml+xml"/>
  <Override PartName="/ppt/ink/ink1478.xml" ContentType="application/inkml+xml"/>
  <Override PartName="/ppt/ink/ink1479.xml" ContentType="application/inkml+xml"/>
  <Override PartName="/ppt/ink/ink1480.xml" ContentType="application/inkml+xml"/>
  <Override PartName="/ppt/ink/ink1481.xml" ContentType="application/inkml+xml"/>
  <Override PartName="/ppt/ink/ink1482.xml" ContentType="application/inkml+xml"/>
  <Override PartName="/ppt/ink/ink1483.xml" ContentType="application/inkml+xml"/>
  <Override PartName="/ppt/ink/ink1484.xml" ContentType="application/inkml+xml"/>
  <Override PartName="/ppt/ink/ink1485.xml" ContentType="application/inkml+xml"/>
  <Override PartName="/ppt/ink/ink1486.xml" ContentType="application/inkml+xml"/>
  <Override PartName="/ppt/ink/ink1487.xml" ContentType="application/inkml+xml"/>
  <Override PartName="/ppt/ink/ink1488.xml" ContentType="application/inkml+xml"/>
  <Override PartName="/ppt/ink/ink1489.xml" ContentType="application/inkml+xml"/>
  <Override PartName="/ppt/ink/ink1490.xml" ContentType="application/inkml+xml"/>
  <Override PartName="/ppt/ink/ink1491.xml" ContentType="application/inkml+xml"/>
  <Override PartName="/ppt/ink/ink1492.xml" ContentType="application/inkml+xml"/>
  <Override PartName="/ppt/ink/ink1493.xml" ContentType="application/inkml+xml"/>
  <Override PartName="/ppt/ink/ink1494.xml" ContentType="application/inkml+xml"/>
  <Override PartName="/ppt/ink/ink1495.xml" ContentType="application/inkml+xml"/>
  <Override PartName="/ppt/ink/ink1496.xml" ContentType="application/inkml+xml"/>
  <Override PartName="/ppt/ink/ink1497.xml" ContentType="application/inkml+xml"/>
  <Override PartName="/ppt/ink/ink1498.xml" ContentType="application/inkml+xml"/>
  <Override PartName="/ppt/ink/ink1499.xml" ContentType="application/inkml+xml"/>
  <Override PartName="/ppt/ink/ink1500.xml" ContentType="application/inkml+xml"/>
  <Override PartName="/ppt/ink/ink1501.xml" ContentType="application/inkml+xml"/>
  <Override PartName="/ppt/ink/ink1502.xml" ContentType="application/inkml+xml"/>
  <Override PartName="/ppt/ink/ink1503.xml" ContentType="application/inkml+xml"/>
  <Override PartName="/ppt/ink/ink1504.xml" ContentType="application/inkml+xml"/>
  <Override PartName="/ppt/ink/ink1505.xml" ContentType="application/inkml+xml"/>
  <Override PartName="/ppt/ink/ink1506.xml" ContentType="application/inkml+xml"/>
  <Override PartName="/ppt/ink/ink1507.xml" ContentType="application/inkml+xml"/>
  <Override PartName="/ppt/ink/ink1508.xml" ContentType="application/inkml+xml"/>
  <Override PartName="/ppt/ink/ink1509.xml" ContentType="application/inkml+xml"/>
  <Override PartName="/ppt/ink/ink1510.xml" ContentType="application/inkml+xml"/>
  <Override PartName="/ppt/ink/ink1511.xml" ContentType="application/inkml+xml"/>
  <Override PartName="/ppt/ink/ink1512.xml" ContentType="application/inkml+xml"/>
  <Override PartName="/ppt/ink/ink1513.xml" ContentType="application/inkml+xml"/>
  <Override PartName="/ppt/ink/ink1514.xml" ContentType="application/inkml+xml"/>
  <Override PartName="/ppt/ink/ink1515.xml" ContentType="application/inkml+xml"/>
  <Override PartName="/ppt/ink/ink1516.xml" ContentType="application/inkml+xml"/>
  <Override PartName="/ppt/ink/ink1517.xml" ContentType="application/inkml+xml"/>
  <Override PartName="/ppt/ink/ink1518.xml" ContentType="application/inkml+xml"/>
  <Override PartName="/ppt/ink/ink1519.xml" ContentType="application/inkml+xml"/>
  <Override PartName="/ppt/ink/ink1520.xml" ContentType="application/inkml+xml"/>
  <Override PartName="/ppt/ink/ink1521.xml" ContentType="application/inkml+xml"/>
  <Override PartName="/ppt/ink/ink1522.xml" ContentType="application/inkml+xml"/>
  <Override PartName="/ppt/ink/ink1523.xml" ContentType="application/inkml+xml"/>
  <Override PartName="/ppt/ink/ink1524.xml" ContentType="application/inkml+xml"/>
  <Override PartName="/ppt/ink/ink1525.xml" ContentType="application/inkml+xml"/>
  <Override PartName="/ppt/ink/ink1526.xml" ContentType="application/inkml+xml"/>
  <Override PartName="/ppt/ink/ink1527.xml" ContentType="application/inkml+xml"/>
  <Override PartName="/ppt/ink/ink1528.xml" ContentType="application/inkml+xml"/>
  <Override PartName="/ppt/ink/ink1529.xml" ContentType="application/inkml+xml"/>
  <Override PartName="/ppt/ink/ink1530.xml" ContentType="application/inkml+xml"/>
  <Override PartName="/ppt/ink/ink1531.xml" ContentType="application/inkml+xml"/>
  <Override PartName="/ppt/ink/ink1532.xml" ContentType="application/inkml+xml"/>
  <Override PartName="/ppt/ink/ink1533.xml" ContentType="application/inkml+xml"/>
  <Override PartName="/ppt/ink/ink1534.xml" ContentType="application/inkml+xml"/>
  <Override PartName="/ppt/ink/ink1535.xml" ContentType="application/inkml+xml"/>
  <Override PartName="/ppt/ink/ink1536.xml" ContentType="application/inkml+xml"/>
  <Override PartName="/ppt/ink/ink1537.xml" ContentType="application/inkml+xml"/>
  <Override PartName="/ppt/ink/ink1538.xml" ContentType="application/inkml+xml"/>
  <Override PartName="/ppt/ink/ink1539.xml" ContentType="application/inkml+xml"/>
  <Override PartName="/ppt/ink/ink1540.xml" ContentType="application/inkml+xml"/>
  <Override PartName="/ppt/ink/ink1541.xml" ContentType="application/inkml+xml"/>
  <Override PartName="/ppt/ink/ink1542.xml" ContentType="application/inkml+xml"/>
  <Override PartName="/ppt/ink/ink1543.xml" ContentType="application/inkml+xml"/>
  <Override PartName="/ppt/ink/ink1544.xml" ContentType="application/inkml+xml"/>
  <Override PartName="/ppt/ink/ink1545.xml" ContentType="application/inkml+xml"/>
  <Override PartName="/ppt/ink/ink1546.xml" ContentType="application/inkml+xml"/>
  <Override PartName="/ppt/ink/ink1547.xml" ContentType="application/inkml+xml"/>
  <Override PartName="/ppt/ink/ink1548.xml" ContentType="application/inkml+xml"/>
  <Override PartName="/ppt/ink/ink1549.xml" ContentType="application/inkml+xml"/>
  <Override PartName="/ppt/ink/ink1550.xml" ContentType="application/inkml+xml"/>
  <Override PartName="/ppt/ink/ink1551.xml" ContentType="application/inkml+xml"/>
  <Override PartName="/ppt/ink/ink1552.xml" ContentType="application/inkml+xml"/>
  <Override PartName="/ppt/ink/ink1553.xml" ContentType="application/inkml+xml"/>
  <Override PartName="/ppt/ink/ink1554.xml" ContentType="application/inkml+xml"/>
  <Override PartName="/ppt/ink/ink1555.xml" ContentType="application/inkml+xml"/>
  <Override PartName="/ppt/ink/ink1556.xml" ContentType="application/inkml+xml"/>
  <Override PartName="/ppt/ink/ink1557.xml" ContentType="application/inkml+xml"/>
  <Override PartName="/ppt/ink/ink1558.xml" ContentType="application/inkml+xml"/>
  <Override PartName="/ppt/ink/ink1559.xml" ContentType="application/inkml+xml"/>
  <Override PartName="/ppt/ink/ink1560.xml" ContentType="application/inkml+xml"/>
  <Override PartName="/ppt/ink/ink1561.xml" ContentType="application/inkml+xml"/>
  <Override PartName="/ppt/ink/ink1562.xml" ContentType="application/inkml+xml"/>
  <Override PartName="/ppt/ink/ink1563.xml" ContentType="application/inkml+xml"/>
  <Override PartName="/ppt/ink/ink1564.xml" ContentType="application/inkml+xml"/>
  <Override PartName="/ppt/ink/ink1565.xml" ContentType="application/inkml+xml"/>
  <Override PartName="/ppt/ink/ink1566.xml" ContentType="application/inkml+xml"/>
  <Override PartName="/ppt/ink/ink1567.xml" ContentType="application/inkml+xml"/>
  <Override PartName="/ppt/ink/ink1568.xml" ContentType="application/inkml+xml"/>
  <Override PartName="/ppt/ink/ink1569.xml" ContentType="application/inkml+xml"/>
  <Override PartName="/ppt/ink/ink1570.xml" ContentType="application/inkml+xml"/>
  <Override PartName="/ppt/ink/ink1571.xml" ContentType="application/inkml+xml"/>
  <Override PartName="/ppt/ink/ink1572.xml" ContentType="application/inkml+xml"/>
  <Override PartName="/ppt/ink/ink1573.xml" ContentType="application/inkml+xml"/>
  <Override PartName="/ppt/ink/ink1574.xml" ContentType="application/inkml+xml"/>
  <Override PartName="/ppt/ink/ink1575.xml" ContentType="application/inkml+xml"/>
  <Override PartName="/ppt/ink/ink1576.xml" ContentType="application/inkml+xml"/>
  <Override PartName="/ppt/ink/ink1577.xml" ContentType="application/inkml+xml"/>
  <Override PartName="/ppt/ink/ink1578.xml" ContentType="application/inkml+xml"/>
  <Override PartName="/ppt/ink/ink1579.xml" ContentType="application/inkml+xml"/>
  <Override PartName="/ppt/ink/ink1580.xml" ContentType="application/inkml+xml"/>
  <Override PartName="/ppt/ink/ink1581.xml" ContentType="application/inkml+xml"/>
  <Override PartName="/ppt/ink/ink1582.xml" ContentType="application/inkml+xml"/>
  <Override PartName="/ppt/ink/ink1583.xml" ContentType="application/inkml+xml"/>
  <Override PartName="/ppt/ink/ink1584.xml" ContentType="application/inkml+xml"/>
  <Override PartName="/ppt/ink/ink1585.xml" ContentType="application/inkml+xml"/>
  <Override PartName="/ppt/ink/ink1586.xml" ContentType="application/inkml+xml"/>
  <Override PartName="/ppt/ink/ink1587.xml" ContentType="application/inkml+xml"/>
  <Override PartName="/ppt/ink/ink1588.xml" ContentType="application/inkml+xml"/>
  <Override PartName="/ppt/ink/ink1589.xml" ContentType="application/inkml+xml"/>
  <Override PartName="/ppt/ink/ink1590.xml" ContentType="application/inkml+xml"/>
  <Override PartName="/ppt/ink/ink1591.xml" ContentType="application/inkml+xml"/>
  <Override PartName="/ppt/ink/ink1592.xml" ContentType="application/inkml+xml"/>
  <Override PartName="/ppt/ink/ink1593.xml" ContentType="application/inkml+xml"/>
  <Override PartName="/ppt/ink/ink1594.xml" ContentType="application/inkml+xml"/>
  <Override PartName="/ppt/ink/ink1595.xml" ContentType="application/inkml+xml"/>
  <Override PartName="/ppt/ink/ink1596.xml" ContentType="application/inkml+xml"/>
  <Override PartName="/ppt/ink/ink1597.xml" ContentType="application/inkml+xml"/>
  <Override PartName="/ppt/ink/ink1598.xml" ContentType="application/inkml+xml"/>
  <Override PartName="/ppt/ink/ink1599.xml" ContentType="application/inkml+xml"/>
  <Override PartName="/ppt/ink/ink1600.xml" ContentType="application/inkml+xml"/>
  <Override PartName="/ppt/ink/ink1601.xml" ContentType="application/inkml+xml"/>
  <Override PartName="/ppt/ink/ink1602.xml" ContentType="application/inkml+xml"/>
  <Override PartName="/ppt/ink/ink1603.xml" ContentType="application/inkml+xml"/>
  <Override PartName="/ppt/ink/ink1604.xml" ContentType="application/inkml+xml"/>
  <Override PartName="/ppt/ink/ink1605.xml" ContentType="application/inkml+xml"/>
  <Override PartName="/ppt/ink/ink1606.xml" ContentType="application/inkml+xml"/>
  <Override PartName="/ppt/ink/ink1607.xml" ContentType="application/inkml+xml"/>
  <Override PartName="/ppt/ink/ink1608.xml" ContentType="application/inkml+xml"/>
  <Override PartName="/ppt/ink/ink1609.xml" ContentType="application/inkml+xml"/>
  <Override PartName="/ppt/ink/ink1610.xml" ContentType="application/inkml+xml"/>
  <Override PartName="/ppt/ink/ink1611.xml" ContentType="application/inkml+xml"/>
  <Override PartName="/ppt/ink/ink1612.xml" ContentType="application/inkml+xml"/>
  <Override PartName="/ppt/ink/ink1613.xml" ContentType="application/inkml+xml"/>
  <Override PartName="/ppt/ink/ink1614.xml" ContentType="application/inkml+xml"/>
  <Override PartName="/ppt/ink/ink1615.xml" ContentType="application/inkml+xml"/>
  <Override PartName="/ppt/ink/ink1616.xml" ContentType="application/inkml+xml"/>
  <Override PartName="/ppt/ink/ink1617.xml" ContentType="application/inkml+xml"/>
  <Override PartName="/ppt/ink/ink1618.xml" ContentType="application/inkml+xml"/>
  <Override PartName="/ppt/ink/ink1619.xml" ContentType="application/inkml+xml"/>
  <Override PartName="/ppt/ink/ink1620.xml" ContentType="application/inkml+xml"/>
  <Override PartName="/ppt/ink/ink1621.xml" ContentType="application/inkml+xml"/>
  <Override PartName="/ppt/ink/ink1622.xml" ContentType="application/inkml+xml"/>
  <Override PartName="/ppt/ink/ink1623.xml" ContentType="application/inkml+xml"/>
  <Override PartName="/ppt/ink/ink1624.xml" ContentType="application/inkml+xml"/>
  <Override PartName="/ppt/ink/ink1625.xml" ContentType="application/inkml+xml"/>
  <Override PartName="/ppt/ink/ink1626.xml" ContentType="application/inkml+xml"/>
  <Override PartName="/ppt/ink/ink1627.xml" ContentType="application/inkml+xml"/>
  <Override PartName="/ppt/ink/ink1628.xml" ContentType="application/inkml+xml"/>
  <Override PartName="/ppt/ink/ink1629.xml" ContentType="application/inkml+xml"/>
  <Override PartName="/ppt/ink/ink1630.xml" ContentType="application/inkml+xml"/>
  <Override PartName="/ppt/ink/ink1631.xml" ContentType="application/inkml+xml"/>
  <Override PartName="/ppt/ink/ink1632.xml" ContentType="application/inkml+xml"/>
  <Override PartName="/ppt/ink/ink1633.xml" ContentType="application/inkml+xml"/>
  <Override PartName="/ppt/ink/ink1634.xml" ContentType="application/inkml+xml"/>
  <Override PartName="/ppt/ink/ink1635.xml" ContentType="application/inkml+xml"/>
  <Override PartName="/ppt/ink/ink1636.xml" ContentType="application/inkml+xml"/>
  <Override PartName="/ppt/ink/ink1637.xml" ContentType="application/inkml+xml"/>
  <Override PartName="/ppt/ink/ink1638.xml" ContentType="application/inkml+xml"/>
  <Override PartName="/ppt/ink/ink1639.xml" ContentType="application/inkml+xml"/>
  <Override PartName="/ppt/ink/ink1640.xml" ContentType="application/inkml+xml"/>
  <Override PartName="/ppt/ink/ink1641.xml" ContentType="application/inkml+xml"/>
  <Override PartName="/ppt/ink/ink1642.xml" ContentType="application/inkml+xml"/>
  <Override PartName="/ppt/ink/ink1643.xml" ContentType="application/inkml+xml"/>
  <Override PartName="/ppt/ink/ink1644.xml" ContentType="application/inkml+xml"/>
  <Override PartName="/ppt/ink/ink1645.xml" ContentType="application/inkml+xml"/>
  <Override PartName="/ppt/ink/ink1646.xml" ContentType="application/inkml+xml"/>
  <Override PartName="/ppt/ink/ink1647.xml" ContentType="application/inkml+xml"/>
  <Override PartName="/ppt/ink/ink1648.xml" ContentType="application/inkml+xml"/>
  <Override PartName="/ppt/ink/ink1649.xml" ContentType="application/inkml+xml"/>
  <Override PartName="/ppt/ink/ink1650.xml" ContentType="application/inkml+xml"/>
  <Override PartName="/ppt/ink/ink1651.xml" ContentType="application/inkml+xml"/>
  <Override PartName="/ppt/ink/ink1652.xml" ContentType="application/inkml+xml"/>
  <Override PartName="/ppt/ink/ink1653.xml" ContentType="application/inkml+xml"/>
  <Override PartName="/ppt/ink/ink1654.xml" ContentType="application/inkml+xml"/>
  <Override PartName="/ppt/ink/ink1655.xml" ContentType="application/inkml+xml"/>
  <Override PartName="/ppt/ink/ink1656.xml" ContentType="application/inkml+xml"/>
  <Override PartName="/ppt/ink/ink1657.xml" ContentType="application/inkml+xml"/>
  <Override PartName="/ppt/ink/ink1658.xml" ContentType="application/inkml+xml"/>
  <Override PartName="/ppt/ink/ink1659.xml" ContentType="application/inkml+xml"/>
  <Override PartName="/ppt/ink/ink1660.xml" ContentType="application/inkml+xml"/>
  <Override PartName="/ppt/ink/ink1661.xml" ContentType="application/inkml+xml"/>
  <Override PartName="/ppt/ink/ink1662.xml" ContentType="application/inkml+xml"/>
  <Override PartName="/ppt/ink/ink1663.xml" ContentType="application/inkml+xml"/>
  <Override PartName="/ppt/ink/ink1664.xml" ContentType="application/inkml+xml"/>
  <Override PartName="/ppt/ink/ink1665.xml" ContentType="application/inkml+xml"/>
  <Override PartName="/ppt/ink/ink1666.xml" ContentType="application/inkml+xml"/>
  <Override PartName="/ppt/ink/ink1667.xml" ContentType="application/inkml+xml"/>
  <Override PartName="/ppt/ink/ink1668.xml" ContentType="application/inkml+xml"/>
  <Override PartName="/ppt/ink/ink1669.xml" ContentType="application/inkml+xml"/>
  <Override PartName="/ppt/ink/ink1670.xml" ContentType="application/inkml+xml"/>
  <Override PartName="/ppt/ink/ink1671.xml" ContentType="application/inkml+xml"/>
  <Override PartName="/ppt/ink/ink1672.xml" ContentType="application/inkml+xml"/>
  <Override PartName="/ppt/ink/ink1673.xml" ContentType="application/inkml+xml"/>
  <Override PartName="/ppt/ink/ink1674.xml" ContentType="application/inkml+xml"/>
  <Override PartName="/ppt/ink/ink1675.xml" ContentType="application/inkml+xml"/>
  <Override PartName="/ppt/ink/ink1676.xml" ContentType="application/inkml+xml"/>
  <Override PartName="/ppt/ink/ink1677.xml" ContentType="application/inkml+xml"/>
  <Override PartName="/ppt/ink/ink1678.xml" ContentType="application/inkml+xml"/>
  <Override PartName="/ppt/ink/ink1679.xml" ContentType="application/inkml+xml"/>
  <Override PartName="/ppt/ink/ink1680.xml" ContentType="application/inkml+xml"/>
  <Override PartName="/ppt/ink/ink1681.xml" ContentType="application/inkml+xml"/>
  <Override PartName="/ppt/ink/ink1682.xml" ContentType="application/inkml+xml"/>
  <Override PartName="/ppt/ink/ink1683.xml" ContentType="application/inkml+xml"/>
  <Override PartName="/ppt/ink/ink1684.xml" ContentType="application/inkml+xml"/>
  <Override PartName="/ppt/ink/ink1685.xml" ContentType="application/inkml+xml"/>
  <Override PartName="/ppt/ink/ink1686.xml" ContentType="application/inkml+xml"/>
  <Override PartName="/ppt/ink/ink1687.xml" ContentType="application/inkml+xml"/>
  <Override PartName="/ppt/ink/ink1688.xml" ContentType="application/inkml+xml"/>
  <Override PartName="/ppt/ink/ink1689.xml" ContentType="application/inkml+xml"/>
  <Override PartName="/ppt/ink/ink1690.xml" ContentType="application/inkml+xml"/>
  <Override PartName="/ppt/ink/ink1691.xml" ContentType="application/inkml+xml"/>
  <Override PartName="/ppt/ink/ink1692.xml" ContentType="application/inkml+xml"/>
  <Override PartName="/ppt/ink/ink1693.xml" ContentType="application/inkml+xml"/>
  <Override PartName="/ppt/ink/ink1694.xml" ContentType="application/inkml+xml"/>
  <Override PartName="/ppt/ink/ink1695.xml" ContentType="application/inkml+xml"/>
  <Override PartName="/ppt/ink/ink1696.xml" ContentType="application/inkml+xml"/>
  <Override PartName="/ppt/ink/ink1697.xml" ContentType="application/inkml+xml"/>
  <Override PartName="/ppt/ink/ink1698.xml" ContentType="application/inkml+xml"/>
  <Override PartName="/ppt/ink/ink1699.xml" ContentType="application/inkml+xml"/>
  <Override PartName="/ppt/ink/ink1700.xml" ContentType="application/inkml+xml"/>
  <Override PartName="/ppt/ink/ink1701.xml" ContentType="application/inkml+xml"/>
  <Override PartName="/ppt/ink/ink1702.xml" ContentType="application/inkml+xml"/>
  <Override PartName="/ppt/ink/ink1703.xml" ContentType="application/inkml+xml"/>
  <Override PartName="/ppt/ink/ink1704.xml" ContentType="application/inkml+xml"/>
  <Override PartName="/ppt/ink/ink1705.xml" ContentType="application/inkml+xml"/>
  <Override PartName="/ppt/ink/ink1706.xml" ContentType="application/inkml+xml"/>
  <Override PartName="/ppt/ink/ink1707.xml" ContentType="application/inkml+xml"/>
  <Override PartName="/ppt/notesSlides/notesSlide20.xml" ContentType="application/vnd.openxmlformats-officedocument.presentationml.notesSlide+xml"/>
  <Override PartName="/ppt/ink/ink1708.xml" ContentType="application/inkml+xml"/>
  <Override PartName="/ppt/ink/ink1709.xml" ContentType="application/inkml+xml"/>
  <Override PartName="/ppt/ink/ink1710.xml" ContentType="application/inkml+xml"/>
  <Override PartName="/ppt/ink/ink1711.xml" ContentType="application/inkml+xml"/>
  <Override PartName="/ppt/ink/ink1712.xml" ContentType="application/inkml+xml"/>
  <Override PartName="/ppt/ink/ink1713.xml" ContentType="application/inkml+xml"/>
  <Override PartName="/ppt/ink/ink1714.xml" ContentType="application/inkml+xml"/>
  <Override PartName="/ppt/ink/ink1715.xml" ContentType="application/inkml+xml"/>
  <Override PartName="/ppt/ink/ink1716.xml" ContentType="application/inkml+xml"/>
  <Override PartName="/ppt/ink/ink1717.xml" ContentType="application/inkml+xml"/>
  <Override PartName="/ppt/ink/ink1718.xml" ContentType="application/inkml+xml"/>
  <Override PartName="/ppt/ink/ink1719.xml" ContentType="application/inkml+xml"/>
  <Override PartName="/ppt/ink/ink1720.xml" ContentType="application/inkml+xml"/>
  <Override PartName="/ppt/ink/ink1721.xml" ContentType="application/inkml+xml"/>
  <Override PartName="/ppt/notesSlides/notesSlide21.xml" ContentType="application/vnd.openxmlformats-officedocument.presentationml.notesSlide+xml"/>
  <Override PartName="/ppt/ink/ink1722.xml" ContentType="application/inkml+xml"/>
  <Override PartName="/ppt/ink/ink1723.xml" ContentType="application/inkml+xml"/>
  <Override PartName="/ppt/ink/ink1724.xml" ContentType="application/inkml+xml"/>
  <Override PartName="/ppt/ink/ink1725.xml" ContentType="application/inkml+xml"/>
  <Override PartName="/ppt/ink/ink1726.xml" ContentType="application/inkml+xml"/>
  <Override PartName="/ppt/ink/ink1727.xml" ContentType="application/inkml+xml"/>
  <Override PartName="/ppt/ink/ink1728.xml" ContentType="application/inkml+xml"/>
  <Override PartName="/ppt/ink/ink1729.xml" ContentType="application/inkml+xml"/>
  <Override PartName="/ppt/ink/ink1730.xml" ContentType="application/inkml+xml"/>
  <Override PartName="/ppt/ink/ink1731.xml" ContentType="application/inkml+xml"/>
  <Override PartName="/ppt/ink/ink1732.xml" ContentType="application/inkml+xml"/>
  <Override PartName="/ppt/ink/ink1733.xml" ContentType="application/inkml+xml"/>
  <Override PartName="/ppt/ink/ink1734.xml" ContentType="application/inkml+xml"/>
  <Override PartName="/ppt/ink/ink1735.xml" ContentType="application/inkml+xml"/>
  <Override PartName="/ppt/notesSlides/notesSlide22.xml" ContentType="application/vnd.openxmlformats-officedocument.presentationml.notesSlide+xml"/>
  <Override PartName="/ppt/ink/ink1736.xml" ContentType="application/inkml+xml"/>
  <Override PartName="/ppt/ink/ink1737.xml" ContentType="application/inkml+xml"/>
  <Override PartName="/ppt/ink/ink1738.xml" ContentType="application/inkml+xml"/>
  <Override PartName="/ppt/ink/ink1739.xml" ContentType="application/inkml+xml"/>
  <Override PartName="/ppt/ink/ink1740.xml" ContentType="application/inkml+xml"/>
  <Override PartName="/ppt/ink/ink1741.xml" ContentType="application/inkml+xml"/>
  <Override PartName="/ppt/ink/ink1742.xml" ContentType="application/inkml+xml"/>
  <Override PartName="/ppt/ink/ink1743.xml" ContentType="application/inkml+xml"/>
  <Override PartName="/ppt/ink/ink1744.xml" ContentType="application/inkml+xml"/>
  <Override PartName="/ppt/ink/ink1745.xml" ContentType="application/inkml+xml"/>
  <Override PartName="/ppt/ink/ink1746.xml" ContentType="application/inkml+xml"/>
  <Override PartName="/ppt/ink/ink1747.xml" ContentType="application/inkml+xml"/>
  <Override PartName="/ppt/ink/ink1748.xml" ContentType="application/inkml+xml"/>
  <Override PartName="/ppt/ink/ink1749.xml" ContentType="application/inkml+xml"/>
  <Override PartName="/ppt/notesSlides/notesSlide23.xml" ContentType="application/vnd.openxmlformats-officedocument.presentationml.notesSlide+xml"/>
  <Override PartName="/ppt/ink/ink1750.xml" ContentType="application/inkml+xml"/>
  <Override PartName="/ppt/ink/ink1751.xml" ContentType="application/inkml+xml"/>
  <Override PartName="/ppt/ink/ink1752.xml" ContentType="application/inkml+xml"/>
  <Override PartName="/ppt/ink/ink1753.xml" ContentType="application/inkml+xml"/>
  <Override PartName="/ppt/ink/ink1754.xml" ContentType="application/inkml+xml"/>
  <Override PartName="/ppt/ink/ink1755.xml" ContentType="application/inkml+xml"/>
  <Override PartName="/ppt/ink/ink1756.xml" ContentType="application/inkml+xml"/>
  <Override PartName="/ppt/ink/ink1757.xml" ContentType="application/inkml+xml"/>
  <Override PartName="/ppt/ink/ink1758.xml" ContentType="application/inkml+xml"/>
  <Override PartName="/ppt/ink/ink1759.xml" ContentType="application/inkml+xml"/>
  <Override PartName="/ppt/ink/ink1760.xml" ContentType="application/inkml+xml"/>
  <Override PartName="/ppt/ink/ink1761.xml" ContentType="application/inkml+xml"/>
  <Override PartName="/ppt/ink/ink1762.xml" ContentType="application/inkml+xml"/>
  <Override PartName="/ppt/ink/ink1763.xml" ContentType="application/inkml+xml"/>
  <Override PartName="/ppt/notesSlides/notesSlide24.xml" ContentType="application/vnd.openxmlformats-officedocument.presentationml.notesSlide+xml"/>
  <Override PartName="/ppt/ink/ink1764.xml" ContentType="application/inkml+xml"/>
  <Override PartName="/ppt/ink/ink1765.xml" ContentType="application/inkml+xml"/>
  <Override PartName="/ppt/ink/ink1766.xml" ContentType="application/inkml+xml"/>
  <Override PartName="/ppt/ink/ink1767.xml" ContentType="application/inkml+xml"/>
  <Override PartName="/ppt/ink/ink1768.xml" ContentType="application/inkml+xml"/>
  <Override PartName="/ppt/ink/ink1769.xml" ContentType="application/inkml+xml"/>
  <Override PartName="/ppt/ink/ink1770.xml" ContentType="application/inkml+xml"/>
  <Override PartName="/ppt/ink/ink1771.xml" ContentType="application/inkml+xml"/>
  <Override PartName="/ppt/ink/ink1772.xml" ContentType="application/inkml+xml"/>
  <Override PartName="/ppt/ink/ink1773.xml" ContentType="application/inkml+xml"/>
  <Override PartName="/ppt/ink/ink1774.xml" ContentType="application/inkml+xml"/>
  <Override PartName="/ppt/ink/ink1775.xml" ContentType="application/inkml+xml"/>
  <Override PartName="/ppt/ink/ink1776.xml" ContentType="application/inkml+xml"/>
  <Override PartName="/ppt/ink/ink1777.xml" ContentType="application/inkml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7"/>
  </p:notesMasterIdLst>
  <p:sldIdLst>
    <p:sldId id="257" r:id="rId2"/>
    <p:sldId id="266" r:id="rId3"/>
    <p:sldId id="267" r:id="rId4"/>
    <p:sldId id="258" r:id="rId5"/>
    <p:sldId id="260" r:id="rId6"/>
    <p:sldId id="261" r:id="rId7"/>
    <p:sldId id="262" r:id="rId8"/>
    <p:sldId id="264" r:id="rId9"/>
    <p:sldId id="265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79" r:id="rId22"/>
    <p:sldId id="280" r:id="rId23"/>
    <p:sldId id="281" r:id="rId24"/>
    <p:sldId id="282" r:id="rId25"/>
    <p:sldId id="259" r:id="rId26"/>
  </p:sldIdLst>
  <p:sldSz cx="9144000" cy="6858000" type="screen4x3"/>
  <p:notesSz cx="6858000" cy="9144000"/>
  <p:embeddedFontLst>
    <p:embeddedFont>
      <p:font typeface="맑은 고딕" panose="020B0503020000020004" pitchFamily="50" charset="-127"/>
      <p:regular r:id="rId28"/>
      <p:bold r:id="rId29"/>
    </p:embeddedFont>
    <p:embeddedFont>
      <p:font typeface="12롯데마트드림Bold" panose="02020603020101020101" pitchFamily="18" charset="-127"/>
      <p:regular r:id="rId30"/>
    </p:embeddedFont>
    <p:embeddedFont>
      <p:font typeface="12롯데마트행복Medium" panose="02020603020101020101" pitchFamily="18" charset="-127"/>
      <p:regular r:id="rId3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8" d="100"/>
          <a:sy n="108" d="100"/>
        </p:scale>
        <p:origin x="170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19.50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42 36 562 0,'-2'-2'295'0,"-2"0"-144"0,0-1-82 0,-2-1 25 15,1 2-5-15,3 0-5 0,0 0-10 0,0 0-25 16,0 0-4-16,0 0-3 0,0 2-6 0,0 0-4 15,0 0-4-15,0 0 0 0,-1 2 1 0,3 15-8 16,3 4-1-16,-1 0-2 0,17 58 1 0,-13-47 1 16,2 0 2-16,-1-5-2 0,-3 2 0 0,0 1 0 15,0-1-1-15,5-1 1 0,-1 1-1 0,-2-6-3 16,3 2 0-16,-3-2-1 0,5-2-3 0,-1 3-1 16,-2-16-2-16,5 2 1 0,-2-5-3 0,-1 3 0 15,3-12 0-15,-1-2-3 0,-7-9 1 0,-1 2 0 16,13-1 0-16,-11-3-1 0,-2-2-2 0,11-2 1 0,-11-4 0 15,2-3 2-15,9 7-1 0,-11-6-3 0,5 2 0 16,1-9 1-16,-4 2 1 0,-1-1-1 0,3 3-2 16,-4-1 2-16,0 1-2 0,-4 1 1 0,0 6-1 15,0 8 1-15,0-4-1 0,-2 11 0 0,2 2 1 16,-2 1-1-16,2 3-1 0,0 0-2 0,0 0-9 16,0 2 5-16,0 0-99 0,0 0-55 15,0 0 125-15,0 0-105 0,0 0-65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30.15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113 256 444 0,'21'-158'243'0,"-23"137"-107"0,2 9-67 15,7-7 31-15,-1 4-10 0,-4 7-5 0,4-3-4 16,1 1-26-16,-7 10-9 0,6 2 10 0,-6-4-4 16,0 2-10-16,0 0 10 0,0 0 3 0,-2 0 10 15,0 0 1-15,-2 10 4 0,-3 11-12 0,-1 4 10 16,-30 53-3-16,23-51-5 0,3 3 0 0,-3 1-16 15,-4 1 1-15,6-1-5 0,3 3-4 0,1 10-7 16,-3-6 5-16,12 19-10 0,0-7-3 0,0 9 4 16,8-2-4-16,5 14-4 0,2-3 1 0,1-5-9 15,3 2-2-15,9-17 0 0,1 9-1 0,-4-13-3 0,5-23 1 16,3-2-1-16,-1 2 0 0,2-10-2 0,-11-7 2 16,4-2-2-16,0-6-1 0,-8-5 0 15,4 3-1-15,-8-5-3 0,-2-1-39 0,1-1-19 16,-9-1-22-16,-1-1-30 0,-10 0-160 0,6 2 202 15,-5 3-135-15,1 6-68 0</inkml:trace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54.67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16 97 455 0,'-4'-10'253'0,"0"-1"-125"0,1 5-66 0,1 4 20 0,0-2-4 15,2 1-12-15,0-1-2 0,0 2-34 0,0 0 3 16,15-6-16-16,8-3 0 0,51-12-5 0,-53 23-7 15,2 4-7-15,4 0-17 0,-4-4-20 0,-2 0-111 16,-10-2 125-16,-9-6-74 0,6-1-52 0</inkml:trace>
</inkml:ink>
</file>

<file path=ppt/ink/ink10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0:58:12.45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0 0 0</inkml:trace>
</inkml:ink>
</file>

<file path=ppt/ink/ink10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0:58:29.80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0,'0'0'15</inkml:trace>
</inkml:ink>
</file>

<file path=ppt/ink/ink10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0:58:50.19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0 0 0</inkml:trace>
</inkml:ink>
</file>

<file path=ppt/ink/ink10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1:33.39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0,'0'0'16</inkml:trace>
</inkml:ink>
</file>

<file path=ppt/ink/ink10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43.345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26 1432 0,'99'-21'562'0,"-108"21"-395"15,5-2-155-15,-4-1-38 0,8 3-108 16,0 0 118-16,0 0-110 0,0 0-68 0</inkml:trace>
</inkml:ink>
</file>

<file path=ppt/ink/ink10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4:25.969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532 107 694 0,'19'-90'326'0,"-25"90"-177"0,6-9-84 0,-2 1 17 0,0 8-6 0,0 0 6 15,2 0-3-15,0 0-24 0,0 0-9 0,0 0-6 16,0 0 3-16,0 0-5 0,0 0 0 15,-2 0-9-15,-1 12 0 0,-3 9-5 0,-4 3-2 0,-41 47-1 16,22-33-6-16,-3-4-2 0,-4 5 3 16,1 1-2-16,-5 0 3 0,-4-2-1 0,4 4 3 15,0-2-1-15,2-12 1 0,0-3 0 0,13-13-6 16,0 5 4-16,-3-6-8 0,11 1 3 0,20-3-2 16,-3-5-1-16,8-2 1 0,-8-2-1 0,0 0 5 15,8 0-5-15,24 2 6 0,48 2-4 0,-49-6 2 16,7 2 1-16,-6 0-4 0,-1 0 1 0,1 0-4 0,8 0 4 15,-2 0-5-15,4 0 0 0,-15 2-4 16,2 0-1-16,3-2 1 0,-7 0 0 0,-2 26 1 0,-6-26-1 16,0 0-2-16,-2 0 0 0,-3-5-10 15,-8 5-36-15,3 0-20 0,-9-2-29 0,2 0-35 0,-2 0 85 16,-1 0-74-16,1 0-23 0</inkml:trace>
</inkml:ink>
</file>

<file path=ppt/ink/ink10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4:26.205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25 59 913 0,'-10'-23'411'0,"6"10"-245"0,0 3-101 0,-1 3 24 16,3 1-1-16,2 6-6 0,0 0-4 0,0 0-21 16,0 6-4-16,0 28-1 0,7 48-1 0,-5-51-14 0,-2 7-3 0,0 0-2 15,2 8 2-15,0-4-7 0,0-4-5 16,4 0-3-16,-2 8-2 0,5-6-1 0,-3 4 1 15,1-12-4-15,-1 4-6 0,2-1-1 0,-4-3 0 16,24-7-1-16,-26-4-10 0,6 0-19 0,1-4-26 16,-5 0-30-16,0-7-188 0,2-1 215 0,-8-1-129 15,-10 5-96-15</inkml:trace>
</inkml:ink>
</file>

<file path=ppt/ink/ink10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4:26.382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0 1119 0,'120'5'449'0,"-124"5"-298"0,-1-2-97 0,10 5 17 0,-3-7-22 16,10 7-12-16,-1-3-4 0,-1 1-7 16,-1-5-8-16,3 3-18 0,3-7-27 0,-7-2-99 15,7 6-111-15,-4-6 186 0,-1 0-131 0,7 0-77 0</inkml:trace>
</inkml:ink>
</file>

<file path=ppt/ink/ink10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4:26.827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62 9 1029 0,'-15'-5'531'0,"-2"1"-325"0,7 6-26 0,3 5-116 0,-1 1 14 15,6 2-8-15,2 7-9 0,-2 4-12 0,6 2-7 16,-2 3-9-16,9 5-9 0,-9-8 0 16,4 9-7-16,-2-5-3 0,2 3-2 0,1-3-2 15,5-8-5-15,5 10 3 0,-6-10-6 0,6-2-2 16,-5-15 2-16,1 13 1 0,-1-11-2 0,-3-10 0 0,1-3 1 16,-3-8-2-16,-5 1 1 0,2-7 0 0,2 8-1 15,3-19-2-15,-1 5-3 0,-2 1 3 0,-1-1-1 16,3 2 0-16,0-7-1 0,-1-2 2 0,-3 9 2 15,0 8-1-15,0-4 1 0,-2 10 0 0,0 9 2 16,-2 4-2-16,0 0 2 0,0 0-2 0,0 0-2 16,0 0 3-16,3 17 2 0,1 8 0 15,17 51 0-15,-11-43 1 0,-5-1 1 0,1-3 2 16,2 1-1-16,3-3 1 0,-1 5-4 0,7-1 2 16,-6-1 1-16,-3-9 0 0,2 2 1 0,3-8-1 0,4-1 6 15,-2-14-1-15,-1 0 3 0,-1-2-2 0,4-8 3 16,2-5-1-16,-2-2-2 0,-1-4 2 0,-7-4-6 15,8 4-1-15,-7-6-2 0,1-1 0 0,-7 3-3 16,2 0 1-16,3 8-2 0,-3-6 0 0,-2 10-21 16,0-2-19-16,-4 7-27 0,-6 0-33 0,6 8 69 15,-2 0-55-15,0 0-25 0</inkml:trace>
</inkml:ink>
</file>

<file path=ppt/ink/ink10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4:27.274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388 99 859 0,'48'-80'514'0,"-67"80"-218"0,9-7-206 0,4 10 83 16,-7-10-60-16,0 3-28 0,3 0-4 15,-1 0-21-15,-1 8-63 0,-5-4-5 0,-4 0 48 0,8 2-7 16,-8 4 0-16,-2 1-5 0,-2 5-4 15,2-3-2-15,-7 1-6 0,11 3-1 0,-12 3-2 16,-1-1-1-16,11-4-1 0,-2 3 4 0,6 5-2 16,5-6 0-16,-1 4 3 0,11-9 1 0,4 3-1 15,0-3 7-15,5 1-1 0,3-3-2 0,5 0-1 16,2 3 2-16,-3-3-4 0,3-4-3 0,4 8 1 16,-4 1-3-16,0-3-4 0,-2 3-1 0,6-3 0 0,-7 11-1 15,-1 0-1-15,2 0 1 0,-5-4-3 16,-8 10-3-16,13-4 3 0,-15 6-1 0,0 5 0 0,0-5 0 15,2 7 0-15,-2 8-2 0,-4-8 2 16,4 1 1-16,-2 1 0 0,-11-7-2 0,5 1 3 0,4-3-3 16,-7-8 1-16,19-4 1 0,-8 0-3 0,5-9 3 15,11-4-2-15,-5 0-1 0,8-2 0 16,-2-6 3-16,-7-3-2 0,3-3-1 0,4 5 1 0,-5 1 0 16,5 0-1-16,-2 0 2 0,0 1-1 15,1 3-1-15,1-2 0 0,-6 2-1 0,1 2-50 16,1-4-30-16,-3 2-39 0,-1 2-61 0,-5 0 126 15,-4 0-103-15,0 0-40 0</inkml:trace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54.86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27 34 430 0,'-2'-2'257'0,"0"0"-104"0,-2-4-84 0,-3-3 39 16,5 5-12-16,0 2-10 0,0 0-9 0,0 0-32 16,0 0-6-16,0-1-9 0,2 3-2 0,0 0-5 15,0 0-8-15,2 17-6 0,0 2-3 0,-2 0 1 0,6 48-5 0,-4-48 2 16,-2-2-1-16,2 6-6 0,3-8-1 0,-10-4-16 16,12 5-108-16,-3 3 109 0,0-2-63 15,2 0-45-15</inkml:trace>
</inkml:ink>
</file>

<file path=ppt/ink/ink10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4:27.504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0 269 1390 0,'31'-130'648'0,"-37"136"-415"0,0 7-177 15,2-5 45-15,4 11-41 0,2 0 2 0,8 8-6 16,-10 3-5-16,11 1-122 0,-5-1 103 0,-10 10-4 16,12 2-2-16,1 4-8 0,-5 2-4 0,-4-6-3 15,2 5-1-15,-8-10-3 0,6 3-4 0,4 0-2 16,-4-4-3-16,-13-6-15 0,11-3-23 0,-2-4-22 0,4-6-118 16,0-9-130-16,0 3 234 0,-6-7-167 0,6-6-134 15</inkml:trace>
</inkml:ink>
</file>

<file path=ppt/ink/ink10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4:27.753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9 23 1359 0,'-4'-6'496'0,"-1"0"-326"0,5 2-106 16,0 2 22-16,0-1-18 0,0 3-17 0,0-2-1 15,13 2-13-15,16 2-6 0,58 5-8 0,-54-5-4 16,1 0-3-16,6-2-4 0,0 8 0 0,-13 1-4 15,3-5 4-15,-12 9 0 0,-3 1 1 0,-4 5 7 16,3 0 7-16,-14 0 2 0,-10-2 2 0,-1 6 3 16,-8-2 0-16,-4 4-4 0,2-2 2 0,-4-6-14 0,4 0-4 15,-6 2-3-15,8 0-2 0,-4-7-3 0,6-5-3 16,-8 16 0-16,8-19-3 0,4-2-15 0,-6 4-18 16,5-8-27-16,1-2-89 0,0 4 35 0,13-23 67 15,11-2-84-15,1 12-52 0</inkml:trace>
</inkml:ink>
</file>

<file path=ppt/ink/ink10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4:28.037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112 69 1085 0,'107'-69'503'0,"-126"79"-263"16,-4 5-134-16,6 12 91 0,-2-6-77 0,7 0-53 16,-5 11 0-16,2 2-3 0,7-1-9 0,6 5-11 15,2-6-16-15,0 3-4 0,6 1-4 0,2 0 0 16,7-13-9-16,-2 6-2 0,14-22-2 0,-4 7-2 15,-2-14 0-15,2-4 0 0,11-21-3 0,-7 2-1 16,5-7 2-16,-11-5-1 0,2 5 1 0,-2-8-2 16,-2 9 1-16,-13 2-1 0,-8-5 2 0,2 3 0 15,2 8-2-15,-12-2 1 0,-7 4-2 0,0 2 5 16,-10 6-2-16,2-3 3 0,-3 11-1 0,-1 3 0 16,-3 7 3-16,-1 3-2 0,-1 3 0 0,-4 4 0 15,9 4 0-15,1 2-3 0,7 0-5 0,7-4 3 16,-9 4-66-16,25-10-33 0,-2 3 33 0,8-7 35 15,-2 1-54-15,18-7-21 0</inkml:trace>
</inkml:ink>
</file>

<file path=ppt/ink/ink10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4:28.353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122 95 1028 0,'103'-88'530'0,"-115"81"-282"16,-1 12-151-16,0-10 90 0,-3 7-102 0,5 5 7 15,-6 14-22-15,-2-4-5 0,3 4-25 16,-1 4-6-16,-2-6-2 0,2 8-3 0,0-6-6 0,13-4-16 0,-7 0 14 16,5 0-1-16,-4-5-2 0,5-1-1 0,3-5-1 15,9 4 4-15,5-3-1 0,-8 1 0 0,7-8-3 16,6 0 0-16,8 0-1 0,-2-2-1 0,0 2 1 0,0 0-4 16,-4-6-1-16,7 6-2 0,3-2-3 15,-4 6 2-15,-4-4-2 0,-17 12 0 0,15-3-3 16,-12 4 1-16,1-1 2 0,-14 9 1 0,-1 2 2 15,-9-2 1-15,3 0 2 0,0-6-1 16,-8 10 2-16,5-6 0 0,1 0-3 0,-4 0 0 0,-4-4-2 16,10-1-5-16,-4-3 0 0,7-13 2 0,-3 2-30 15,1-4-24-15,-1-5-26 0,11 5-32 0,-2-15-7 16,4-4 70-16,0 10-72 0,8 5-15 0</inkml:trace>
</inkml:ink>
</file>

<file path=ppt/ink/ink10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4:28.771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0 252 1120 0,'53'-122'525'0,"-59"122"-297"0,6-4 11 0,2 0-102 0,-2 2-40 16,0 2-20-16,0 0-46 0,2 0 14 0,17 0 6 16,8 2-21-16,61 10-7 0,-50-12-7 15,-2 3 1-15,-2-12-7 0,3 1 2 0,5-3-2 0,3 5-1 16,-8-13-1-16,-1 2 2 0,-11 0 3 15,9 3 2-15,-7 3 5 0,-3-1 0 0,-6-1 2 0,-9 13 0 0,-3 0 6 16,5 0-1-16,-11 0-2 0,0 0-2 16,0 0 0-16,0 0 1 0,0 6-4 0,0 15 0 15,-2 11-8-15,-5 56 2 0,3-52 0 16,-4 4-4-16,8 4-2 0,0-2-2 0,-5 2-2 0,5-4 1 16,5 2 0-16,3 2-1 0,-2 2-2 0,-6-12 0 15,-2 0 1-15,2 1-3 0,2-1 4 16,-2-2-4-16,-2 1 2 0,-12-10-1 0,7 7 2 0,-5-7 1 15,5 2-1-15,-3-4 3 0,-5-4-1 0,5 2 3 16,-14-4 0-16,14-1 1 0,-1 3-2 0,-5-8 0 0,1 1 0 16,-6-8 0-16,6 5-2 0,-4-7-1 0,11-5-1 15,-15-3-1-15,8 0 0 0,0 1 0 16,-6-8-2-16,11 5 0 0,-5-5 0 0,5 1-2 0,-3 1-2 16,5-2-5-16,5-2-9 0,-1 9-14 0,4-5-56 15,-2 1-27-15,4-7-40 0,0 8-50 0,13 7 132 16,0-4-111-16,2-3-27 0</inkml:trace>
</inkml:ink>
</file>

<file path=ppt/ink/ink10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4:29.103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54 67 1193 0,'-17'-58'569'0,"5"58"-317"0,-1 0-146 0,7 0 55 16,4 0-33-16,0 0-36 0,0 0-12 0,2 0-11 15,0 0-14-15,0 0-20 0,0 0-7 0,4 0-3 16,17 0-8-16,2 0-6 0,59 6-2 0,-53-4-2 0,7-2-2 16,-2-2-2-16,1-2-2 0,-7 6-3 0,-3-2-19 15,2-2-19-15,-8-3-22 0,0-1-23 0,-8 8-98 16,1 0-87-16,-5 7 188 0,-5-7-143 0,-17 4-89 16</inkml:trace>
</inkml:ink>
</file>

<file path=ppt/ink/ink10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4:29.287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12 39 1384 0,'-4'-2'557'0,"-4"2"-369"16,18 0-123-16,-10 0 26 0,0 0-35 16,0 0 0-16,27 0-8 0,5 0-6 0,58 2-19 15,-48-6-5-15,-2-4-7 0,5 1-2 0,-10 3-3 0,-5 4-3 0,-1-4-17 16,11-2 7-16,-13 1-57 0,-4 5-28 15,1 5-40-15,-1-3 93 0,0 2-75 0,2-4-34 16</inkml:trace>
</inkml:ink>
</file>

<file path=ppt/ink/ink10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4:29.535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502 0 1357 0,'-10'6'588'16,"4"-4"-369"-16,-11 1-141 0,8 7 56 0,-8 1-51 16,-1 1 2-16,3 7-23 0,-6 4-5 0,2 0-13 15,2 1-4-15,-10 7-5 0,-1-2-2 0,1 5-18 16,0 4-5-16,-5-7 13 0,5 3 1 0,-3 6-8 16,1-6-1-16,4 27-2 0,-3-40-3 0,7 14-2 15,9-20-2-15,-3 10-6 0,3-4-12 16,3 0-19-16,7-21-25 0,0-19-28 0,2 32-130 15,4-5-141-15,0 3 260 0,11-24-187 0,0 7-143 16</inkml:trace>
</inkml:ink>
</file>

<file path=ppt/ink/ink10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4:29.760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38 21 768 0,'-8'-2'550'0,"-1"-4"-215"0,-3 4-208 0,5-7 145 16,7 9-114-16,-2-2-51 0,2 2-31 0,0 0-4 15,0 0-9-15,0 0 0 0,0 0 0 0,5 4-11 16,13 13-39-16,4 4 25 0,53 59-2 0,-52-55-4 16,0 0-2-16,1 3-7 0,5-3-9 15,-12-4 2-15,2 2 0 0,2-4-7 0,-4-2-1 16,2-5-5-16,-5-1 1 0,1-1-1 0,2 1-7 16,-3-5-9-16,-7 1-17 0,-1-3-47 0,-4-2-25 15,-2-2-36-15,0 0-50 0,0 0-87 0,-2-2 176 0,0 0-164 16,0 0-80-16</inkml:trace>
</inkml:ink>
</file>

<file path=ppt/ink/ink10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4:29.975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46 0 1030 0,'-15'0'580'0,"3"0"-301"0,1 2-168 15,3-2 78-15,8 5-72 0,0-5-23 0,0 0-2 16,0 0-6-16,0 0-2 0,19 4-23 0,14 2 9 15,51 13-18-15,-44-19-5 0,0 2-5 0,2-2-13 16,5 0-2-16,-3 0-6 0,2 0-4 0,-6-2-17 16,4 0 9-16,-12-4-9 0,1 1-6 0,-10-1-66 15,7 4-34-15,-26-2-55 0,9-3-104 0,-1 7 187 16,-5 0-142-16,-7 7-54 0</inkml:trace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55.07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296 0 654 0,'-2'0'286'0,"0"0"-152"0,0 0-71 15,0 0 37-15,-7 2-19 0,-3 2-34 0,-3 5-6 16,3-1-7-16,-5 20-6 0,-53 58-13 0,47-59-11 15,4 7 0-15,-4 2-10 0,6-5 9 0,1-6-1 16,-3 5 2-16,6-22-6 0,-2 5 5 0,11-5-17 16,0-4-22-16,4-8-46 0,0 2-77 0,0 0 124 15,0 0-82-15,0 0-41 0</inkml:trace>
</inkml:ink>
</file>

<file path=ppt/ink/ink10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4:30.487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108 4 1163 0,'-17'2'491'0,"2"-2"-307"0,-2 0-113 0,-4 2 39 0,6 2-38 15,7 7-2-15,2 6 1 0,-1-7 4 0,5 11-25 0,2-4-6 16,2 6 0-16,5 2-3 0,-3-4-12 16,4 0-2-16,7-2-2 0,2 4-10 0,12-4 6 0,-3 2-6 15,5-10-8-15,7-7-1 0,2 2 0 0,4-6 0 16,-4-6-2-16,-6-11 0 0,-3-2-5 15,-6-6 3-15,-4-4 3 0,-16-1-2 0,7-1-1 16,-20 3-2-16,6 3 1 0,-13 0 1 0,4 4 2 16,-12 10-3-16,-6-1 1 0,6 10-1 15,-9 2 1-15,-8 4 1 0,0 0 0 0,7 7-2 0,-1 5-2 0,0 3-1 16,9 2-14-16,-10-2-21 0,16 2-27 16,4 0-37-16,4 2 73 0,11-6-54 0,0 4-27 0</inkml:trace>
</inkml:ink>
</file>

<file path=ppt/ink/ink10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4:30.663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44 1382 0,'91'-44'671'16,"-106"50"-439"-16,4 0-134 0,5 7-56 0,0 4 17 0,6 8-6 16,2 2-6-16,-2 1-9 0,4 3-19 0,0-1-4 15,1 1-5-15,-1 1-1 0,4 6-2 0,-4-7-40 16,3 3-31-16,-1-5-34 0,-4-8-44 0,0 4 100 15,2 1-83-15,-4-12-36 0</inkml:trace>
</inkml:ink>
</file>

<file path=ppt/ink/ink10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4:30.895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180 0 1203 0,'-158'53'522'0,"150"-41"-315"16,-3 7-124-16,11-2 40 0,-2 8-36 0,-2 2-2 15,8 1-6-15,3-5-6 0,-3-4-24 0,2 6-2 16,11-12-5-16,-9 6-1 0,11-7-2 0,2-1-4 16,2-7 0-16,-2 2-2 0,7-2-4 0,-5-1-5 0,2-8 8 15,2-1-11-15,-3-5-6 0,-1-1-3 0,0-1-3 16,6 5-2-16,-6-5-1 0,3-4-1 0,-5 5-9 16,-2 3-22-16,2-1-26 0,-5-1-30 0,-11 3-39 15,5-3 86-15,3 3-69 0,-7 4-30 0</inkml:trace>
</inkml:ink>
</file>

<file path=ppt/ink/ink10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4:31.147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14 258 1118 0,'-6'-135'525'0,"4"131"-302"0,4 0-135 0,6 2 63 16,-8 0-42-16,0 0-21 0,11-3-10 0,23-3-5 15,43-11-7-15,-41 13-10 0,0 1-6 0,-5-7-12 16,5 6-5-16,6 6-3 0,-12-5-4 0,-1 1-10 16,-6 6-5-16,2-2 0 0,-4 2-2 0,-4 5-2 15,-8-3-2-15,-11-2 2 0,10 15 0 0,-12 0-3 16,2-5 3-16,-5 16-2 0,1-3-3 0,0 2 0 16,2 7 2-16,-3-5-3 0,3-2 0 0,0 7-1 15,-5-9-7-15,5 1-14 0,4-3-53 0,0-4-26 16,11-7-41-16,-7 5-56 0,0-4 130 15,9-7-109-15,-9 0-31 0</inkml:trace>
</inkml:ink>
</file>

<file path=ppt/ink/ink10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4:31.337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0 152 962 0,'13'-90'558'15,"-13"80"-264"-15,4 1-175 0,-4 1 103 0,19-1-105 16,-11-1-24-16,9 6-26 0,10-1 5 0,7 1-21 15,-4 2-8-15,1 2-22 0,7 0-7 0,-7 2-4 16,7 4 0-16,-10-3-7 0,-9-6-22 0,4 8-28 16,-4-1-22-16,-7 0-25 0,-3-2-30 0,-5 5 6 0,-4-7 60 15,-2 0-74-15,0 0 7 0</inkml:trace>
</inkml:ink>
</file>

<file path=ppt/ink/ink10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4:31.497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196 0 747 0,'-177'73'479'0,"169"-68"-224"0,2 1-154 16,1-2 67-16,5-4-47 0,0 0-24 0,0 0-12 16,0 0-8-16,15 2-49 0,6 2 20 0,4-1-10 15,57-1-5-15,-56-11-8 0,-1 5-5 0,0-9-9 16,5 11-5-16,-5 2-12 0,-6-8-22 0,-3 6-79 16,1 0-60-16,-10 0 126 0,-1-3-94 0,2 3-83 15</inkml:trace>
</inkml:ink>
</file>

<file path=ppt/ink/ink10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4:31.681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19 234 1255 0,'0'-86'533'0,"-8"86"-346"0,4 4-125 0,2 4 32 0,0-8-22 16,-1 0-16-16,3 0-4 0,3 22-13 0,1 3 2 15,36 50-13-15,-36-39-3 0,2-9-11 0,7 3-4 16,-11-9-5-16,6 2-5 0,1 0-41 0,-11 0-29 0,-7-4-26 15,9-8-36-15,0 3-55 0,9-3 121 0,-7 4-127 16,-2-1-59-16</inkml:trace>
</inkml:ink>
</file>

<file path=ppt/ink/ink10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4:31.943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157 0 966 0,'-65'54'519'0,"44"-43"-268"0,-2-7-150 16,6 13 103-16,0 2-86 0,13 4-28 0,-4 0-15 15,6-2-17-15,6 0-5 0,-4 2-2 0,6 3-9 16,3-5-14-16,-3-5-4 0,6-1-1 0,5-2-6 16,11-7-3-16,-5 7-2 0,2-13-6 0,9-11-1 15,1 3 0-15,-1-9-1 0,-5-2-1 0,-3-8 2 16,-1 4-3-16,-4-5 1 0,-4 3 3 0,-15 4 4 16,4-4 4-16,-12 6 0 0,0 2 3 0,-9 4 2 15,0-6 7-15,-10 17-1 0,2-6 2 0,-5 8-6 16,-1 2 0-16,2 4-2 0,-1-1-3 0,1 7-4 15,8-3-6-15,0 5 0 0,0-1-7 0,5-5-11 0,1 5-19 16,9-3-21-16,2 3-72 0,8-9-45 0,-2 5-61 16,11-14 151-16,6 5-156 0,4-2-66 15</inkml:trace>
</inkml:ink>
</file>

<file path=ppt/ink/ink10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4:32.218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399 62 1026 0,'0'3'482'0,"-4"-1"-236"0,2 4-139 0,0-6 121 16,0 0-96-16,0 0-20 0,-13 2-29 0,5 2 2 16,-3 3-6-16,0 1-12 0,5 13-8 0,-45 46-17 15,58-44-4-15,-1-2-4 0,11-4-5 16,3-4-9-16,1-1-3 0,7-12-5 0,-5 0-1 16,2-6-4-16,6-2 0 0,-4-11-2 0,1-2 1 15,-12-2-3-15,9-9 2 0,-12 5 0 0,2-3 3 16,-3 5 1-16,-14 6 0 0,-5-2 1 0,-3 4 0 15,-1 5 2-15,-6 5-1 0,-2 7 0 0,-10 5-2 16,-7 9-4-16,0-3 0 0,-2 8-2 0,-8 2-18 16,2 8-17-16,-9 3-21 0,9-5-25 0,12 0-82 15,-6-1-50-15,15-3-79 0,4-8 184 0,15 6-177 16,-5-13-70-16</inkml:trace>
</inkml:ink>
</file>

<file path=ppt/ink/ink10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4:32.391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0 1074 0,'29'70'564'0,"-25"-66"-326"16,1-4-139-16,3 6 37 0,-8-6-16 0,0 0-13 16,11 2-5-16,18 5-9 0,64 14-8 0,-51-13-30 15,6-6-12-15,0-2 8 0,1 0-31 16,3 6-5-16,-8-6-10 0,5-2-15 0,-11 0-85 16,1-4-14-16,-15 2-49 0,1 0-97 0,-8-3 179 0,-7 5-132 15,-1 4-46-15</inkml:trace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55.21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63 722 0,'115'-50'345'16,"-115"54"-188"-16,0 4 4 0,-8-1-54 0,6-7-42 16,2 0-11-16,0 0-40 0,0 0 9 0,4 10-15 15,2 5-2-15,5 2-7 0,-3-3-22 0,-1-5-21 0,9 3-32 16,1-10 58-16,-4 13-41 0,48 42-23 0</inkml:trace>
</inkml:ink>
</file>

<file path=ppt/ink/ink10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4:32.577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87 0 1531 0,'-70'25'626'0,"60"-17"-409"16,5 3-136-16,5 8 27 0,0 2-26 0,-4-2-6 15,8 4-13-15,-4 11-6 0,5-7-3 16,-3 0-9-16,-2 1-19 0,2-3-7 0,-2-4-4 0,10 10-1 15,-5-14-4-15,1 0-2 0,-2-4-4 0,7 3-1 16,-9-3 0-16,6-2-3 0,-2-1 0 0,-6-8-38 16,7 7-27-16,-5-3-33 0,-2-6-51 0,-2 0 105 15,0 0-83-15,0 0-33 0</inkml:trace>
</inkml:ink>
</file>

<file path=ppt/ink/ink10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4:41.728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0 0 0</inkml:trace>
</inkml:ink>
</file>

<file path=ppt/ink/ink10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4:35.492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21 724 0,'0'-2'310'0,"0"0"-192"0,0 0-74 0,0 0 16 15,0 0-13-15,0 0-4 0,0 0 6 16,0 0 1-16,0-1-6 0,0 1-5 0,0 2 2 15,0 0 1-15,6 19 3 0,5 13-6 0,14 54-2 16,-19-57-11-16,1 3-4 0,5-5 1 0,-5 1-5 16,5-3-6-16,-5-10-3 0,3 6 0 0,-2-5-1 15,1-1-4-15,-5-4 0 0,2-5 0 0,5 2 0 16,-5-6 0-16,3 3 2 0,-1-5-1 0,-8-2-1 16,0-1 1-16,0 1 1 0,0 0-4 0,0-2 0 15,2-17 0-15,4-4 0 0,53-53-2 0,-59 53 1 16,7-3-1-16,-1 5 0 0,4 9 2 0,-3-7-2 15,-1 0 1-15,-2 8-1 0,-4 0 0 0,7 7-1 16,-1-2 1-16,-6 5 0 0,0 3 0 0,0 0 3 16,0 0-2-16,0 0 1 0,0 0 2 0,0 0 2 0,6 19-1 15,3 7 3-15,14 47 2 0,-21-52 0 0,0 4 2 16,8-1 3-16,-1-1 0 0,-7 2-2 0,2 2 2 16,5-10-2-16,1 0 0 0,1 0-2 15,-7-5 0-15,-2-3-3 0,6-1 0 0,13-6 5 16,-8-2-4-16,-3 0 1 0,3-10-1 0,2 6 1 15,-5-9-4-15,7 0 3 0,0-1-3 0,-7-3-1 16,3-6-1-16,0 2-1 0,-1 2-2 0,-1-2 2 16,-1 0 1-16,-1 0-3 0,-7 2 2 0,0 8-3 0,0-4 1 15,-2-3 0-15,0 7-1 0,0 1 0 0,-2 3 0 16,2 5 0-16,-2 0-10 0,2 0-18 0,-2 0-27 16,2 0-102-16,0 0 125 0,-2 2-75 0,2 0-60 15</inkml:trace>
</inkml:ink>
</file>

<file path=ppt/ink/ink10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4:35.781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0 146 853 0,'92'-136'363'0,"-96"131"-233"0,4-1-85 0,0 6 18 16,0 0 5-16,0 0-3 0,0 0 2 0,0 0-11 15,0 0 2-15,0 6-2 0,2 15 2 0,5 21-6 16,7 47-6-16,-9-43-2 0,-1 0-5 0,-2-6-8 16,0 4-6-16,0 5-1 0,2 1-2 0,0-6-11 15,-1-6-3-15,-1-2 0 0,2-3 0 0,-2-1-3 16,0 2 0-16,0-11-2 0,0 0-2 0,3 0 1 16,-1-4 0-16,-2 6-2 0,2-8-26 15,0 0-14-15,3 0-13 0,-3-9-19 0,6-8-46 16,-6 8-25-16,5-3-40 0,-1-18-68 0,1-4 166 0,1 0-101 15,1-12-26-15</inkml:trace>
</inkml:ink>
</file>

<file path=ppt/ink/ink10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4:36.428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8 247 482 0,'0'-13'301'0,"-4"2"-111"15,2 3-97-15,2 4 55 0,-2 2-15 0,2 0-16 16,0 0-11-16,0-1-28 0,0 1-5 0,0 2-11 15,0 0-3-15,0 0-12 0,0 0 0 0,0 0-4 16,0 0 0-16,2 0-8 0,12 2-6 0,12 7 3 16,51 18-4-16,-53-23-8 0,3 5-2 0,-2-5 0 0,11 4 1 15,6-8-6-15,-2 5 4 0,-4-5-5 0,10-7-1 16,4 3 3-16,7-2 0 0,-4-1-4 0,5-3 0 16,-1 4 3-16,6-3-2 0,2 5 0 0,7 2 7 15,-7-4 1-15,19 1-2 0,-4 1 4 16,4 0 0-16,2 0-2 0,0-7 0 0,5 1-1 15,1 1-3-15,-3-1-7 0,9 4-1 0,3-1 0 16,-2-1-4-16,11 6 1 0,-10-9 0 0,1 7-2 16,-8-2-2-16,-7-3 1 0,21 3 2 0,-4-13-3 15,-25 15 2-15,8-2-2 0,5 1 0 0,12-3 0 16,-7 6 0-16,1-2 2 0,-21-9-3 0,14 13 2 16,13-8 0-16,-12-1 1 0,3 5 2 0,1 4-3 15,-5-6 0-15,5 6-1 0,-9 0 1 0,-6 2-1 16,6-2 1-16,-17 0 0 0,3 8-1 0,-5-8 0 15,-6 4 1-15,4-4 1 0,7 11 1 0,1-3-3 16,3-1 2-16,-2-9-2 0,5-7 1 0,-7 9 0 0,-1-2-1 16,18 2 0-16,-3-6-1 0,-10-5 1 0,3 11 0 15,3 0 0-15,7 2 1 0,3 0-1 0,3 1 2 16,-11-6-2-16,10 3-1 0,3-2 3 0,0-2-1 16,0 4-1-16,4 0 0 0,-1 2 0 0,-5-4 0 15,8 13 1-15,-8-9 1 0,1 4-2 16,-12-8 0-16,5 10 0 0,-3-16 0 0,-4 8 0 15,10 6-1-15,-10-6 0 0,-6 4 1 0,14 1-2 0,3-5 2 16,4-9-1-16,-13 16 2 0,-2-14-1 0,-2 9 0 0,16-8 0 16,-5 4 0-16,-3-4 2 0,-8 12 0 15,4 2-2-15,6-1 0 0,-3-3 0 0,-1-4 1 16,-4-2-1-16,0 12 2 0,-2-12-2 0,-5 2 0 0,5 4 0 16,-4-6 3-16,-3 9-3 0,-3-5-1 15,3 14 1-15,-3-11-1 0,-11 1 0 0,6-2 1 16,-15 0-1-16,-1 1 0 0,-9-3 1 0,2-2-1 15,-19 0-6-15,-9 0-16 0,-1 2-61 0,-7 0-43 16,-1 0-71-16,-8-2 142 0,1 0-111 0,-12 0-91 16</inkml:trace>
</inkml:ink>
</file>

<file path=ppt/ink/ink10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4:37.671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103 69 785 0,'-103'55'357'0,"106"-55"-252"15,-1-5-73-15,0 5 6 0,-2 0 3 0,0 0 3 16,0 0 4-16,0 0 5 0,0 0 5 0,12 2 0 16,9 3 2-16,0-1 0 0,64 19-5 0,-60-19-1 15,17 2-4-15,-9-3 1 0,9-1-8 0,1 0-1 16,-1-2-2-16,6 0-3 0,-2 0-4 0,0-2 0 15,1-3-3-15,3 3-3 0,-8-2 1 0,9 2-4 0,12-2 0 16,-2 0 2-16,-7-1-5 0,11 3-1 0,5 0-2 16,10 2 1-16,2 0-6 0,4 0 4 15,-13-4-6-15,18 4 0 0,-3-2-3 0,3-2-2 16,5 4 0-16,5-9-3 0,0 1 2 0,8 4-3 16,-8 0-1-16,-6-3-1 0,8 1 5 0,-11 0-3 15,1-3 1-15,-5 5-1 0,-4 0 2 0,5 4-1 16,-5 0-1-16,4 0-2 0,-4 2 1 0,-10 2-1 15,6 0 1-15,-17 0 0 0,-2-4-1 0,14 3 0 16,-3-3 2-16,-13 2-1 0,8-2 0 0,0 0 0 0,15 0 0 16,0 0 0-16,-2 0 3 0,-17 0-5 0,11-2 2 15,1 2 0-15,-7-7 0 0,1 1-1 0,-4-2 1 16,2 3-1-16,1-3 0 0,5 8 0 0,-5-6 1 16,3 4 0-16,7 2 0 0,-5 0 0 0,-1 0-1 15,-1 2 2-15,-1-4-1 0,-1-1 0 0,7 3-1 16,-9-2 0-16,-4-2-1 0,4 4 2 0,-8-2 0 15,2 2-2-15,15 4 0 0,-5-4 1 0,-14 0 1 16,8 4-1-16,-6-1 2 0,8-1 0 0,-1 0-2 16,-3 0 2-16,-13-2 0 0,9 0-2 0,2 0 1 15,2-4-1-15,0 2 0 0,6 2-3 16,-3-3 4-16,3 3 0 0,2 0 0 0,-1 3-1 16,1 1 0-16,1-4 0 0,1 0 0 0,-1-4 2 15,3 1-2-15,3-3 0 0,0 2 0 0,4-2 0 0,4 4 2 16,0-3 0-16,1 3-2 0,-14 2 0 0,-8-2 1 15,11-2-1-15,2 4-1 0,-13-2 0 0,-6 0 0 0,-4 0 1 16,10-1 0-16,4 3-2 0,-2 0 2 0,-10 7 0 16,6-5 0-16,-2-2 0 0,0 4 1 15,4 2-1-15,-4-3 0 0,0-3 1 0,2-3 0 16,2 1 1-16,5-2 0 0,1 2 1 0,-1 0-3 16,1 0 0-16,3 2 2 0,-3 0-1 0,3 4-1 15,-11-2 0-15,0 2-1 0,-2 1 0 0,-4 1 1 16,-1 0 2-16,-7-2-2 0,-14-2 0 0,5 3 0 15,7-1 0-15,-14 0 0 0,-1-2 2 0,1 0 1 0,7 0-2 16,7 3 2-16,-7-3 3 0,0-2-1 0,8 2 1 16,4 0 0-16,1 0-1 0,0-2-1 0,-5 2 2 15,0-2-1-15,-2 4-1 0,-1 3 1 0,-18-7 1 16,7 0 3-16,-9 4-4 0,0 2 0 0,-2-4 4 16,-2 0-1-16,-2 0-3 0,-6-2 2 0,10 5-4 15,-8-5-1-15,-3 2 1 0,1 0 0 16,-7-2-3-16,0 0 0 0,-6 0-7 0,0 0-11 0,0 0-17 15,0 0-23-15,0 0-32 0,0 0-238 16,0-2 261-16,0 0-162 0,-2 0-87 0</inkml:trace>
</inkml:ink>
</file>

<file path=ppt/ink/ink10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4:42.967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29 7 384 0,'-2'-2'261'0,"0"-1"-89"0,0 1-88 0,0 2 70 0,0 0-42 16,-1 0-17-16,1 0-9 0,0 0-19 15,0 0-8-15,0 0-10 0,0 0-6 0,0 0-14 0,0 0 1 16,0 0-2-16,2 0 1 0,0 0-3 0,0 0 0 0,0 0 10 15,0 0 4-15,0 0-2 0,0 0-1 0,0 5 0 16,0 9 8-16,2 9-3 0,0-2-1 0,6 53-9 16,-10-45 2-16,-4-3-1 0,6 5-2 0,4 5-2 15,-2-2-4-15,-2 1-2 0,-2 1-1 16,2 0-2-16,11 0-2 0,-5 3-1 0,-6-3-1 16,4-2-2-16,11 2-5 0,-5-1 0 0,-3-5-4 15,-3-1 1-15,-2 3-2 0,4-3-1 0,-2 3-3 16,1-1 2-16,-5-6 1 0,0 3-2 0,0-5 3 15,2 6 0-15,-2-8-2 0,2-6 0 0,4-7 1 0,-4 5-1 16,-2-11-1-16,2 4 2 0,-2-6-2 0,0 0-9 16,0-2-7-16,0 0-8 0,0 0-16 0,-2 0-62 15,2 0-39-15,0 0-51 0,0 0-112 0,0 0 209 16,0 0-147-16,0-1-48 0</inkml:trace>
</inkml:ink>
</file>

<file path=ppt/ink/ink10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4:43.280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280 0 686 0,'10'7'384'0,"-8"-7"-198"0,-4 0-100 0,0-2 64 15,0 2-33-15,0 0-27 0,0 0-4 0,0 0-19 16,0 0-4-16,0 0-7 0,-1 6-9 0,-1 11-7 16,-2 2-9-16,-2 2-4 0,-24 54-3 0,19-51-1 15,-6 3-7-15,9 0-1 0,-5 3-1 16,5 3-2-16,-3-3-3 0,-6 1 2 0,7 1-3 16,-5-3-1-16,4 1-4 0,-2-3 4 0,3-4-3 15,1-4 0-15,1 0-7 0,-1-4-17 0,3-5-27 16,2 1-31-16,-1-3-45 0,7-4-86 0,0 0 148 15,-2-4-111-15,2 0-35 0</inkml:trace>
</inkml:ink>
</file>

<file path=ppt/ink/ink10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4:43.536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15 46 926 0,'-13'-48'350'0,"11"48"-208"0,2 2-79 0,0 7 43 16,0-9-19-16,0 0-13 0,0 0-11 0,2 6 4 0,7 19-5 16,1-2-9-16,37 55-9 0,-28-57-10 15,4 6-3-15,0-4-2 0,2 3-5 0,2-1-8 16,1-2 0-16,1-4-5 0,-4-4 1 0,1 4-4 16,-3-3-2-16,-13-9-2 0,9 5 1 0,-10-5 1 15,-1 1-4-15,-2 3 1 0,-6-5-2 0,0-2-1 0,0-4-2 0,0 0 2 16,-2 0-69-16,0 0-40 0,0 0-54 0,0 0 120 15,0 0-112-15,0 0-73 0</inkml:trace>
</inkml:ink>
</file>

<file path=ppt/ink/ink10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4:43.769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710 175 1070 0,'-162'-38'453'0,"162"34"-267"15,7 1-114-15,-3-1 43 0,-4 4-42 0,0-2-1 16,0 0 2-16,8 0-14 0,18 0-7 0,3 0-15 16,53-2-2-16,-46 4-8 0,0-3-4 0,12 3-8 15,-8 3-11-15,6 1 3 0,0 0 0 0,1 0-3 16,-1 0-7-16,-10 5-12 0,-5-7-18 0,-6 0-69 16,-8-2-43-16,0-2-79 0,4 2 158 0,-4 2-156 15,4-2-75-15</inkml:trace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55.50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19 118 490 0,'-10'-8'281'0,"10"1"-121"0,-2 7-85 16,2 0 61-16,-2 0-57 0,2 0-11 0,0 0-8 0,0 0-10 16,0 0-7-16,0 21-8 0,-2-2-11 0,-1 2-2 15,6 55-3-15,-3-49 1 0,6 5-1 16,-4-11-4-16,2 2-4 0,7-2 1 0,3-2-1 15,3-6 0-15,-4-1-3 0,-1-14-4 0,-1 2 0 16,8-4 0-16,-7-2 1 0,-3-13-3 0,-1 2 2 16,1 0-2-16,-3-2 0 0,0-6 2 0,-1 0 0 15,-1 4-2-15,-4-5-1 0,0 1 1 0,-4 0-1 16,1-2-1-16,-1 6 2 0,0-3-1 0,-4-5 2 16,-1 10-3-16,1-6 1 0,-3 12-3 0,1 3-22 15,1 1-11-15,-3 9-17 0,1 0-29 0,3 17 56 16,-1-4-44-16,5 8-16 0</inkml:trace>
</inkml:ink>
</file>

<file path=ppt/ink/ink10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4:44.089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4 220 1129 0,'42'-74'509'0,"-42"76"-308"0,-13 5-124 16,5-3 59-16,4 6-66 0,-11 3-5 0,13-1-5 15,2 5-3-15,-2 2-12 0,2 2-1 0,2 4-13 16,2 1 2-16,0 7-8 0,0-3 2 0,3 10-1 16,-1-2-3-16,0 6-4 0,1 6-2 15,-3 1 4-15,-2-1 0 0,0-4-1 0,0-8-3 0,-2 6 3 16,-2 5 0-16,0-14 0 0,0-1-4 0,0 2 0 0,2 4-5 15,0-7 1-15,-2 7 0 0,2-15-8 0,6-1 0 16,-2 3 0-16,2-14 0 0,1-3-2 0,1-2 0 16,0 1-4-16,-1-5-8 0,-3-2-13 0,-4-2-61 15,0 0 26-15,-2 0-135 0,0 0 147 0,0 0-113 16,0 0-57-16</inkml:trace>
</inkml:ink>
</file>

<file path=ppt/ink/ink10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4:38.695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384 111 737 0,'2'-63'342'0,"-16"50"-200"0,-1 5-78 0,0 2 27 16,5-1-10-16,-3 3-11 0,1-2 3 0,3 6-22 16,1-2-4-16,-3 0-6 0,-1 0-7 0,-3 4-1 15,-6 2-7-15,6 2 5 0,-6 5-1 0,0-3 0 16,-2 9 4-16,-2 0 0 0,2-5 2 0,4 3-1 16,4 0 3-16,-2 0 0 0,0-3-3 0,3 1 1 15,1-9-9-15,9 0-3 0,4 3 7 0,-2-7-4 16,0 0-9-16,2 0-5 0,0 0 0 0,0 0-1 15,14 4 0-15,14 4 1 0,52 17-9 0,-38-14 4 16,-5-7 0-16,1 9-1 0,0-3 1 0,0 5-3 16,0 2-2-16,-2 2 0 0,-5 0 0 0,-6-1 0 15,1 1-1-15,-20 9 1 0,9-3-3 0,-9 2 3 16,0-4 2-16,-14 9-2 0,1-3 1 0,-9 1 7 16,-1-5 3-16,-4-2-1 0,0 4 4 0,-4-5-1 15,-1-4 3-15,-1-5-1 0,-5 0 1 0,7-1-7 16,-2-8-2-16,-3-4-3 0,3 3 2 0,2-8-4 15,-2 1-1-15,8-8-1 0,6-1-2 0,0-6-3 16,9 0 1-16,0 0-32 0,4 0-66 0,0-6-38 16,8 4-52-16,3 0-116 0,8 0 210 0,-4 6-159 15,16-4-55-15</inkml:trace>
</inkml:ink>
</file>

<file path=ppt/ink/ink10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4:38.976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47 31 746 0,'8'-13'425'0,"-6"5"-198"0,-2 2-133 0,-6 6 108 15,4 0-92-15,0 0-20 0,0 0-3 0,-1 2-6 16,-7 19-3-16,-1 19-10 0,-5 50-4 16,16-41-8-16,0 3-6 0,-2 9-3 0,-3-4-7 15,5 0-10-15,5 1-6 0,1 10-2 0,0-5-1 16,-4-9-10-16,11-1-1 0,-5-9-3 0,5 7 0 15,-11-11-3-15,4 4-1 0,1-17 1 0,-5 5-3 16,-2-5 0-16,0-2-1 0,-2-6-4 0,-3-6-40 16,5-3-18-16,-4-4-23 0,6-3-26 0,-2-6-146 15,0 1 187-15,0 0-125 0,0 0-60 0</inkml:trace>
</inkml:ink>
</file>

<file path=ppt/ink/ink10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4:39.689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0 304 706 0,'-2'-9'393'0,"-5"1"-186"15,3 8-117-15,2 0 82 0,0 0-79 0,2 0-1 16,0 0-3-16,0 0-4 0,0 0-17 0,0 0-4 16,19 8-4-16,2 3-2 0,48 25-13 0,-39-30-7 0,3 4 1 15,-5-1-2-15,1-9-12 0,3 2-2 0,3 2-3 16,12-6-1-16,-3-4 0 0,-4 2 0 0,-4-7-6 15,20 0 1-15,-1 3-1 0,4-5 1 0,6 5 0 16,6 2 4-16,5-3-2 0,10 5 3 16,3-2 0-16,7-3 2 0,-1 5 0 0,10-2-5 0,-2 2 1 15,2-7-6-15,-2 3 1 0,9 6-6 0,-1 0-1 16,-4-1-3-16,0 1 0 0,-8-2 2 16,4 0-1-16,-12 4 0 0,-11-6-4 0,14-3 2 15,3 3 0-15,-13 0 0 0,0 1 1 0,-2-3-2 0,8 0-1 16,-1 1 1-16,1 1 2 0,-12 2-1 0,10-5 2 15,5 1-3-15,5 0 0 0,-3-3 1 0,2 3-1 16,2 1 1-16,-1-1-1 0,1 4-1 0,-4-3 0 16,-5 1 4-16,3 6-3 0,-1 2-1 0,1-2 2 15,-1 7 1-15,-6-1-2 0,5 0 2 0,-1-2-2 16,-4 3 0-16,-2-5 1 0,1 0 1 0,-16 0-1 16,4-4-2-16,24-4 2 0,-6-3 0 0,-14 7-1 15,14-2 1-15,-9-7-1 0,19 5-1 0,-7-2-1 16,7-1 2-16,-19 3-1 0,13 6 0 0,-1-6 1 15,3 6-1-15,-9 8 1 0,1-8 3 16,1 6-1-16,-6-6-2 0,2 2 2 0,-2-2-2 16,-4-2 0-16,2-2 0 0,4-2 0 0,5-1-2 15,-1 5 1-15,1-2 0 0,-3 2 1 0,-10 0 3 0,0 2-3 16,14-4 0-16,-2 4 0 0,-16-4 3 0,4 1-2 0,-3 6 1 16,16-3-2-16,-1-3 0 0,1 1 0 15,-11 2 1-15,10 7-1 0,-4-3 0 0,2 0 0 16,-8-6 0-16,6 2 0 0,5 4-1 0,-7-4 1 15,6 0 0-15,3-4 1 0,-1 2-1 0,11 2 0 16,-2 0-2-16,-2 0 4 0,0-2 0 0,-7-2-2 16,-26 4-1-16,-35 0 1 15,3 0-1-15,73-3 1 0,2 3 0 0,1-2-1 0,-1 0 1 0,0 4-1 16,-4 5 1-16,0-3 0 0,-31-2 0 0,0 2 0 0,3 2 0 16,-5 5-1-16,1-3 2 0,-22 3-1 0,-1-7 1 15,3 5 0-15,-11-3-2 0,-6 0 2 0,-11-2-1 16,-6 1 0-16,-2-3 0 0,-3 2 0 0,-7-2-6 15,1 0-4-15,-4-2 3 0,-4 0-31 0,0 0-49 16,0 0-31-16,0 0-51 0,-2 0-101 0,0 0 188 16,-17 0-135-16,-38 0-50 0</inkml:trace>
</inkml:ink>
</file>

<file path=ppt/ink/ink10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4:41.118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71 304 789 0,'-50'54'348'0,"45"-52"-222"0,3-2-82 16,-10 0 36-16,10 0-27 0,-1 0-15 0,1 0 5 0,0 0 12 16,0 0 3-16,0 0 1 0,2 0 0 0,0 0 0 0,0 0 8 15,0 0-2-15,19 0-4 0,2 0-12 16,2 0 2-16,44 7-2 0,-43-7-1 0,7 0-4 15,-4-5-2-15,7 3-8 0,0 0 1 0,-3 0 0 16,7-4-6-16,4 0 0 0,0-3-7 0,2 7 0 16,5-2-5-16,-3-5 0 0,15 5-4 15,-2 2-2-15,0-2-1 0,6 4-1 0,-4 0 0 16,6-2 0-16,-10 0-1 0,-5-5-4 0,13 7 6 16,-6-6-1-16,-2 2-2 0,-2 0 2 0,6-1 2 0,4-1 0 15,8 4-4-15,1 0 5 0,-3-2-4 0,9 0 2 16,-2 1-3-16,6-1 0 0,-6 0-3 0,10-2-1 15,-6-3 3-15,-6 1-5 0,-2-1 1 0,5 1-1 16,-1 0 1-16,0 1-3 0,6-1 2 0,-12 6 1 16,7-2 0-16,-7-3 1 0,4 3-3 0,-5 2 3 15,-10 0-3-15,0 0 3 0,-4 0-1 0,-9-2-2 16,-2 4 0-16,11 0 0 0,-2 0 2 0,-9 0-3 16,2 0 2-16,3 0 0 0,6 2 0 0,4 0-1 15,-3 2 1-15,-9-4 0 0,5 0 0 0,1 2 1 16,-2-2-2-16,-3 0 1 0,-2 2-1 0,-3-2 3 15,5-2-4-15,1 0 1 0,-1 2 1 0,-2-2 1 16,3 2-2-16,-1 0 0 0,7-2 2 0,-4 2-1 16,-1 0-1-16,-4 0 0 0,5 0 0 0,-3 0 0 15,-1-2 0-15,-1 0 0 0,-12-1 0 0,4-1 0 16,8 0 0-16,5-2 0 0,-11 4 0 0,6-5 1 0,0 3 1 16,11-2-2-16,9-1 0 0,-5 3 0 15,-7 2 0-15,12 2 1 0,-5-2 1 0,2 2-2 16,-6-4 1-16,2 2-1 0,-4 4 1 0,-5-2-1 0,3 6 0 15,-5-6 0-15,5-2 0 0,0-2 0 16,1 6 1-16,1 2 0 0,0-4 1 0,8 0-1 16,0-6-1-16,-4 6 1 0,4 0 0 0,-6-2-2 15,4 2 1-15,-8-4 1 0,-9-3-2 0,13 1 1 0,-2 4 0 16,-9-7 0-16,5 5 0 0,1 2-1 0,7-4 1 16,9 2-1-16,-1-1 2 0,-8 5 0 0,8 0-1 15,1-4-1-15,-3 4 2 0,-4 0 0 0,-4-2-1 16,-2 2 1-16,-5-2-4 0,1 0 3 0,-5 0 2 15,3 0-1-15,3 2-2 0,1 0 1 0,0 0 0 16,1 0 0-16,10 0 0 0,-14 0-1 0,7-2 0 16,-2-1 1-16,8 1 2 0,-10 2-2 0,-5 0 2 15,0 0-3-15,3-4 1 0,6 0 0 0,-9 2 1 16,-3 0-1-16,-5-2-1 0,16 1 1 0,-7 1-1 16,4-4 3-16,-3 6 1 0,1-2-2 0,-3 0-2 15,3 2 1-15,6 0 0 0,-11 0 0 0,11 0 1 16,-11 2-1-16,-4 0-1 0,3 2 1 0,9-4 2 15,-16 2-2-15,0-2 0 0,6 0 0 16,-6 0 0-16,11 0 0 0,1 0-1 0,-1 0 0 16,8 0 1-16,0 5 1 0,1-3-1 0,-3 0 0 0,-13 2-2 0,7 0 1 15,-1 0 1-15,-10 1 0 0,-10-1 0 16,1-2-1-16,1 2 1 0,1-4 0 0,1 2 1 0,-7 0 0 16,5-2 0-16,-1 0-2 0,3-2 1 0,-2 0 1 15,1 2-1-15,-3 0 3 0,1-2-1 16,3 0-2-16,-5 0 1 0,5 0 2 0,-7 0-2 15,3 2 2-15,-7-3-1 0,4-1-2 0,-6 4 1 16,-2 0 1-16,2 0 1 0,-4 0-1 0,0 4-2 16,-3 1 0-16,-1-1 2 0,-5-4-1 0,3 4-2 15,-1-4 1-15,-3 2 0 0,-7-2 1 0,0 0-1 0,0 0-3 16,0 0-5-16,0 0-13 0,0-2-20 0,0 0-83 16,0 0-72-16,0 0 145 0,0 0-108 0,0 0-90 15</inkml:trace>
</inkml:ink>
</file>

<file path=ppt/ink/ink10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4:44.907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40 149 601 0,'-11'-122'326'0,"3"114"-147"0,2 4-89 0,1-1 59 15,3 3-23-15,0 0-20 0,0 0-2 0,0 2-13 16,0 0-9-16,2 0-8 0,0 0-7 0,0 0-16 0,0 0 0 16,0 0 13-16,0 0 0 0,0 0-7 0,0 4-2 15,2 15 0-15,4 11 5 0,9 60-2 0,-11-58-3 16,-4 8-14-16,2 8 0 0,5 0 1 0,-7 3-5 15,2 1-4-15,-2 3-7 0,4-5-4 0,2-1-1 16,-2 1-1-16,1-4-9 16,-1-1-3-16,0-8 0 0,2 1-1 0,5-4-1 0,-9 8 0 15,6-8-1-15,1-3-1 0,-1 5 2 0,1-3-2 16,-3-1-1-16,2 4 2 0,-1-9-3 0,-5-4-2 0,2 9 2 16,-2-3 0-16,2-6-1 0,-4 0 0 0,0-6 0 15,0 0-1-15,0-7-1 0,0 5-4 0,0-13-12 0,-2-2-41 16,0-4-23-16,2 2-29 0,0 0-47 15,-2 0 105-15,0 0-86 0,0 0-25 0</inkml:trace>
</inkml:ink>
</file>

<file path=ppt/ink/ink10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4:46.228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0 146 458 0,'66'-143'287'0,"-69"141"-134"0,1 2 16 16,-2 0-20-16,2 0-15 0,0 0-65 16,0 0 41-16,0 0-19 0,0 0-6 0,0 0-10 15,-1 0-9-15,1 0-12 0,0 0-3 0,0 0-6 16,0 0-2-16,0 0-8 0,2 0-3 0,-2 4-2 15,2-2 1-15,0 7-1 0,0-1 5 0,0 3 0 16,0-3 0-16,0 5 1 0,0 4-3 0,0-1 9 16,2 5 0-16,4 49-5 0,-4-49-4 0,-2 2-1 0,0 8 2 15,0 7-1-15,0-4-1 0,0 0-11 0,2 12 3 16,-2-2-1-16,0 6-2 0,5-1-1 0,-3-5-5 16,0 2-2-16,-2 0 0 0,2 1 1 15,0-12-7-15,0 3 3 0,2-6-4 0,-4 3-1 0,2-5 0 16,3-1 1-16,-3-3-3 0,-2-1 2 0,2 0-2 15,-2 0-2-15,-2-4 3 0,0-2-2 16,-3-2 1-16,5-4-2 0,-4-7-1 16,2-4 0-16,2-2 0 0,-2 0 0 0,0 0-6 0,2 0-8 15,-2 0-11-15,0 0-7 0,0 0-16 0,0 4-50 16,2-2-27-16,-3 3-31 0,1-5-32 0,0 0 115 16,0 0-90-16,0 0-21 0</inkml:trace>
</inkml:ink>
</file>

<file path=ppt/ink/ink10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4:46.390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17 524 0,'0'-2'419'0,"0"0"-168"0,0 0-147 16,0 0 122-16,0 0-86 0,0 0-64 0,0-1-8 15,0 1-8-15,0 2 4 0,0 0-20 0,0 0-8 16,0 0-13-16,0 0-7 0,0 0 1 0,0 0-7 16,0 0-4-16,0 0-29 0,0 0 0 0,0 0-22 15,0 0-25-15,0 0-158 0,0 0 180 0,0 0-109 16,0 0-77-16</inkml:trace>
</inkml:ink>
</file>

<file path=ppt/ink/ink10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4:48.890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183 45 436 0,'0'-2'280'16,"0"-1"-115"-16,0 1-87 0,0 0 71 0,0 0-55 0,-2 0-35 16,0 0-8-16,0 0-13 0,2 0-5 0,-2 0-20 15,0-1 0-15,0 1-24 0,0 0 22 0,-1 0 0 16,1 0 2-16,0 0 1 0,0 0 3 0,0 0 0 15,0 0 4-15,0 0 1 0,0-1 4 0,0 3 5 16,-7 0 0-16,-3 3-3 0,3-1 2 0,-1 2 3 16,-7 2-6-16,4 0 1 0,-1 3 1 0,1-3-7 15,2-2-3-15,5-1 1 0,0 1-3 0,-5 6 0 16,5-1-2-16,0 1 0 0,1 1-5 0,3-5 1 0,4 4 0 16,1 1 2-16,-1-7-2 0,2 2-1 0,0 1 1 15,4-3 3-15,9 2-1 0,-2 1 1 0,2 1-2 16,-2 0 2-16,3 1-3 0,52 54 5 15,-51-46-1-15,-11-5 2 0,3 3 4 0,-13-2-4 16,6 6 4-16,-2-5 3 0,-4 5 3 0,-2 0-6 16,-5-4 5-16,3 2-3 0,0-1-2 0,6 8 0 15,-11-10 1-15,9-1-5 0,-4-3-1 0,-3-1-1 16,3-1-3-16,6 1-3 0,-8-9-3 0,-14-2 4 16,16-1-7-16,-4 3 0 0,-3-2-2 0,9-6 1 0,-11 2-25 15,5-7-23-15,-1 3-26 0,5 1-43 0,-7-1 84 16,3-1-62-16,-9 1-29 0</inkml:trace>
</inkml:ink>
</file>

<file path=ppt/ink/ink10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4:49.960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300 1 409 0,'25'53'274'0,"-27"-53"-136"0,-2 0 28 0,4-2-85 15,0 0 33-15,-2 2-9 0,0-2-3 0,0 0-9 16,0 0-3-16,0-1-4 0,-1 1 1 0,1 0-14 16,0 0-3-16,0 0 9 0,0 0-5 0,0 0-16 15,0 0 0-15,0 0-1 0,0-1 0 16,0 1-2-16,-1 0-2 0,1 0-13 0,0 0 1 16,0 0-2-16,-8-2-3 0,-7 0-4 0,2 1-4 15,-2 3-2-15,-4 0-1 0,-52 15-1 0,52 0 0 16,4-5 1-16,2 5-2 0,-2 2 0 0,0 2-1 15,3 2 1-15,5 4-2 0,1 0-1 0,4 1-4 16,2 1-2-16,2-2-2 0,0-2 0 0,6-4-2 0,2 0-5 16,9 4 1-16,-6-2-1 0,-1-10-1 0,5 6 0 15,0-7 1-15,1 5 1 0,10-3-1 0,-5 1 3 16,-2-7-2-16,0-1-2 0,10 1 1 0,-4-4 0 16,-6-2 0-16,8 2 0 0,-10-8-3 15,2 2 1-15,-4-5-1 0,2 3 0 0,-9-1 1 16,1-3-1-16,5 6 0 0,-7-9-1 0,-1 3 2 15,-4 1-2-15,4 5 0 0,1-2 1 0,-7 4-2 16,0 0 0-16,0-1-3 0,0 1-3 0,0 0-9 0,0 0-32 16,0 0-18-16,0 0-20 0,0 0-20 0,0 0-28 0,0 2-128 15,0 0 178-15,-3 0-117 0,3 0-28 16</inkml:trace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55.68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10 17 753 0,'-8'71'347'0,"6"-77"-199"0,2 0-93 0,2 0 19 16,-2 3-19-16,0 1 1 0,0 0-25 0,12 0-10 15,13-4-13-15,1-3-23 0,54-12-111 0,-53 11 110 16,-4 8-62-16,-2-11-59 0</inkml:trace>
</inkml:ink>
</file>

<file path=ppt/ink/ink10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4:50.102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0 712 0,'0'0'346'15,"0"0"-238"-15,0 0-77 0,0 0 12 0,0 0-56 16,0 0-41-16,0 0 20 0,0 0 22 0,0 0-51 16,0 0-28-16</inkml:trace>
</inkml:ink>
</file>

<file path=ppt/ink/ink10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4:50.666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126 380 678 0,'86'-88'382'0,"-86"84"-187"0,-2-5-103 16,-6 9 25-16,6 0-6 0,0 0-8 0,-1 0-11 16,1 0-12-16,-2 0-39 0,-17 7-7 15,2 1-8-15,-50 40-3 0,54-27-13 0,0-2-1 16,5 0-4-16,-7-2-5 0,13 0-52 0,-4 2-33 15,3-9-46-15,-1 3-85 0,6-5 156 0,0 1-119 16,0-7-48-16</inkml:trace>
</inkml:ink>
</file>

<file path=ppt/ink/ink10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4:50.852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88 878 0,'84'-84'406'0,"-82"84"-230"0,-4 0-102 16,0 2 31-16,0-2-12 0,2 0 5 0,0 0-18 15,0 0-18-15,0 0-12 0,0 0-7 0,9 15-7 16,-3-5-11-16,6-1-5 0,5-3-15 0,0 6 10 16,63 54-10-16,-65-62-1 0,-3 2 0 0,-3-2 0 15,3-2-4-15,3 5 0 0,-9-1-6 0,1-6-36 16,-7 4-20-16,0-4-24 0,0 0-33 0,0 0 79 16,-2 0-67-16,-1 0-23 0</inkml:trace>
</inkml:ink>
</file>

<file path=ppt/ink/ink10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4:51.181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167 65 733 0,'-59'-21'386'0,"59"19"-157"0,0-1-121 0,0 3 84 16,0 0-63-16,0 0-36 0,0 0-11 15,0 0-8-15,0 0 0 0,0 0-17 0,0 0-21 16,0 3-5-16,0 5-1 0,2 5-5 0,0-1 1 15,0 5-5-15,0 2-7 0,5 6-1 16,12 57 18-16,-15-52-1 0,-4 1 0 0,0-4 0 0,2 7-3 0,-4 8 10 16,2-2-4-16,0-13-4 0,-4 7-7 0,8 0 0 15,-4 8-2-15,4-4-6 0,-2-1 3 0,5-7-12 16,-5 3 2-16,8 1-5 0,-10-7 3 0,4-1-1 16,3-7-1-16,-7 2-1 0,2-9 1 0,0-1 1 15,10-1-3-15,-12 1 2 0,0-7-2 16,3-2 1-16,-3-2-5 0,0 0-8 0,0 0-11 0,0 0-11 15,0 0-40-15,0 0-21 0,0 0 8 16,0 0-72-16,0 0-45 0,0 0-88 0,0 0 191 16,0 0-125-16,-3 0-22 0</inkml:trace>
</inkml:ink>
</file>

<file path=ppt/ink/ink10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4:51.456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6 47 986 0,'-2'-3'492'16,"0"1"-277"-16,0 2-100 0,2 0-56 0,0 0 31 15,0 0-6-15,0 0-29 0,0 0-3 0,0 0-7 16,0 0-5-16,0 5-5 0,4 3-13 0,2 0-2 16,1 1-3-16,-5-5-2 0,0 2-6 15,6-1-3-15,1 1 1 0,5 0-2 0,-7-4 1 16,-5-2 0-16,13 0-3 0,3 0 2 0,-13-2-3 15,7-2 1-15,-3-2-2 0,-1-3 1 0,3-1 0 0,-11 6-3 0,2-9 2 16,6-2-3-16,1 0-7 0,-9 11 3 16,0 0-33-16,0 0-67 0,0 2-44 0,0 0-58 0,0 0 142 15,0-1-149-15,0 1-74 0</inkml:trace>
</inkml:ink>
</file>

<file path=ppt/ink/ink10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4:51.568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0 1000 0,'51'9'459'15,"-51"-7"-273"-15,-2 0-116 0,0-2 29 0,0 0-26 0,0-2-10 16,-1 2-14-16,1 0-24 0,2 0-8 0,0 0-11 0,0 0-88 16,0 0-91-16,0 0 141 0,0 0-93 0,7 0-88 15</inkml:trace>
</inkml:ink>
</file>

<file path=ppt/ink/ink10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5:11.544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29 171 539 0,'-19'-54'307'0,"24"52"-126"0,-8 0-85 0,-1 0 40 15,2 2-16-15,0-3-15 0,0 3-14 0,0-2-12 0,2 0 3 16,0 2-9-16,0 0-18 0,0 0-5 0,0 0-3 0,0 0 4 16,0 0-5-16,0 0 4 0,12 0-13 15,5 0-1-15,0 0 0 0,2 0-3 0,59 11-1 16,-51-11-2-16,7 6 0 0,6 0-6 0,0-4 1 15,0-2-6-15,6 5-1 0,-2-7-2 0,6 2-2 16,-3 2-4-16,-7-4 0 0,-5 2-5 0,1 0 0 16,0 0-1-16,-7 2-1 0,-8 0-1 0,-2-2 1 15,-4 0 1-15,-5 0-4 0,3 2 5 16,-5 0-3-16,-3-2 2 0,-3 2-1 0,-2-2 1 0,0-2 0 16,0 0-1-16,-2 0 1 0,0 0-1 0,-1 0-1 15,1-1-1-15,0 1-2 0,0 0-6 0,0 0-14 16,0 0-6-16,-11-2 4 0,-6 0-19 0,5-1-18 15,-1 1-6-15,-4 0-3 0,0-2 3 0,-52-26 7 16,48 20 8-16,-7 7-5 0,1 1 18 0,-3-2 22 16,-8 2 7-16,2 2 4 0,-2 10 4 0,3-4 8 0,-1-4 3 15,-2 2 1-15,4-6 12 0,5 10 4 16,1-10 2-16,7 6 1 0,-6-10 6 0,14 10-4 16,-2-2-1-16,9 4 0 0,-1-2-10 0,1-2-4 15,4 0 0-15,4 0-1 0,0 0 0 0,0 0 4 16,0 0 0-16,8-2 2 0,32-6 0 0,46-3 2 15,-38 3-4-15,-1 1 2 0,-1 5-3 0,4 0-4 16,1 0 0-16,6 2-3 0,-13 4 2 16,2 1-2-16,-10-5-1 0,0 0-1 0,-1-5-1 0,-14 5-4 0,5 2-1 15,-5-2 3-15,-7-4-4 0,3 4-1 0,-4 4 1 16,3-1 1-16,-5 3-2 0,0-2 3 0,-3-4-1 16,-4 2-1-16,-4-2 0 0,0 0 1 0,0 0-2 15,0 0-2-15,0 0-5 0,0 0-7 0,0 0-12 16,0 0-36-16,-2 0-18 0,0 0-27 15,0 0-27-15,0 0-21 0,0 0 88 0,0 0-74 16,-1 0-7-16</inkml:trace>
</inkml:ink>
</file>

<file path=ppt/ink/ink10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5:13.123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</inkml:trace>
</inkml:ink>
</file>

<file path=ppt/ink/ink10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5:13.875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15 296 748 0,'-11'-204'392'0,"11"179"-223"16,2-4-32-16,5 14-74 0,-3 2 28 0,6 3-3 16,-3 6-3-16,1 4-7 0,-2 2-29 0,-6-2 10 15,0 0-2-15,0 0-4 0,0 0 0 0,3 27-5 16,-1-6-1-16,4 67-4 0,-6-56 0 0,0 8-6 15,0 6 0-15,-6 9 1 0,4 1-2 0,-1 5-2 16,-3 5-2-16,2 3-2 0,-2-2-5 0,-1-4-2 0,7-4-5 16,5 13-2-16,-5-5-2 0,0-10-6 15,6-3-1-15,0-3-4 0,0 6 3 0,-1-7-4 16,1 3 2-16,-6-24-1 0,0 5-1 0,0-1 2 16,0-12-3-16,0-8 4 0,0-9-4 0,-2-4 0 15,2-2-3-15,0 0-5 0,0-4-6 0,4-24-2 16,11-79-2-16,-13 60-1 0,-2-7-5 0,6-5 2 15,-8-7 1-15,-4 10 2 0,2-8 8 0,-1 3 2 16,1 2 0-16,0-2 2 0,4 9 6 0,-2 3 0 16,-7 3-1-16,7-9 0 0,0 13 1 0,-4 8 0 0,0 5 0 15,-1-3 0-15,3 9 0 0,-4-5-1 0,6 16 1 16,-5-1 2-16,5 2-2 0,0 5-1 0,2 2-1 16,0 6-1-16,0 0 3 0,0 0 1 0,0 0 1 15,0 0 0-15,0 0 3 0,4 29-3 0,7 55 5 16,-9-48 1-16,-2 4-2 0,0 4 0 15,0 2 2-15,0-2-3 0,2 5 1 0,13-5 1 16,-15 4-2-16,4-8 0 0,-4-10-3 0,4 1-1 16,-2-3 0-16,0-3 0 0,-4-13 0 0,0 1 0 0,2-3-6 15,0-7-7-15,2 1-9 0,-2-4-17 0,0-2-41 16,0 0-18-16,0-1-20 0,0 1-21 0,0 0-72 16,0 0 8-16,2-25 109 0,0 2-86 0,5-59-22 15</inkml:trace>
</inkml:ink>
</file>

<file path=ppt/ink/ink10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5:19.100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</inkml:trace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55.84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5 24 599 0,'0'-2'331'0,"0"0"-150"15,0 0-101-15,0 0 41 0,0 0-36 0,0 2-8 16,0 0-22-16,0 0-12 0,11 23-10 0,-1 4-10 16,26 55-13-16,-28-50-2 0,-1-5-3 0,1 3 1 15,-4-7-5-15,2-4-4 0,1 6-63 0,-3-4-50 16,-2 4 94-16,-2-4-67 0,4 4-40 0</inkml:trace>
</inkml:ink>
</file>

<file path=ppt/ink/ink10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5:30.63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0,'0'0'0</inkml:trace>
</inkml:ink>
</file>

<file path=ppt/ink/ink10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5:33.26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</inkml:trace>
</inkml:ink>
</file>

<file path=ppt/ink/ink10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5:34.095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137 189 649 0,'-70'-168'285'0,"66"159"-144"16,-2 3-8-16,2 2-24 0,2 2-10 0,0 2-12 16,-1 0-49-16,1 0 19 0,0 0-6 0,0 0-8 15,0 0-6-15,-2 12 1 0,-2 18 1 0,-5 60-4 16,11-54 2-16,8 21-2 0,-5 2-1 0,1 4-6 15,0 8-1-15,-4 1-2 0,0 3-3 0,0-5-6 0,0-5-6 16,0 0 0-16,0 2-1 0,0-12-3 0,2-11-2 16,0-2 2-16,2-8-1 0,1-9-2 0,-3 2 3 15,0-14 0-15,0-7 0 0,-2-6-1 0,0-2 0 16,0 0-3-16,0 0 2 0,0-19-1 16,0-19-4-16,-2-57-6 0,2 43 4 0,0-1-13 15,0-4 4-15,0 0-10 0,0-6-4 0,0 2 4 0,0 8 2 16,-2-1 3-16,0 5-4 0,-1 5 15 15,1 6-9-15,2 2 15 0,0 11 1 0,0 1-1 16,0 5 0-16,0 0 0 0,0 7 5 0,0 7-2 0,5 3 4 16,-5 0 1-16,0 4 3 0,0 0 1 0,0 0-1 15,-3 0 4-15,1 6 1 0,0 17 3 0,0 11-3 16,-2 61 2-16,0-51 1 0,0 8-1 0,1 1 0 0,1 4-1 16,2 2-3-16,0-1 0 0,0-5 0 15,0-3-6-15,2 3 0 0,-2-17-4 0,5 4 4 16,-3-11-4-16,0 3 0 0,0-20-4 0,0 13 4 15,4-16 0-15,-1-3-2 0,-3-10 0 0,-2 2-2 16,0 0-3-16,0 0-7 0,0 0-14 0,0-17-8 16,2-4-7-16,2-57-8 0,-8 54-12 0,2-5-34 15,-5-3-18-15,-1-1-14 0,2 5-12 0,-3-4-19 16,3 3 90-16,0-3-71 0,-3-1-5 0</inkml:trace>
</inkml:ink>
</file>

<file path=ppt/ink/ink10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5:35.327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70 275 192 0,'-10'-6'248'0,"3"-5"-58"0,-1 7-88 16,-2 0 57-16,1-3 4 0,-1 7-16 15,3-2-11-15,5 2-39 0,0 0-3 0,0 0-3 16,0 0-7-16,0 0-5 0,0 0-19 0,0 0-3 16,0 0-3-16,-1 0-4 0,1 0-5 0,2 0-1 15,0 0 0-15,0 0 0 0,0 0 1 0,0 0-2 16,0 0-1-16,15 7-3 0,8-1-4 0,0-2 1 15,57 5-5-15,-50-11-1 0,1-1-7 0,7 1-2 16,10 2-5-16,-4 2 2 0,-1 3-6 0,13 1-5 0,3 4 2 16,0 3-1-16,-2-2-3 0,-3 3 0 0,-3-3-1 15,18 1 0-15,-10-1-1 0,0 4 4 0,-2-11-2 16,16-2-4-16,1 0 2 0,6-2 1 0,-5-4 0 16,7 0-1-16,5-1 0 0,-5-3-3 0,-3 2 1 15,-3-3 2-15,2 3-1 0,-9 4-2 0,1 0 1 16,-7 2 2-16,-2 0-3 0,-9 4 2 0,5 2 0 15,-6 3-2-15,-5 3-1 0,-8-7 1 16,-1 5-1-16,-7-4-1 0,-20-4 1 0,9 1-4 0,-6-3 3 16,-3 0-8-16,-5 0 0 0,-10 0-4 0,3-3-11 15,0 1-5-15,0 0 0 0,-2 0-4 0,-30-2-10 16,-67-13 8-16,53 9-1 0,-2-1 4 0,-9 1 5 16,2 2 6-16,-6-5-1 0,4 3 4 0,-2-5 11 15,0 0 0-15,-2 1-2 0,-2-1 2 0,-7-2 5 16,1-1 1-16,-11 5 0 0,2-1 2 0,-2 7-1 15,-8 1 1-15,14-4 1 0,-8 4 2 0,17 4-2 16,14-3-1-16,-6 1 3 0,-4 2-1 0,15-10 4 16,4 8 0-16,2 0 2 0,-5-7 2 0,7 5 1 15,-4 0 7-15,15 0-1 0,6 4 9 0,-7-3 0 16,13 3 3-16,3-2-1 0,14 2 1 0,-2 0 2 16,18-2-4-16,-1 0-2 0,12-2-4 0,-3 0 0 15,16 2-4-15,2 2 2 0,2-2-3 16,4 2-1-16,7-5 0 0,-1 3-1 0,12 0-4 15,3-6-3-15,15 1 0 0,-2-3-2 0,-6 2-1 0,18-1-1 0,22 1 0 16,-3 1 0-16,-12 1 0 0,7 0 0 16,-1 2-2-16,21-1 2 0,-2 3-3 0,2 0 1 15,-25 2 0-15,5 0-1 0,1 0 0 0,-12 0 0 16,-5 0 0-16,-18 0 1 0,1 2 1 0,-12 0-1 16,-8-2-1-16,-2-2-1 0,-3 2 1 0,-23-2 0 15,7-2 0-15,-15 4 0 0,2-4-3 0,-21 2 2 16,0 0-4-16,-10-3-1 0,7 3 1 0,1 0-2 15,-25 0-5-15,-5 0 3 0,-73 0-4 0,38 2-3 16,2 0 2-16,0 2 1 0,-7 0-1 0,-10 0 2 0,-23 4 3 16,-17-1-1-16,4-1 5 0,15 4 1 0,-21-4 3 15,-2-1 1-15,4 3 0 0,7-4-3 0,5 0 4 16,3 0-2-16,4-2 1 0,2 0 1 0,13 2-1 16,-9-2 1-16,20 7-1 0,-10-5 4 0,18 0-3 15,-5 2 4-15,28 0-3 0,-4-2 3 0,3-2 1 16,16 0-1-16,10 0 0 0,-4 2 0 0,12 1 1 15,7-1-2-15,6 2 1 0,-2-4-1 0,2 0 1 16,0 0 2-16,0 0-1 0,8 4 3 16,40 15-1-16,47 15 0 0,-51-28 2 0,17-2 1 15,6 2-1-15,1-6-1 0,14 7 0 0,12-1-4 16,-8 0 1-16,22 3 0 0,-1-5-3 0,6 6 0 16,1-1 0-16,2-13-3 0,8 4 2 0,-3 2 0 15,-1-2 0-15,9 0-1 0,-12 0 1 0,5-9-2 16,-4 11 0-16,-5-2 3 0,3 5-3 0,-28-10 2 0,9 8-2 15,4 3 0-15,2-6 0 0,-17 6 1 0,0 3-1 16,-6-3 0-16,9-2 1 0,-10-4-1 0,1 0 0 0,-17 0 1 16,15 4 1-16,0-2-2 0,0 5 1 15,0 1-1-15,-1-4-3 0,-5 5 3 0,1-5 0 16,-5 2 1-16,-3-2-1 0,-2-1 0 0,-8-1 0 16,3 0 1-16,-5 0 2 0,2 2-2 0,3 2-1 15,-3-1-1-15,-2-3 1 0,1 0 0 0,1-2 1 16,-2 2 0-16,-7-2 0 0,4 0 0 0,3-2-1 15,-3 0 2-15,-4 0 0 0,-1-1-2 0,-5 3 0 0,6-4-1 16,-8 0 1-16,0 2 0 0,-7-2-1 0,13 4 2 16,-6-4-1-16,6 1 1 0,-4 1 0 0,-4 0-1 15,4 2 1-15,-4 0-1 0,-3 2 2 0,-1 0-1 16,-1 5 0-16,-8-3-1 0,3 2 0 0,-10-2 0 16,3 3 0-16,-8-5 0 0,1 4-1 0,-5-2-1 15,1 3 2-15,1-3-1 0,-9-4 1 0,0 0 0 16,0 0-2-16,0 0-5 0,0 0-2 0,0-2-5 15,0 0-6-15,0 0-6 0,8-1-21 16,-6 1-11-16,0 0-9 0,-2 0-10 0,0 2-34 16,0 0-8-16,0 0-10 0,0 0-14 0,-2 0-69 15,0 0 141-15,0 0-86 0,-23 4-23 0</inkml:trace>
</inkml:ink>
</file>

<file path=ppt/ink/ink10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5:36.165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204 159 622 0,'-49'-5'304'0,"20"-5"-173"16,-11-7-49-16,8 9-32 0,11-3-21 0,4 11 27 15,1-10 13-15,18 3 7 0,0-5 10 16,6 8-9-16,1-1 29 0,7 3-6 0,-1-2-3 16,4 4-9-16,2 0-6 0,4 0-6 0,-6 0-2 15,4 4-16-15,5 0-4 0,7 5 6 0,3-3-2 16,-12 3-13-16,9 1-1 0,1-6-2 0,19 1 0 15,6-5-3-15,-7 2 0 0,9-2-14 0,26 0-1 16,-1-9-3-16,17 7-2 0,4 2-3 0,7-4-9 16,6 0-2-16,6-1-1 0,9-3 2 0,-5 0-2 15,3 6-3-15,-7-5 0 0,-4-1 3 0,0 6-2 16,0-2 3-16,-33-1-5 0,7 5 1 0,-16-2-1 16,-6 2 2-16,-9 0 0 0,-4 0-2 0,-12 0 3 0,-20 0-3 15,-3 2 1-15,3 0 0 0,-6 1 0 0,-12 1-1 16,0-4 0-16,-3 0 0 0,-1 0-1 0,1 4 1 15,-8-6 0-15,-2 0 0 0,-2 0-1 16,0 0-1-16,-6-1-2 0,-26-5-9 0,-56-13 5 0,45 17-12 16,-7 4-4-16,-11 0-10 0,6 0-3 15,-19 12-3-15,7-3 1 0,-5 1 4 0,-6 1-5 16,-4-7 10-16,-2 7 5 0,2-3 9 0,-8-6 5 16,3 0 4-16,1 2-1 0,8-4 7 0,13 0 0 0,-5 0 2 15,3-2 3-15,16 2 3 0,11-2 0 0,11 0 3 16,-13-4 5-16,18 6 0 0,-5-2 3 0,18 12-3 15,-3-10 3-15,1 4-3 0,4 7 2 0,13-1 0 16,13 1 0-16,-9-5 1 0,15-6-1 0,0 2 2 16,17 9 1-16,-2-11 3 0,25-9-4 0,-4 3 0 15,12-2-5-15,-2 10-1 0,30-11 2 0,0 1-1 16,4-5-7-16,2 5-3 0,-2 2-1 0,-3-5 0 16,-7 1 1-16,-5 3-3 0,19-3-2 0,-8 1-2 15,-9 3 3-15,0 2 1 0,-8-2-1 0,15 4 3 16,-17-3-4-16,6 1 2 0,-30 4 1 0,3-2-2 15,-2 0 0-15,-11 2 1 0,0 2 1 0,-8-2-2 16,-5 0 0-16,1 0 0 0,-7 0 0 0,-4 2 2 16,0-2 1-16,-10 0-4 0,1-2 0 0,-3 2 0 15,-1 0 4-15,1 0-4 0,-3 2 1 0,-6-2 0 16,0 0 0-16,0 0 1 0,0 0 0 0,0 0-1 16,0 0-3-16,0 0-2 0,0 0-3 0,0 0-5 15,0 0-7-15,0 0 4 0,0 0-36 0,0 0-12 16,0 0-10-16,0 0-16 0,0 0-48 0,0 0-18 15,-2 0-25-15,0 0-41 0,0 0 145 0,-1 0-91 16,1 0-14-16</inkml:trace>
</inkml:ink>
</file>

<file path=ppt/ink/ink10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5:36.644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115 1 354 0,'-2'0'311'0,"0"0"-80"0,0 0-122 0,0 0 76 0,-9 0-18 16,9 0-20-16,0 0-38 0,0 0-8 0,0 0-7 15,0 0 9-15,0 0-9 0,0 0-17 16,0 0-5-16,-1 0 5 0,1 0-2 0,0 0-5 0,0 2 2 15,2 5-10-15,0 11-3 0,2 1-3 0,5 13-5 16,7 58 2-16,-12-56-9 0,-2 16-3 16,0-1-2-16,-2 18-11 0,-2-12-2 0,-2 6-5 15,-3-3 0-15,3 3-14 0,-4 2 5 0,-7-6-4 16,15 0-7-16,-7-9 3 0,7-12-2 0,2 2 4 16,-2 0-6-16,0-7 2 0,4-5-1 0,-2-3-1 0,0-4 0 15,4-7-5-15,-2 5-3 0,5-11 0 0,-3-6-10 16,0-2-3-16,-4 0-4 0,0 0-2 0,0 0-7 15,0 0 0-15,2-19 0 0,2-4-2 0,53-55 9 16,-55 52 1-16,-2-5 4 0,2-5 3 0,-4-4 6 16,2 6 6-16,-2-12 0 0,0 4 3 0,0-9-1 15,0-2 3-15,0 3-2 0,-3-5 1 0,5 13 3 16,-2-2-2-16,0-1 3 0,0-9-1 16,0 24 0-16,0 1 3 0,0-1 2 0,0 7 6 15,0 12-2-15,0-6 6 0,-1 21-5 0,-3 9 8 16,6-13 0-16,-2 2-1 0,0 0 4 0,-2 12-2 15,0 20 2-15,-15 52-1 0,14-48 3 0,1 6-2 16,-4 0 1-16,8 10-2 0,-2-1 2 0,2 4-5 16,-2-3 1-16,-3-1-2 0,5 1-1 0,2 1-3 15,1-5-1-15,-3-6 0 0,-7 2-4 0,7-6-2 16,0-2-2-16,4-3-1 0,-1-3 1 0,-6-7-1 0,-1-2-3 16,4-2 0-16,4-2-3 0,-4-5-7 0,0-5-9 15,-2-5-14-15,0-2-57 0,0 0 23 0,0 0-104 16,0 0 31-16,0 0 79 0,0 0-82 0,0-2-17 15</inkml:trace>
</inkml:ink>
</file>

<file path=ppt/ink/ink10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5:38.65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237 162 1220 0,'-17'9'462'0,"-2"-3"-330"0,-4 7-91 15,2-9 24-15,5 8-27 0,3-7-7 0,9 5 0 16,2-2 4-16,4-3 3 0,-2-5 6 0,0 0 6 16,0 0 2-16,25 2 0 0,13 2 2 0,65 2-2 15,-57-6-1-15,23 2-7 0,9 3-1 0,-6-1-15 16,5 0-3-16,5-4-1 0,3 6-3 0,-16 1-6 15,15-7-4-15,21-5 3 0,-2 3-7 0,-10-2 3 16,12-2-3-16,4 6-2 0,23-9 2 0,9 3-3 16,-6 2 1-16,-11 0-3 0,13-3 1 15,12 5-3-15,-6-4 1 0,-21 2 0 0,12 0-1 0,-1-1-1 16,-9 5 1-16,-4 0 1 0,-15 7 0 0,6-3 0 16,-14 4-2-16,8-1 2 0,-23 1 1 15,-2 5 0-15,-13-7-1 0,2 0-1 0,-6 3 0 16,-4-3-1-16,-8-4 1 0,-3-2-1 0,0 2-1 0,-12-2-2 0,13 4-2 15,-16-4-2-15,-5-6-2 0,-3 6 2 0,-13 0-7 16,-10 0 1-16,-18-4-6 0,7 2 1 16,-33 0-2-16,-15 0 1 0,-4-1 1 0,-21 1 2 15,-12 2 3-15,-11 2 1 0,-9-2 7 0,-29 0 1 16,11-4 2-16,-11 4 3 0,0 0 1 0,-11-4-1 16,-1-4-1-16,-9 1 1 0,0-3-1 0,2-3 0 15,-2 7 1-15,-2-7-1 0,2 5-2 0,-4-1 2 16,4 3 0-16,27 2 1 0,9 4-2 0,-11 6 3 15,-14-8 0-15,29 2 4 0,12 2 1 0,11 0 3 0,-10 5 2 16,12-1 3-16,-6-2 1 0,36 0 0 0,12 5-1 16,-2-5 0-16,21 0-2 0,13-2-2 0,23-2-2 15,-4 0 0-15,31-10 0 0,4-1-2 0,22-1 4 16,-7 1-1-16,42 1 2 0,-2-1 1 0,9-4 2 16,20 5-3-16,20 4-4 0,-18-3 4 15,-3 3-3-15,-5 6-5 0,30-4-1 0,-5 2 1 0,-8 2-3 16,-8 0 0-16,-1 0 2 0,32 2-2 15,-2 0 0-15,9-2 3 0,-30 0-3 0,19 0 0 16,2 2 1-16,-10 0 1 0,-1 0-2 0,3 2-1 16,-3-4 0-16,1 7 2 0,-3-1 0 0,3-2 0 15,-3 0-1-15,-1 1 0 0,1 1 0 0,-8 0 1 16,6-2-1-16,-18 1-1 0,-1-1 1 0,-10 0 0 16,-6 0 0-16,-9-2 1 0,0 5-2 0,-21-3 1 0,-8 2 0 0,8 0 0 15,-8-4 0-15,-7 7 0 0,-12-7 1 0,2 6-1 16,-6-3 0-16,-5-3 0 0,3 0 0 15,-26-4 0-15,9 0-5 0,-11 2-6 0,-8-9 4 16,-17-1-17-16,-15 1 5 0,-6-1-3 0,-13-1-4 16,-14 5-2-16,-28-2-2 0,13-3 4 0,-44-2-7 15,2 5 19-15,-23 2-4 0,1-3 2 0,-32 9 3 16,1-8 0-16,-10 4 15 0,-13 4 7 0,6 0 4 16,5-2 2-16,23-1 1 0,14-1 1 0,-22 0 6 15,-1 2 6-15,36 0-10 0,3 0-5 0,14-13-3 0,-19 15-1 16,29-8-2-16,-10 1 2 0,34 9-5 0,8-10-1 15,0-7 3-15,19 11 1 0,12 2 2 0,20-9-1 16,-9 11-1-16,27-10-2 0,7-3 0 0,14 15-3 16,1-2 0-16,26 3 0 0,-3 9-1 0,18-1-1 15,-3-3 2-15,28-6 0 0,-3 11 2 0,12-5-1 16,8-4 1-16,9 3-2 0,4-7-1 0,-14 0 3 16,18-4-1-16,15 16-1 0,0-10-1 0,-14 0-1 15,3 5-1-15,3-5 1 0,16-2 2 16,3 8-4-16,-5 5 1 0,-14-15 0 0,14 4 0 15,11-4 0-15,-2 0 1 0,6 2-1 0,-2 0 0 16,-1-3 2-16,6 3-2 0,-12 0 0 0,7-6 0 16,-2 8 2-16,-8 0-3 0,1 3 0 0,-8-1 0 15,-2-4-1-15,-14 4 1 0,5 0 0 0,-8 2-1 16,-12-3 1-16,-5-3 1 0,-1 0-1 0,-18 0 1 0,-16 0-1 16,21 4 1-16,-20-4 0 0,-7 2 1 0,-9 4-3 15,-5-2 2-15,-12 1-3 0,-8-1-2 0,6-2 3 16,-23-2-3-16,2 0 1 0,-13 0 0 0,11 0 2 15,-10-2-3-15,-37 0 3 0,-62 0 2 0,31 2-1 16,-4 0 0-16,-23 0 1 0,12-2 0 0,-23-1-1 16,5 3 1-16,-20 0 2 0,12-4-1 15,-12 6-1-15,3 3 1 0,-7-3 0 0,-2 0-1 16,1 0 0-16,-3 0-1 0,27 2 1 0,-6-4 0 0,-10-2 0 16,-2-2 1-16,31 4 0 0,4-4 0 0,7-1 2 0,-9 1 1 15,21 2-3-15,-8-2 1 0,31 2 2 0,3 2-3 16,-7 0 1-16,19 0 0 0,13 0-2 0,16 0 0 15,-2 0 3-15,18 0-1 0,9 0-1 16,22 0 0-16,-7 0 1 0,24-4-1 0,10 4 2 16,11 2-1-16,-3-2-1 0,24 2 0 0,-7-2-1 15,11 0 1-15,6 0-1 0,11 0-2 0,-9 4 1 16,-13-4 0-16,12 6 1 0,9-1-1 0,-1-1 1 16,-13 0 0-16,-7 0 0 0,7 5 2 0,11-7-1 15,-3 4 0-15,2-4-2 0,-22 2-1 0,20 0 1 16,-6 1-3-16,-4-3 1 0,-7-2 0 0,-1 0-2 15,-5-2 2-15,-6-5-1 0,-5 3 2 0,-12-2-2 16,9 2 1-16,-13-1-1 0,-7 3 0 0,-8-6 1 16,-6 6-1-16,-15-2 3 0,7 2-4 0,-15 2 5 15,-11 0-1-15,-11 0 2 0,5 0-1 0,0 0 3 0,0 0-3 16,-27 0 3-16,-70 4 0 0,55-4-2 0,-19 0 1 16,-2 2 0-16,-22 2 1 0,-3 2-3 15,4-1 2-15,12 1-2 0,-31-2 0 0,-2 2 1 16,-5-1 0-16,11 3-1 0,-14 0 0 0,1-3 4 15,-10 3 1-15,7-4 0 0,16 2 7 0,0 3 1 16,21-3-1-16,-6 1 1 0,21-5 3 0,-3 2-1 16,39-2-4-16,-7 0 1 0,15 2-6 0,11-4-1 15,10 0 1-15,0-4-2 0,0 4-2 0,0-2 1 0,33 2 4 16,62-2 0-16,-53-4 0 0,21 6 1 0,-2-3 0 16,12-1-2-16,14 0-2 0,-5 2 3 0,-9-7-6 15,22 7 0-15,-1 0 0 0,12 0-1 0,-6 0 0 16,1 0 3-16,-4 0-1 0,-11 2-2 0,0 0 0 15,-1 0 2-15,-4-2-1 0,-7 2 0 0,6 2-2 16,-15 0 1-16,5 2 0 0,-20-2 2 0,9 0-1 16,-19-2 0-16,-13 0 0 0,0 5 2 0,-12-3 0 15,2-2 3-15,-17 0-3 0,6 0 10 16,-2 4-1-16,-4-4 2 0,0 0 2 0,0 0-2 0,-2 0 0 16,0 0-3-16,0 0 3 0,0 0-13 0,0 0-1 15,0 0-7-15,0 0-11 0,-5 0-13 0,-1 2-58 16,6-2-33-16,0 0-63 0,-7 2-139 0,-5 2 231 15,3-2-156-15,-16 3-60 0</inkml:trace>
</inkml:ink>
</file>

<file path=ppt/ink/ink10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5:41.665"/>
    </inkml:context>
    <inkml:brush xml:id="br0">
      <inkml:brushProperty name="width" value="0.035" units="cm"/>
      <inkml:brushProperty name="height" value="0.035" units="cm"/>
      <inkml:brushProperty name="color" value="#3165BB"/>
      <inkml:brushProperty name="fitToCurve" value="1"/>
    </inkml:brush>
  </inkml:definitions>
  <inkml:trace contextRef="#ctx0" brushRef="#br0">0 0 0,'0'0'0</inkml:trace>
</inkml:ink>
</file>

<file path=ppt/ink/ink10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5:45.367"/>
    </inkml:context>
    <inkml:brush xml:id="br0">
      <inkml:brushProperty name="width" value="0.035" units="cm"/>
      <inkml:brushProperty name="height" value="0.035" units="cm"/>
      <inkml:brushProperty name="color" value="#3165BB"/>
      <inkml:brushProperty name="fitToCurve" value="1"/>
    </inkml:brush>
  </inkml:definitions>
  <inkml:trace contextRef="#ctx0" brushRef="#br0">124 290 492 0,'-25'-164'221'0,"19"147"-106"15,2 11-58-15,-5-7 58 0,7 3-23 0,-2-3-10 16,4 13-5-16,0 0-6 0,0 0-1 16,-2 0 1-16,0 0-8 0,2 0-10 0,0 8-3 15,0 18 2-15,0 1-8 0,2 61 16 0,-2-52-4 16,4 2-10-16,-2 4 1 0,0 4-5 0,2 0 1 16,-4 11-7-16,3-4-1 0,-3 1-6 0,0 7-2 15,-3-6-2-15,1 6 1 0,-2-15-9 0,4-6-2 0,-2 6-2 16,-2-2 0-16,2-10-7 0,2-5 0 0,0-1 0 15,0-1-4-15,0-8-1 0,0 4 4 0,0-12-2 16,2-3 2-16,2 3-2 0,-2-7-1 0,-2-6 1 16,0 0-3-16,0 0-1 0,0-5-3 0,9-29-2 15,12-62-5-15,-15 51 3 0,-2-14-3 0,-2 3 0 16,0 3 4-16,0-6 3 0,-4 2 0 0,0 2-1 16,-4 9 5-16,0 2-1 0,-3 8 2 15,3 6 0-15,-3-1 2 0,1 16-3 0,0-4 0 16,1 4 3-16,-1 4-1 0,2 3 0 0,4 4-1 0,-3-3 1 15,3 9-1-15,0-2 0 0,0 2 0 0,2 0 0 16,0 0-1-16,0 0 3 0,0 9 1 0,4 14 2 16,5 10 2-16,14 60 3 0,-19-45-2 0,0 1 6 15,2 3 2-15,-3 7-1 0,1 4-1 0,-4 2 2 16,0-2-1-16,0-2-1 0,-2 0 0 0,-3 2-2 16,3-2-2-16,-2-6 0 0,2-1-2 0,0-7-3 15,0-18-4-15,2 1 1 0,0-1 2 0,0-8-3 16,0-13 1-16,4-3-1 0,-4-7-1 0,0-1 2 15,0 1 1-15,0 0-3 0,4-21 1 0,3-8-2 16,11-68-2-16,-13 48-3 0,-1-12-11 0,0-4-2 16,-2-7-4-16,-2-5-2 0,2-10-4 0,-2 1 4 15,0-9-3-15,0 7 4 0,-2 6 11 0,0-7 3 16,0 26 2-16,0-2 5 0,-2 19 3 16,-3 8-1-16,5 12 2 0,-2-1 1 0,0 10 2 0,2 17-3 0,-2 2 2 15,1-2 1-15,1 2-3 0,0 0 1 0,2 0 0 16,-2 0 1-16,2 23-2 0,0 4 5 15,4 62 0-15,1-45 4 0,1 0 2 0,-2 8 3 0,2 7 2 16,1 9 3-16,-1-3 0 0,-2 6-1 0,0 3 0 16,-2-3-1-16,3 5 1 0,-5-5-3 15,0 1-3-15,0-7-5 0,0 4 2 0,0-20-4 0,0-3 1 16,0-4-3-16,-2-15-2 0,2-8-1 16,0 0 3-16,0-10-3 0,4-9 1 0,-4-9-1 15,0 7 1-15,0 0-1 0,0 0-1 0,0-2 0 0,4-30-4 16,9-65-5-16,-11 59-2 0,-2-2-8 0,-4-8-13 15,1 4-9-15,-5-7-6 0,-3-2-10 0,3 5-17 16,0 2-4-16,1-1-7 0,-1 1-4 0,4 4-8 16,-3-5-1-16,3 16-3 0,-2-3 2 0,6 7 0 15,-4-3 2-15,0 11-2 0,4 2 2 0,-3 2-8 16,3 3 1-16,-2 1 3 0,2-2 3 0,0 5 21 16,0-7 7-16,-2 11 12 0,2-7 11 0,-2 5 39 15,-2 3 18-15,0 1 15 0,2 2 33 0,0 0 10 16,-1 2 14-16,1 0 10 0,0 0 23 0,0 0 1 15,0 0 0-15,0 0 1 0,0 0-10 16,0 0-3-16,0 0-8 0,-1 0-5 0,1 0-15 16,0 0-8-16,0 0-8 0,0 0-9 0,0 0-12 15,0 0-1-15,0 0-11 0,0 0-2 0,0 0-5 16,-1 0 0-16,1 0-2 0,0 0 3 0,2 0 3 16,0 0-5-16,0 0 8 0,2 0 0 0,17 2-3 0,11 2 0 0,58 11 5 15,-52-11-1-15,-3 2-3 0,5-1-3 0,13 3-1 16,3 0 4-16,5 3-6 0,0-1 1 15,-8 1-7-15,9 0-4 0,12-1 1 0,-11-2-1 16,0-1-1-16,6-5-5 0,5 0 0 0,5-2-1 16,7-2-2-16,-4-4 4 0,0-3-3 0,-6 1 0 15,2-1-2-15,-7 3 2 0,0 2-1 0,-25 2 1 16,1-3 0-16,-8 5-2 0,-7 5 2 0,-11 1-2 16,2 0 2-16,-9-1-2 0,-7 3 1 0,-1-2-1 15,0 1 3-15,-4-7-1 0,0 0-3 0,0 0 1 0,-2 0-1 16,0 0-6-16,0 0-1 0,0 0-2 0,-5 0-3 15,-18 4-10-15,-4 0-2 0,-66 4-2 0,61-14-2 16,-6 0 4-16,1-5 3 0,-10 3 0 0,-10-1 1 16,11 3 13-16,-17 6 0 0,6 0 3 0,-13 0 4 15,1 2 1-15,2 2 0 0,1-4 0 0,3 5 2 16,2-5 0-16,8-5 1 0,3 1 1 0,6 0 2 16,14-7-4-16,-10 5 4 0,6 0 1 15,5-3-2-15,3 5 1 0,3 0-1 0,4 0 2 16,6 2-1-16,-3 0 2 0,7 0-2 0,7-1 1 15,4 3 2-15,0-2-2 0,0 2 3 0,0 0-1 16,0 0-1-16,27 0 1 0,5 0 1 0,54 0-1 16,-52 0-1-16,8 0-2 0,6 0 2 0,4 2-2 15,-1 1 2-15,10 3-1 0,0 0-2 0,8-2 1 16,5 3-1-16,4-1 3 0,-1-2-5 0,-7 2 2 0,-5-3-4 0,2-3-1 16,5 0 5-16,-13 0-4 0,-13 0 1 0,-2-3-2 15,-6-1 3-15,-5 0-2 0,5 0 1 16,-19 2 0-16,0 0-1 0,-2-3 0 0,-9 5 1 15,-6-4 0-15,-10 2-2 0,6 0 2 0,0 0-2 16,0 0 0-16,-28-4 0 0,-60-15-4 0,46 12 0 16,-9-1 1-16,-1 3 1 0,-1-3-2 0,-17 6 0 15,5-5 0-15,-9 3 1 0,7-3 3 0,-2 5-1 16,1 4-2-16,-3-4 2 0,7 2 1 0,10 2 1 16,-1 0 0-16,9 2 0 0,-3-2 0 0,5 0 3 15,2 2 1-15,6-2-2 0,4-2-1 0,3-6 2 0,-1 3 2 16,17 1-1-16,-1-2 1 0,5 2-3 0,5-3-1 15,4 3 1-15,2 2 0 0,0 2-3 0,0 0 3 16,0 0-2-16,21 2 0 0,6 0 0 0,59 15 3 16,-50-11 2-16,6 7-1 0,0 0 0 0,9-1-1 15,-7-5 0-15,12 3-1 0,3 1 1 16,7-1-1-16,3-6-1 0,15-2 0 0,-4 1 2 16,-11-3-1-16,13-5-3 0,4-5 4 0,5 4-3 15,-13-1-1-15,-7-5 2 0,-4 3-2 0,9-6 0 16,-13 7 0-16,6 0 2 0,-22 3-2 0,1 1 3 15,-4-2-3-15,-8 4 0 0,-13 0 0 0,-10 2 3 16,-5-4-2-16,-10 1 1 0,-9 3-2 0,9 0 0 16,0-2 1-16,-50 2-1 0,-51 2 1 0,38 1-2 15,1-1 0-15,-20-2 0 0,2 0 1 0,-8-2-1 16,-5-3 0-16,-10 1 0 0,9 0 0 0,7 0 2 0,1 2 0 16,-9-3-1-16,-2 5 0 0,13 0 1 0,13 0 0 15,3 3 1-15,-12 3-1 0,2-4-1 0,-2 0 3 16,32 2 0-16,2 3 4 0,-3-1-2 15,18-2 0-15,3-4 0 0,22 0 1 0,10 0-3 0,10 0 2 16,16 0-2-16,12-4-3 0,-7-5 2 0,30 5-2 16,1 2 0-16,5-2 1 0,2 4 2 15,9-6-3-15,0 1 2 0,13 1 0 0,-1-4-1 16,20 8 1-16,-14-4 0 0,-3-1 0 0,2 5-2 0,14 0 0 16,5-6 0-16,-20 8 3 0,-5-4-3 0,-1 0 0 0,17 0 1 15,-2-2-1-15,3-1 1 0,-24 1 0 0,4 2-1 16,5 2 0-16,-16 0 1 0,3 0-1 0,-25 0 0 15,2 0 1-15,-11 2-1 0,-8-2 2 16,-9 0 0-16,1-2 0 0,-24 0 0 0,-4 2 0 16,-2-2-1-16,0 0 1 0,-2 0-2 0,0 0 0 15,-25-3 0-15,-20-1 0 0,-54-2-2 0,49 8 2 16,1-2 1-16,-24 4-1 0,-22 6 0 0,4-2 0 16,7 5 1-16,-23-1 1 0,4-1-1 0,-15-3-1 15,13 7 0-15,-11-1 1 0,30-9 0 0,-5 5 0 16,1-6 1-16,12 0-2 0,13 0 0 0,12-4 0 15,-2-2 1-15,21-2 2 0,11 8 0 0,17-6 0 16,-3 1-3-16,26-3 2 0,2 0 0 0,14-3-2 16,-1 9 0-16,29-14 0 0,-7 1 0 0,9 5 1 15,9-1 0-15,5 3-1 0,3-2 2 0,-11 3 1 0,11 3-2 16,19 0-1-16,-7 2 0 0,1 0 0 0,5 0 0 16,-3 0 1-16,16 2-1 0,0-2-1 0,5 2 2 15,-17-6-1-15,18 2 3 0,-3-4-3 0,3-1 1 16,5 3-1-16,-4-4 1 0,-3 4 1 15,1 4-2-15,-1-5 0 0,-5 3 0 0,1 2 2 16,0 7-2-16,-8-10 1 0,-8 3-1 0,7 0 1 16,-20 0 0-16,11 3 0 0,-7-6 2 0,-11-1-3 15,3-2 1-15,4 4-1 0,-9-4 2 0,3-1-2 0,10 1 0 16,9 4 0-16,-20 0 0 0,7 2 0 0,-8-2 0 16,10 2 1-16,0 0-1 0,0 0 2 0,-13 2 0 15,0-2-2-15,7 0 2 0,0 2-1 0,6 2 1 16,-5 0-2-16,-1 3 0 0,-11-7 0 0,5 4-1 15,-3 0 1-15,0 2 0 0,-10-6-1 16,2 0 1-16,-2-6-1 0,6 6 1 0,8 6 1 16,-2-4 0-16,-8-2-1 0,3 0-1 0,7 5 1 15,-2 1-1-15,-8 2 1 0,-6-6-1 0,-5-2 0 0,5 0 1 16,-11 0-1-16,5 2 2 0,-12 1 2 0,3-3-3 16,5 0 0-16,-6 2 2 0,4-2-2 0,-6 0 0 15,7 0 0-15,-4-2 0 0,-2-3 0 0,2 5 0 16,-2-4 2-16,-2 6-3 0,2 0 1 0,-5-2 0 15,3 5 0-15,-4 1 0 0,-3 2 0 0,-10-3 3 16,-2-1-3-16,-5-4 1 0,3 6-1 0,-9-2 2 16,-6-4-2-16,-6-4 1 0,4 2-1 0,0 0 0 15,0 0 1-15,0 0-2 0,0 0 1 0,-1-1 0 16,-13 1 2-16,-5 0-4 0,-7 0-4 16,-54 2-4-16,44 2-5 0,-6-4-3 0,-10 0-10 15,9 2-1-15,-13 0-3 0,-1 0-2 0,-9 0-1 16,-1-2 7-16,-7 2 2 0,-1 0 4 0,-3-4 9 15,2 2 1-15,-8-1 5 0,-3 3 2 0,1-4 6 16,2 4-1-16,4 0 1 0,2 0 2 0,9 4 1 0,14 1-4 0,-12 1 4 16,-1 2-2-16,13-5 0 0,3 1 4 15,1 0-3-15,-4 4 3 0,5-3 3 0,-5 1 3 16,23-6-4-16,3 0 5 0,-1 2 0 0,16-2-2 16,3 0 2-16,15 0-3 0,4 0-1 0,-6 0-2 15,0 0 0-15,21 0 0 0,13 2 0 0,77 2-1 16,-62-4 0-16,10 0-2 0,0-2 2 0,6 0-3 15,0 2 2-15,0-4-3 0,0 0 0 0,5-1 0 16,1 3 1-16,-10-4-1 0,10 6 0 0,14-2 0 16,-8 2 1-16,-5-4 0 0,-1 4-1 0,1-2-1 0,8-3-1 15,-9 1 2-15,3 0-2 0,-15-2 1 0,16 4 0 16,-1-3-1-16,-3 5 0 0,-1-4 0 0,1 6 0 16,5-2 0-16,-13 0 0 0,0 0-1 0,-13-2 0 15,7 2 2-15,-19 0-1 0,10 0-1 0,-16-4 1 16,-5 2 2-16,-4 0-2 0,1 2 1 0,-3 0 1 15,-13-2-2-15,-2 2 2 0,1 0 1 0,-7-2-1 16,-3 2-1-16,1-3 2 0,0 3 0 16,0 0-3-16,-17-2 2 0,-4 2-1 0,-61 5 1 15,42-5-2-15,2 4 1 0,0-4 1 0,2 0-2 16,-2 0 1-16,-2-7 1 0,2 3-1 0,-2-6 0 16,13 8 0-16,-3-3-1 0,5 5 3 0,0-2 4 15,6 0 2-15,10 2-3 0,-2 0 3 0,7 0 5 16,6 2-3-16,0-2 0 0,0 0-1 0,0 0-1 0,0 0-3 15,9 0 0-15,14 2 2 0,2 1-6 0,61 9 1 16,-54-10 1-16,10 0-2 0,4 3-1 0,0-1 0 16,-14 0 0-16,14-6-2 0,-2 2 2 0,-2 0-1 15,2 0 2-15,-4-4-1 0,4 2 1 0,7-1-1 16,-3-1 1-16,-4 4-1 0,3-4 0 0,-3 4-1 16,0 2-1-16,4-2 1 0,-6 0 0 15,-4 0 0-15,4 4 0 0,-21 1 0 16,-10-3 0-16,1 0 0 0,26 0 0 0,2 2 0 0,0-4 0 0,-19 0-1 15,4-2 1-15,1 4-1 0,-5-2 1 0,-13-4 0 0,5 0 0 16,-5 4 0-16,-2 0 2 0,7-2-2 0,-9-1 0 16,-4 1 1-16,0 0-1 0,0 0 1 0,0 0-1 15,0 0 0-15,0 0 0 0,0 0 0 16,0 0 0-16,2 0 2 0,-2-1-1 0,0 1 1 16,0 0 0-16,0 0 0 0,0 0 0 0,0 0 1 15,0 0-1-15,0 2 2 0,0 0 0 0,0 0 0 16,0 0 2-16,0 0-1 0,0 0 2 0,0 0-1 15,0 0 0-15,0 2-1 0,7 8-2 0,-1 9 3 16,-2-6-1-16,-2 0 1 0,0 1-2 0,0 7 5 16,-2 0 1-16,0 59-1 0,-10-48 3 0,-1-3 3 15,3 7-1-15,0 6 1 0,-1 0 0 0,5 8-1 16,-5-5-3-16,9 9 0 0,0-3 0 0,3 1-5 16,-1 3 1-16,-2-9-3 0,4 5 0 0,-4-14-1 0,6-3-3 15,-2 0 3-15,3 4-1 0,-5-13-3 16,4-2 0-16,3-4 1 0,-9-2-1 0,0-11-1 15,0 5 3-15,6-7-1 0,-8-4-2 0,2 0 2 16,0 0-1-16,0 0 0 0,0 0-5 0,0-2-2 16,0 0-3-16,0-1 1 0,0 1 0 0,6-21-1 15,0-10-3-15,55-52 2 0,-52 46 3 0,1 3 6 16,-3-8-1-16,-3 2 1 0,2 0 2 16,0-1 0-16,-6 1 1 0,7 5 0 0,-7 3 2 0,-7 9-1 0,5 2 0 15,-2-5-1-15,-4 11 1 0,1 7 2 0,3 6 0 16,-4-3 0-16,1 10 1 0,5-3 0 0,0 0 2 15,0 0 1-15,0 0-1 0,0 6 0 0,-4 19 1 16,-1 5 1-16,-1 54-1 0,8-49-2 0,2 1-3 16,0 4 1-16,0 0 0 0,-2-6 0 0,0 3-1 15,0-3-2-15,-2 0 0 0,0-3 0 16,-2 5-6-16,-13-7-38 0,6 5-25 0,-10-2-30 16,-2-3-34-16,2 0 11 0,-14-5-125 0,-20 13 158 15,-4-9-102-15,9-1 0 0</inkml:trace>
</inkml:ink>
</file>

<file path=ppt/ink/ink10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5:47.156"/>
    </inkml:context>
    <inkml:brush xml:id="br0">
      <inkml:brushProperty name="width" value="0.035" units="cm"/>
      <inkml:brushProperty name="height" value="0.035" units="cm"/>
      <inkml:brushProperty name="color" value="#3165BB"/>
      <inkml:brushProperty name="fitToCurve" value="1"/>
    </inkml:brush>
  </inkml:definitions>
  <inkml:trace contextRef="#ctx0" brushRef="#br0">284 0 613 0,'-32'-4'268'0,"3"6"-167"0,-5 4-37 16,-3 0 27-16,1 7 5 0,11-3-3 0,-1-1 17 15,1 1 4-15,10-5 4 0,3 3 3 0,5-2-19 16,1-1 4-16,8 1-25 0,-2-6-7 0,0 0-19 16,0 0 0-16,0 0-7 0,11 4-2 0,20 7-4 15,60 10-4-15,-43-17-3 0,3-4 0 0,-3 2-6 16,4-2-4-16,16-2 1 0,3 2-2 16,-10-2-9-16,2-5 1 0,15 3 2 0,21 4 0 15,25-4 0-15,-6 0 0 0,-3 4-5 0,22-2 0 16,18 2 0-16,1 2-1 0,6 0-2 0,-9-2-4 15,3 4-5-15,-1-2 1 0,1-2 2 0,0 0-2 16,-3 0 0-16,-14 0-1 0,-5-6 1 0,-1 4-2 16,8-5 3-16,-26 5-2 0,7 2-1 0,-10-4 1 15,-5 4 1-15,-13-2-2 0,1 6 0 0,-17-2 0 0,-21 0 0 16,3 3-2-16,1-1 2 0,-19 0 0 16,-10 2 0-16,-5-1 0 0,-6-3-1 0,-14 0-3 15,7 0 2-15,-18-2-2 0,-13-2-1 0,-4 0-12 0,-10-3-2 16,-9 5-4-16,-27-6-2 0,-5 2 0 15,-16 2 2-15,-13 0-4 0,-17-5 4 0,0 3 13 16,-27-2 0-16,-2 2 6 0,-4 2 3 0,2-3 3 16,-5 5-2-16,3 0 7 0,-5 3-1 0,5 1 0 15,-9-2 1-15,9 0-1 0,23-2 2 0,6 6-2 0,-9 1 1 16,-3-5 2-16,18 2-3 0,22 2 0 0,3-4 2 16,-6 0 2-16,15-4 2 0,-4-2-1 0,40 0 2 15,-11 0-4-15,7-3 0 0,16 5 1 0,11 2-3 16,21-2-1-16,-2 2-5 0,8 0 2 0,-4 0-2 15,0 0 0-15,23 0 1 0,32 0-2 0,56 4 2 16,-39 5 0-16,-5-7 2 0,27 2-2 0,-3 0 1 16,10 3 0-16,6-3 1 0,15 0 0 0,-4-2 0 15,-20-2-3-15,20 0 0 0,15 2 0 0,-1-2 0 16,-10 0-1-16,-2-2 0 0,0 0 0 0,29 2 0 16,-4 0 0-16,2-2 0 0,-23 2 1 0,21 0 0 15,2-2 0-15,-4 2-1 0,-8 4 1 0,-11-4-1 16,6 2-1-16,-8 0 1 0,-4 0 2 0,-3 0-2 15,-5-2 1-15,-3 2-1 0,7 3 0 0,-14-1-1 16,6-2 3-16,-20 2-3 0,6-4-1 0,-10 2 0 16,-15 0 1-16,3-2 1 0,-9 0-1 0,-9 0 1 0,-14 3-4 15,4-3-4-15,-4 0-3 0,-8 4 1 0,-14-2-2 16,-11-2 0-16,-12 0-5 0,-26 0 0 0,9 0 2 16,-22 0 3-16,-17-2 1 0,2 0 0 15,-19 0 3-15,-16-3-2 0,-14-1 5 0,-1 0 2 16,-17-7 0-16,-5 7 0 0,-14-5 3 0,-4 1 0 15,-9 6-2-15,-2-3 3 0,-4 5 0 0,4 0 2 16,2 0-1-16,-4-2 2 0,9 2 4 0,3 0-1 16,-1 4 2-16,8 4 0 0,21-6 1 0,12 2-2 0,-16-2 0 15,13 0 1-15,16 6-2 0,17-6 0 0,12-2 2 16,-1-4 1-16,29 6-1 0,-11-2 2 0,43 2-2 16,8-6 0-16,-2 1-3 0,4 3 1 0,10 0-2 15,45-2-3-15,62-9-1 0,-35 9-1 0,-2 0 3 16,21 4-3-16,-4-4 1 0,10 2-1 0,-2-3 0 15,7 5 0-15,-1 0 0 0,5 0-1 0,4 0-1 16,-1 5 2-16,3-1 0 0,2-2 0 0,7 2 0 16,-26-2 0-16,4 0 0 0,24 7 2 15,1-5-1-15,-20-2 0 0,3 4-1 0,7 1 2 0,11-1-1 16,4 4-1-16,6-1 0 0,-25-1 0 0,16-1 0 16,7 1 0-16,-6-2-1 0,-1 5 1 0,-7-5-1 15,-3-2 0-15,-2 1-1 0,-4-5 1 0,-5 2-4 16,-5 2 0-16,-10-4-4 0,1 2-3 0,-4-2-2 15,8 2-1-15,-23-2-3 0,4 2 1 0,-12 0 0 16,-19-2 0-16,3 0 1 0,-3-4 0 0,-17 2 6 16,-6-2 4-16,-7 4 2 0,-4-2 1 0,-19-3 3 15,8 1 3-15,-18 4-1 0,6-2 2 0,0 2-1 16,-23-2-2-16,-24 2-1 0,-66-2 0 0,51 2-2 16,-11 0 1-16,-11-2 0 0,-11 2 2 0,4-2 0 15,-12 0-1-15,7-3 0 0,-6 1 4 0,-3 2 4 16,17-2-3-16,-9 2 1 0,9-2 1 15,-1 1 2-15,11-1-1 0,-2 0 0 0,9 4-3 16,3 0 1-16,14 0 0 0,3-2 1 0,13 2-4 0,23 0-2 0,1 0 2 16,3 4 1-16,11-4-1 0,10 0 0 0,15 4 1 15,9-2-3-15,20-2 1 0,-7 3 3 0,16 1-3 16,21-4 1-16,-3 0 1 0,14 0-3 0,-1-2 0 16,11 2-1-16,3-2 3 0,-1 2-3 0,4-5 0 15,-2 5 0-15,-2-2 1 0,-2 2-2 16,7 0 1-16,-12 4 2 0,1 1-2 0,-4-3 0 15,-3 2 0-15,-16-2 1 0,-11 0-2 0,15 2 1 16,-4 3-2-16,-17-7 2 0,-5 2-1 0,1 0 2 0,6 4-1 16,-17-4-1-16,11 3 1 0,-22 1-1 0,-7-6 1 15,9 4 0-15,-16-2 0 0,-8 0-1 0,-9-2 1 16,4 0 1-16,-8-2 0 0,2 2 2 0,-2 0-3 16,0-2 0-16,0 2 1 0,0-2 1 0,0 0-1 15,-7 0-1-15,-22 0 0 0,-53-5-5 0,58 5 3 16,-7-2-2-16,-7-2-2 0,12 4 1 0,-3 2 1 15,8-3-1-15,2-1 0 0,-5 0 4 0,10 0 1 16,9 4 0-16,5 0 0 0,-2 0 0 0,4 0-1 16,0-2 2-16,0 0-1 0,0 2 0 15,13-2 0-15,16-1 0 0,49 3 0 0,-42-2 0 16,-1 2 0-16,3 0-2 0,-4 0 2 0,-9-6-1 16,9 6 1-16,-11-2 0 0,6 0 0 0,-8 0 0 15,-4-7 0-15,-2 9 0 0,0 0-2 0,-3 0-9 16,-3 2-13-16,-7 1 8 0,0-3-47 0,-2 0-32 0,-2 0-54 0,0 0 105 15,-1 0-77-15,1 0-25 0</inkml:trace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56.06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103 0 501 0,'-74'19'322'0,"68"-17"-147"0,4 6-91 16,2-4 59-16,0-4-36 0,0 0-15 0,0 0-8 16,0 0-31-16,0 2-2 0,4 15-5 15,2 2-7-15,0-4-5 0,39 52-7 0,-27-52-3 16,1-2-3-16,0-5 0 0,4-2-7 0,1 1-1 15,-3-10-4-15,0 3-1 0,4-6-4 0,-2 0-3 16,-6-13-12-16,4 8-24 0,-4-3-93 0,-3-5-90 16,3-4 169-16,-4 6-123 0,-9-4-106 0</inkml:trace>
</inkml:ink>
</file>

<file path=ppt/ink/ink10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5:57.067"/>
    </inkml:context>
    <inkml:brush xml:id="br0">
      <inkml:brushProperty name="width" value="0.035" units="cm"/>
      <inkml:brushProperty name="height" value="0.035" units="cm"/>
      <inkml:brushProperty name="color" value="#808080"/>
      <inkml:brushProperty name="fitToCurve" value="1"/>
    </inkml:brush>
  </inkml:definitions>
  <inkml:trace contextRef="#ctx0" brushRef="#br0">380 20 716 0,'-10'-12'338'0,"-1"5"-185"15,1 9-81-15,-9-2 26 0,-2 19-11 0,12-6-17 16,1 8-9-16,0-2-3 0,3 4-8 0,-1-2-4 16,-2 4-11-16,8-2-5 0,2 1-2 0,-2 3-2 15,0-4-2-15,0 9-3 0,0 3 3 0,0 1 0 16,2 0-7-16,2 2 2 0,2 4-2 0,-4 8 3 16,1-2-3-16,-1 1 2 0,-2-9-5 0,0 10-3 15,0-2-2-15,-2-1 0 0,-5-3 0 0,3-13-6 16,2 3 0-16,2-9 3 0,-2-8-1 0,2-11-1 15,0-1 3-15,2-24-2 0,-4 0-1 0,2-11 3 16,0 3-1-16,-2-17-5 0,2 2 2 0,-4-11 1 16,4-1-2-16,-3-1-1 0,1 0 1 0,0 7 0 15,-2-7-2-15,-4-1 3 0,1-1-1 0,3 13-1 0,-2-1 0 16,-5 10 0-16,7-5 0 0,-2 17-1 16,-3-3 0-16,7 16 0 0,-2-1 0 0,-2-1 0 15,-1 8 0-15,7 4 0 0,-2 6 0 0,2-6 0 16,0 0 3-16,0 0-1 0,0 19 5 0,5 8 2 15,7 72-1-15,-10-51 7 0,2 9 3 0,1-2 3 16,-3 8-1-16,2 2 2 0,2 2 0 0,1-2-1 16,-5 1-3-16,0-1-1 0,0-13-3 0,8-8-6 0,-8 9 2 15,1-7-2-15,-3-6-4 0,2-8 0 0,-2-7 2 16,8-4-3-16,-8-11-2 0,-2 7 6 0,2-17-3 16,0-10 2-16,0-1-3 0,0 9 1 0,0 0 0 15,0-34 0-15,2-58 2 0,-2 43-4 0,0-1-1 16,0-16 1-16,-2 5 1 0,0-16-3 0,0 1 0 15,0 2 0-15,-3-8 1 0,-1 15-1 0,0-5 2 16,2 15-1-16,-3 11 0 0,-1 12 2 16,0 5-3-16,-1 10 3 0,3 14-3 0,0-1-2 15,-1 1 2-15,1 7 0 0,4 0-1 0,0 0 0 0,0 0 2 16,-1 0-1-16,1 22 1 0,2 7 0 0,0 63-1 16,2-52 0-16,1 9 2 0,-1 7-1 0,2-1 0 15,-4 6-1-15,2 4 3 0,0 0 2 0,-2 5 0 16,0-1 1-16,-4-6-1 0,0-4 1 0,-3-2-1 15,3 2 1-15,-2-21-2 0,2 4 0 0,2-13-1 16,2-8 1-16,-5-13 0 0,5 3-2 0,0-5 3 16,-2-8-2-16,2 0 1 0,0 0-3 0,0-23 3 15,0-9-3-15,4-56 1 0,-4 39-1 0,-2-12 0 16,2 4 1-16,-4 3-3 0,-6-16 2 0,1-1-1 16,-1-3 0-16,1 4 1 0,-3 7 1 0,3 4-2 15,1 5 0-15,-5 5 1 0,3 17 0 0,1-1 1 16,-1 20-2-16,1-2-2 0,5 13 1 15,-6-4 1-15,10 16 0 0,0 0 0 0,0 7-1 16,4 8 1-16,2 2-1 0,-2 5 1 0,-1-3 0 0,3 13 0 0,0 11 0 16,0-7 1-16,-1 0 0 0,1 6 0 0,0 3-1 15,1 6-1-15,-3 0 1 0,0-1 2 16,0-13-2-16,0 9 0 0,1-7 3 0,-3-5-2 16,-2-7 1-16,2-9 0 0,2-1-1 0,-4-8 0 15,0-7 0-15,2-14 0 0,2 6-1 0,-4-4 2 16,0 0 0-16,0-17 1 0,2-11-2 0,9-73 0 15,-11 53-1-15,0-7-1 0,-2-4 1 0,-4-2-1 16,3-4 1-16,-1 10 0 0,-2-6 0 0,0-4-1 16,1 0 1-16,-1 14 3 0,0 5-3 0,2 8 1 0,-5 0-1 15,5 19 0-15,-2-5 1 0,4 22-1 0,-7-2-1 16,7 4-1-16,0 2 1 0,0 0-1 0,0 0 2 16,2 0-1-16,0 19 1 0,0 8 0 0,14 72 1 15,-9-63 1-15,5 18-2 0,3-1 0 0,-5 8 0 16,3-2 2-16,-5 10-2 0,5-6 0 0,-5 2 1 15,0 0 0-15,5-6 2 0,-7 0-1 0,2-10 0 16,-2-10-1-16,3 6 1 0,-3-5-2 0,0-7 0 16,-2-8 1-16,0-8-1 0,2 0 0 15,-1-17 2-15,-1 6 0 0,-2-16-2 0,0 8 4 16,0 0-4-16,0-5 1 0,0-28 2 0,2-66-4 16,-4 54 0-16,0-9-1 0,-1-5 2 0,-1-9-3 15,2 1 2-15,-2-13-3 0,0 6 0 0,2 5 2 16,0-5 1-16,-1 17-2 0,1-2 2 0,0 15 0 15,0 10 1-15,-2 15 0 0,2 0-2 0,-2 9 2 0,-3 12 0 0,1 6 0 16,0 2-1-16,4-8 1 0,0 0 0 16,-1 0-1-16,-1 30 1 0,0 60 1 0,4-52 0 15,2 0 0-15,4 10 0 0,1-1-1 0,-1 5 0 16,0-6 1-16,3 5-1 0,-3-3 0 0,2-2 0 16,1-6 0-16,-1-4 0 0,-1 2 3 0,-1-15-3 15,4 6 0-15,-5-12 1 0,1 2-1 0,-2-12-1 16,0 3 1-16,1-6 0 0,-5-4-1 15,0-2 2-15,0 0-1 0,0 0 2 0,0 0-2 0,0-15 2 16,0-12-2-16,0-58 0 0,-5 47 0 0,3 0-3 0,-4-14 2 16,-2-3-6-16,1 2 3 0,-1 11-2 0,-3-8 2 15,3 5 1-15,-3 3 0 0,-3 2 0 0,1 9 1 16,0 7 2-16,1 3 0 0,-1 9 0 0,3 5 0 16,-3-1 1-16,9 12-1 0,-5 0 0 0,7 8 0 15,0-10 0-15,0 0-1 0,0 0-1 0,0 0 1 16,0 0 0-16,0 0-1 0,0 9 2 15,0-5-2-15,2 2 1 0,0 1-11 0,0-3-22 16,2 0-17-16,0 0-22 0,10-2-66 0,5 9 17 16,-4-3-98-16,4-1 14 0,-1-3 110 0,8 0-113 15,47 11-29-15</inkml:trace>
</inkml:ink>
</file>

<file path=ppt/ink/ink10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5:58.634"/>
    </inkml:context>
    <inkml:brush xml:id="br0">
      <inkml:brushProperty name="width" value="0.035" units="cm"/>
      <inkml:brushProperty name="height" value="0.035" units="cm"/>
      <inkml:brushProperty name="color" value="#808080"/>
      <inkml:brushProperty name="fitToCurve" value="1"/>
    </inkml:brush>
  </inkml:definitions>
  <inkml:trace contextRef="#ctx0" brushRef="#br0">144 0 849 0,'-21'-8'397'0,"0"2"-233"0,2 8-101 0,2 2 39 0,-2-2-10 15,7 13-22-15,-3-11-7 0,4 9-5 16,3-3-4-16,8 3-2 0,0-1 0 0,-2-7-9 0,15-1-1 16,-3 0 2-16,11 2 0 0,2 5-7 0,2-9-2 0,11 2-3 15,15-2-2-15,26-2-4 0,-11 2 0 0,18-2-8 16,8 2 1-16,5-2-2 0,14 0 0 0,1-4-3 16,12-2-4-16,-7 6-1 0,12-2-1 15,-7 2-1-15,-5 0-3 0,9 0 0 0,-14 2-2 16,8 2 2-16,-17 4-1 0,2-3-1 0,-23 1-1 15,6 4-1-15,-6-3 0 0,-10 3 0 0,-16 1 0 16,-5-7-1-16,-9 4-2 0,-23-8-4 0,4 3-2 16,-13-3-3-16,-8-3 0 0,-8 1-2 0,4 0-7 0,-2 0-2 15,-53 0 3-15,-50 0 3 0,40-2 4 0,-17 2 1 16,-7 2 1-16,-10 0 5 0,2-7 4 16,1 7 2-16,-10-8 0 0,3 2 1 0,-6 1-1 0,-1 3 2 15,3-6 1-15,-2 8-4 0,6 2 3 0,-1-4 2 16,-1 2 4-16,15 0-1 0,3 0 1 0,10 0 4 15,3-2 0-15,17 0 1 0,0 0-1 16,11 2 1-16,29 0-6 0,4 0-1 0,-8 0 2 16,21-3-6-16,6 3 0 0,15 3 0 0,13-3-2 15,20 0-1-15,-10 0 2 0,7-3-1 0,26 3 0 16,3 5 2-16,6-5-1 0,4 2 1 0,15 2 0 0,5 2 0 16,11 5 0-16,6-1 1 0,7-6 1 15,0 5-1-15,11-1-2 0,9 1 2 0,-3-3-3 16,-4-2 5-16,0 0-4 0,0-1 0 0,-2 3-1 15,-6-6-2-15,1 4 2 0,-9-6-1 0,-20 0 1 0,-14-2-3 16,-1-3 2-16,5 3-1 0,-23 2 0 0,-24-4 1 0,-10 2-2 16,2 4 0-16,-25 0-1 0,7 0 4 0,-26 0-1 15,-5 2 0-15,-5 2-1 0,8-4 1 0,-5 0 1 16,-32 0-2-16,-69 4 2 0,49-2-3 0,-16 0-1 16,-14-4-1-16,3-4 3 0,-21 4-2 0,15 4-1 15,-30-2 3-15,10-2-1 0,-18-2 0 16,4 1 1-16,0 6 2 0,-17-6 0 0,4 3 0 15,-6-2 0-15,15 0 0 0,6 6-1 0,-7 1 1 16,-8-1 1-16,24 2-2 0,8-2 2 0,10 7-1 0,-10-7 4 16,23 4 1-16,-11-1 3 0,47-1-1 0,6-2-1 15,0 0 0-15,23-4 0 0,2 0 0 0,32 0-3 16,8 0 0-16,8 0-2 0,9 0 0 0,23-4 0 16,-4 2 3-16,40-2-4 0,6 2 1 0,13-4 3 15,-7-1-3-15,34 3 3 0,0-4-2 0,21 3 1 16,7-1-2-16,3 0 2 0,-5 6-1 15,-16-2-2-15,-4 2-1 0,28-2 1 0,-2 6-1 16,-39-4 1-16,3 4 0 0,-15 2 0 0,20-6-1 0,-20 5 0 16,10-1 3-16,-35 0-2 0,4-2-1 15,0 4-1-15,-8 1 1 0,-15-3-2 0,-19 0 1 16,-2-2-3-16,-21-2 0 0,-6 0-1 0,-24 0-6 16,5-4-3-16,-26 0-4 0,-3 0-1 0,-14-5-4 15,1 5 3-15,-34-7-2 0,0 5 2 0,-12 4 4 16,-20-6 1-16,-6 3 2 0,-2-1 0 0,7 4 2 0,-18-2-4 15,-18 2-3-15,-2 0-2 0,18-3 3 0,-12 5-1 16,-2-4 1-16,-26 0 4 0,1 4-1 0,-3 0 7 16,15-2 2-16,-12-2 1 0,4-1 2 0,1 3 3 15,16 2 6-15,4-6 6 0,0 0 5 0,18-1 2 16,11 5 4-16,17-2 5 0,-10-2 2 0,52 0-4 16,-15 1 2-16,30 5-7 0,-6 0-3 0,35 0-2 15,-2-4-2-15,29 6-2 0,3-2-2 0,25 0 0 16,4 0-4-16,17-2 3 0,23 2-1 0,2-6 1 15,21 6-2-15,-17-2-1 0,30-5 0 0,23 5 3 16,-4 2-2-16,-17-2-1 0,18 4 1 0,7-2-3 0,13 7 3 16,-4-1-4-16,3 2 2 0,-28 5-2 0,22-9 0 15,5 5 0-15,-7 1-1 0,-10 7 0 0,-9-5-2 16,4 3 3-16,-18-4-1 0,0-3-2 0,-9 5 2 16,0-3-2-16,-10-3 1 0,0-3 0 0,-7-4-1 15,-2 2 0-15,-10-2 0 0,6 2 0 0,-21 0 0 16,-16-2-1-16,1 0-2 0,9 4 3 0,-17-2-1 15,-13 3-1-15,-2-3 1 0,-4 0 0 16,-10 0 0-16,6 0 0 0,-15 0 0 0,-19-2-1 16,15 2 3-16,-19-2 0 0,4 0-1 0,-4 0-2 15,0 0 1-15,0-2 1 0,0 0 1 0,0 0-1 16,0 0-2-16,7 2-6 0,12 0-1 0,8-2-16 16,51 0-5-16,-47-1-8 0,-1-1-9 0,-1 0-31 15,3-2-19-15,1-1-26 0,-1 3-37 0,-5 2 109 16,-2 0-73-16,-12 4-20 0</inkml:trace>
</inkml:ink>
</file>

<file path=ppt/ink/ink10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5:59.372"/>
    </inkml:context>
    <inkml:brush xml:id="br0">
      <inkml:brushProperty name="width" value="0.035" units="cm"/>
      <inkml:brushProperty name="height" value="0.035" units="cm"/>
      <inkml:brushProperty name="color" value="#808080"/>
      <inkml:brushProperty name="fitToCurve" value="1"/>
    </inkml:brush>
  </inkml:definitions>
  <inkml:trace contextRef="#ctx0" brushRef="#br0">214 19 477 0,'5'-4'316'0,"7"-2"-127"0,-8 4 78 16,-4 0-50-16,0 0-21 0,0 2-14 0,-2-3-98 15,0 3 35-15,0 0-13 0,0 0-11 0,0 0-36 0,0 0-8 16,0 0-2-16,0 7-5 0,-3 14-11 0,1 0 0 15,0 4-5-15,-11 53 2 0,7-38-3 0,1-5 1 16,3 7-5-16,4 15-6 0,0-6-3 0,2 14-3 16,-4 6 0-16,2 7-4 0,4-9-1 0,-4 7-3 15,0-6-3-15,-2-3 1 0,-2 2 3 16,2-14-2-16,0 4 0 0,0-7 1 0,-2 3-2 16,-1-9-1-16,3 3 1 0,0-12 0 0,0-1 0 15,2-6-1-15,-2-7 0 0,-2-4-2 0,6-17-1 0,8-7 1 16,-3 1-3-16,-7 2-2 0,0 0 1 0,0 0-1 0,8-21 1 15,5-15-2-15,18-50 3 0,-29 50 0 0,7-6 1 16,-11 0 0-16,4-5 1 0,-2 1 1 16,-9-5 1-16,7 1 0 0,-6-1 1 0,8-1 0 15,-15-3-1-15,5-2 4 0,8 6-3 0,-5-3-2 16,9 9 1-16,-2-7 2 0,0 20-1 0,0-6 0 16,5 13 2-16,-1 8-2 0,-6 4 1 0,6 7 0 15,-4 1 2-15,2 14-3 0,-2-7-1 0,0 0 2 16,0 0 0-16,0 21 2 0,0 10-1 0,2 60 3 15,-2-41-2-15,-2-4 4 0,0 1-1 0,0 7 0 16,0-3 1-16,0 6 1 0,2-5 0 0,-3-4 1 16,-1-1 1-16,2-5-1 0,-6-2 2 0,-1-5-4 15,3 3 3-15,-2-13-5 0,-1 1-1 0,7-1-2 16,-11-2-2-16,9-8-4 0,-4-1-16 0,4-7-58 16,-5 1-36-16,-1 1-52 0,-3-5 26 0,1-2 75 15,-9 2-100-15,-13-6-57 0</inkml:trace>
</inkml:ink>
</file>

<file path=ppt/ink/ink10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6:01.184"/>
    </inkml:context>
    <inkml:brush xml:id="br0">
      <inkml:brushProperty name="width" value="0.035" units="cm"/>
      <inkml:brushProperty name="height" value="0.035" units="cm"/>
      <inkml:brushProperty name="color" value="#808080"/>
      <inkml:brushProperty name="fitToCurve" value="1"/>
    </inkml:brush>
  </inkml:definitions>
  <inkml:trace contextRef="#ctx0" brushRef="#br0">320 131 1045 0,'-166'27'462'0,"156"-31"-283"0,1-2-116 16,-5 1 23-16,16 1-14 0,0 2-14 0,11-2-11 15,-13 2 2-15,0 0-3 0,29 0 2 0,74 0-4 16,-44 2 1-16,4 2-3 0,2 0-3 0,-2 2-6 16,9 0-5-16,20-4 5 0,-2 4-3 0,1 3-6 15,14-5-1-15,9 4-1 0,22-6-1 0,24 2-3 16,-5 0 0-16,1 7-9 0,27-7 0 0,-15-2 0 15,13-2-3-15,-4-3-1 0,8 5 0 0,0 0-3 16,-5-4 1-16,-12 0-3 0,-4 2 2 0,5 0-2 16,-18-9-2-16,0 5 2 0,-14 0-19 0,2-3-5 15,-34 3 5-15,6 4-26 0,-22-7-30 16,-18 9-7-16,-23 0-7 0,3 5-3 0,-20-1 17 0,-35-4 6 0,-4 2-8 16,-5-2 28-16,-8 2 31 0,-17-2 7 0,-8 2 9 15,-19-4 2-15,-26 2 2 0,16 0 4 0,-22 0 1 16,-19 0-1-16,-1 0-1 0,-20 0 1 0,0 0-1 15,-29-4-1-15,11 4-1 0,-13-4-1 0,6-3-1 16,-15-1 2-16,-4 2 2 0,-8-3-4 16,0 3 6-16,6 0 5 0,-2-5-4 0,4 11 6 15,5-4 3-15,8 6 4 0,8 2 3 0,17 0 2 16,-6-1 0-16,35 7-2 0,3-4 4 0,-5-1 0 16,0 5 2-16,30-8-2 0,6 4-1 0,13 1 0 0,0-1 3 15,35-2-3-15,-10 1 2 0,34-1-6 0,10 0 0 16,2-4-3-16,-4-2 1 0,21 0-1 0,34 0-2 15,86-5-2-15,-43 3 0 0,10-2-3 0,20-3 1 16,0 7 0-16,36-2-3 0,-2 2-1 0,19 2-1 16,-13-2 0-16,42 4-1 0,-8 2 2 15,12 2-5-15,7 1 1 0,4 8 0 0,6-5-1 16,-33 1-1-16,-7-1 0 0,43 5 1 0,3-1-1 0,-35 1 0 16,2-4-1-16,-11-3-2 0,26 5 1 15,-3 4-2-15,7-3 1 0,-61-3 0 0,15-1 0 16,8 5-1-16,-21 0 1 0,-13 2 0 0,-19-7 1 15,-8-2 0-15,-12 1-2 0,-15-1 0 0,-18 1 0 16,-3-5 0-16,-32 0-1 0,3-4 1 0,-22 0 0 16,6 0 0-16,-31-8 1 0,5 6-1 0,-18-3 1 15,-12-3 0-15,-28-3-1 0,7 7-2 0,0-4 1 0,-36 2-3 16,-28-5-2-16,1 5 0 0,0-5 2 0,-15-1 0 16,-9 1 0-16,-39-6-4 0,-24 7-1 0,5-3-1 15,14-2-1-15,-31-1-1 0,-17 1-2 0,-4-4 0 16,-2 4 2-16,-9 3 3 0,13-7 1 0,-17 6 4 15,13 0 3-15,-15 1 2 0,21 3 0 0,0 5 0 16,5-2 0-16,7 6 0 0,-3-4 3 0,27 6-3 16,-3 0 2-16,33 2-2 0,11 0 4 0,41 1 2 15,-8-3-1-15,33-2 0 0,42 2-5 0,8-2 4 16,3 2-1-16,20 2-1 0,13-4-3 0,17 2-3 0,17 2 2 16,34 1 0-16,-11-3 3 0,23-2-2 0,31 4 2 15,1-2 0-15,25-2 5 0,6 0-1 0,19-2-1 16,9 2 2-16,12 2 1 0,2 4-1 0,13 3 0 15,-5-7-1-15,20 13-4 0,-3-5 1 0,5 7 1 16,-5-7 0-16,9 5-3 0,0-4 1 0,-6 1-2 16,-1-1 1-16,-1-5 2 0,-5 2 0 15,-25 1-3-15,-19-7-1 0,15 2 0 0,2 2-1 16,-28 1 2-16,-18-3-3 0,-13-2-1 0,10 0 0 16,-26-2 0-16,7 4 3 0,-41-4 0 0,1 0-1 15,-9-2 1-15,-20 0 0 0,-6-2 1 0,-23 4 0 16,-7-4 1-16,-14 2-1 0,-13 0 0 0,-27-1 1 15,12 1-1-15,-48 0-1 0,5-4 1 0,-26 0-2 16,11 4 2-16,-53-5-1 0,12 3 0 0,-24-6 0 16,-16-1 1-16,-16-2 0 0,2 5-2 0,19 0 4 0,-10-9-2 15,-45 4 0-15,2-6 2 0,30 7-1 0,-9-3-1 16,1-2 1-16,-34-4 2 0,-5 8-3 0,3-1 2 16,46 3-1-16,-34 3 1 0,2-3 2 0,11 11 1 15,27-2 1-15,13 4 2 0,-8-4 3 16,54-4-2-16,-9 6-1 0,45-2 1 0,-15-2-3 15,63 1-1-15,-14 3 0 0,35 0-5 0,19 5 0 16,25 1 0-16,7-6 0 0,0 4 0 0,48-2-1 0,14-2 0 16,1 0 1-16,8-2 1 0,15 0 0 0,19 2-1 15,23 0 0-15,16 4 0 0,-3-2 1 0,-11 3 1 0,33 1 0 16,3 4-2-16,0-1-1 0,0 1 1 16,4 1 0-16,2-1 1 0,0 3-1 0,-7-3 0 15,-1 1 0-15,-1-3 3 0,-16-1-2 0,4 1-1 16,-14-2 1-16,5-1 0 0,-27-5-1 0,11 6 0 15,-19-4 0-15,-4 0-2 0,-26-2 2 0,-2 0 0 16,-14 0 0-16,-36 0-3 0,4 0 1 0,-2-2 1 16,-30-2 0-16,-5 2 1 0,-12 2-3 0,-5-2 1 15,-22 0 0-15,5-1 1 0,-22 1-1 0,-14-2-1 16,-2 4 0-16,-17-2 1 0,-15 0-1 0,-21-2 1 16,0-3 1-16,-18 1 0 0,-9 8 2 0,-17-4-1 15,-2-2 1-15,-21 2-1 0,-3-5 0 0,-7 1 0 16,3 10 0-16,-28-8-1 0,7 2 0 0,-6-4 0 15,-3 2 1-15,7 1 2 0,1 3-1 0,18 0 4 16,28 0-3-16,-13 0 1 0,4 0 1 0,26 3 1 0,20-3-2 16,11 2 0-16,-2 2 2 0,32-2-2 15,-13 2 1-15,48 0-1 0,-4-4 0 0,15 5 0 16,19-5-1-16,27 0 1 0,23-3 0 0,2 3 1 16,30-2-1-16,10-2 1 0,34 2 0 0,-9-6 2 15,40 1-3-15,-3 1 1 0,18 2-2 0,-4-2 1 16,31-1-1-16,-6 5-1 0,2-2 3 0,3 2-2 15,-7 2-1-15,8 0 2 0,-27 0 2 0,-4 4-2 0,25 2 4 16,-6 1-1-16,-17-1-2 0,-2 0 1 0,-5-2 2 16,18 5-3-16,-15-3-1 0,8 3 1 0,-42-3-3 15,15-8 0-15,-5 6 1 0,-14-4-1 0,-17 4 0 16,-14-2 2-16,1 0-1 0,-18 1-1 0,-15-1 0 16,-21-2 1-16,10 4 0 0,-33-4-2 0,8 0 1 15,-15 2 0-15,-1-4 2 0,-14-2 0 0,5 2-1 16,0 2 0-16,0 0 0 0,0 0 1 15,-5 0-2-15,-11-3 1 0,-6 1-4 0,-49-4-28 16,56 6 12-16,0-6-54 0,3 1-28 0,11 3-40 0,-9-4 95 16,16 6-77-16,-2 0-26 0</inkml:trace>
</inkml:ink>
</file>

<file path=ppt/ink/ink10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6:05.05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0 0 0</inkml:trace>
</inkml:ink>
</file>

<file path=ppt/ink/ink10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6:06.31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89 282 268 0,'-36'-107'210'0,"36"96"-76"0,0 1-69 0,0-3 64 16,4 5-26-16,-4-1-27 0,2 3-3 0,-2 4 0 0,0 0 6 16,0 0-1-16,0 2 3 0,0 0-13 0,0 0 13 15,0 0-1-15,0 0 0 0,2 8-1 0,5 17-7 16,-5-4-3-16,6 57-7 0,-23-57-4 0,13 2-11 15,2 5-1-15,-2 1-6 0,0-4-3 0,-6 3-5 16,6-1-4-16,2 9-2 0,4-3 0 0,-8 5-6 16,4-2-2-16,0 2-3 0,2 0-2 0,-2-5-5 15,0 3 2-15,10 10-1 0,-6-6-1 0,5-6-3 16,-5-9-1-16,0 7 3 0,-2-3-2 0,13 3-1 16,-13-18-1-16,-4-3-3 0,2-1 2 0,0-3 2 15,0-7-1-15,0 0-1 0,0-2 3 0,0-1-3 16,0 1 2-16,0-6-2 0,-2-30 0 0,-2-50-2 15,-1 44 0-15,-1 4-1 0,4-9 0 16,-2 1 3-16,0 2-4 0,-1-3 2 0,5 5-1 0,0-4 2 16,0 0 0-16,0-1-1 0,-2 7 0 0,7 13 0 0,-1-9 1 15,-2 2-1-15,0 7 2 0,2 8-2 0,-2 4 0 16,0-2 1-16,-2 8-3 0,0-3 2 0,0 7 1 16,2 7-1-16,-2-2 0 0,0 2-1 0,0 0 1 15,0 0 0-15,0 0 0 0,-2 0 0 0,2 5 0 16,-2 16 1-16,0 2 0 0,0 52-1 0,2-52 0 15,2 9 0-15,-2-7 2 0,4 9 0 16,-4-1 1-16,0-1-3 0,2 8 2 0,-2 2 2 16,3 0-1-16,-3-4-1 0,0 4 0 0,-3 6 0 15,3-8-1-15,0 0 4 0,3-2-3 0,-3 2-2 0,-3-2 2 16,3-9-1-16,0 3-1 0,5-11 0 0,1-2 0 16,-8-7 1-16,4-7 0 0,2-8 3 0,-4 1-2 15,0 0-1-15,0 0 1 0,2-17 1 0,3-21-1 16,9-50 0-16,-14 41-3 0,0 1 0 0,-2-7 0 15,2 5 1-15,-6-5 0 0,0 1 0 0,3 1 0 16,-1-4-1-16,-2 9 0 0,0 0 0 0,1 6 1 16,3 8-1-16,-8-6 1 0,6 6-2 0,-3 7 2 15,1 2 0-15,6 4 1 0,-4-4 1 0,2 8-3 16,0-4 2-16,4 10-2 0,-2 3 0 0,6 2 1 16,-2 3 0-16,-4 1-3 0,0 2 3 0,0 0-2 15,0 0 2-15,0 13 1 0,0 16 1 0,-4 56 0 16,8-35-2-16,-4-4 2 0,0 9 0 15,0-3 2-15,2 7-2 0,-2-6 0 0,7 6-1 16,-10-3 3-16,-1 1 1 0,4 2-4 0,0-17 3 0,2-2-2 0,-2 0-1 16,0 4 3-16,5-8-3 0,-1-11-1 0,2-6 0 15,-4-4 2-15,2-9-2 0,1 2 2 16,-3-8 2-16,-2-2-2 0,0 0 0 0,0 0 0 16,0 0 3-16,4-25-5 0,0-9 1 0,5-61-1 15,-9 51 0-15,-3-15 0 0,3 4 0 0,-6-6-4 16,4 4 1-16,-4-4 1 0,1 2 1 0,-5 15-1 15,6-2 0-15,-3 10 1 0,1 8 0 0,-2 9 1 16,-5-2-1-16,5 13 3 0,-3 6-2 0,11 4-2 16,-6-2 2-16,4 2-2 0,0 0 2 0,0 0-1 0,-1 0 0 15,1 0-2-15,0 10 3 0,2 13 0 0,2 13 0 16,3 52 0-16,-1-42 0 0,-2 3 3 0,6 5-2 16,1 5 2-16,-7 4 0 0,-2-4-3 0,2 2 3 15,2 2 1-15,0-10-2 0,1 4 0 0,-5-15 0 16,2 4 0-16,2-15-4 0,-2 3 5 0,4-13-1 15,-6-6-2-15,7-7-1 0,-3-4 0 0,0 1-1 16,-4-8-1-16,0 1-28 0,0 0-20 16,0-6-24-16,4-19-28 0,0 1-43 0,9-56 97 15,-11 55-80-15,-2 0-17 0</inkml:trace>
</inkml:ink>
</file>

<file path=ppt/ink/ink10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6:07.39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258 0 400 0,'-96'-4'307'0,"68"12"-118"16,7-4-110-16,-2 5 35 0,2-5-14 0,2 2 12 16,7-2-6-16,-5 3 1 0,6-3-63 0,5-2 34 15,6 0-4-15,-2-2-7 0,0 0 0 0,2 0-11 16,0 0-13-16,0 0-5 0,0 0-5 0,21 2 2 16,-2 0-12-16,10 3-6 0,55 7-7 0,-59-10-8 15,3 0 10-15,5 1-3 0,3 9 2 0,-6-12-13 16,1 2 7-16,5 0 2 0,4-2 1 0,-9 0-4 0,7 0-3 15,8 2 1-15,1-2-1 0,1-4 3 0,0 4-3 16,5 0 1-16,6 0 0 0,6 0 1 0,-2 2 1 16,-4-2 0-16,6 0 2 0,4 5-1 15,-3-3 1-15,3-2-1 0,-2 0-3 0,-2 0 1 16,3 0 2-16,-10-2-1 0,-7-3-2 0,6 3 0 16,-26 2 0-16,7 0-1 0,-19 0 1 0,6-2-2 15,-27 0-14-15,2 2-7 0,-8 0-20 0,6 0-6 16,-3-2-6-16,-30 2-3 0,-52 2-2 0,37 9-1 0,-15-1 7 15,0-2 11-15,4 3 15 0,-7 2 9 0,5-1 6 16,-16-1 7-16,-10-5 3 0,5 2 6 0,6-3 2 16,-8 1 13-16,8-2 8 0,-6 0 0 0,6 1 0 15,3-3 4-15,12 4-1 0,6-2-1 0,9 2 0 16,8-6-7-16,-11 3-6 0,28-3-6 0,-2-3 0 16,16 1-3-16,-7 0 2 0,20 2-6 0,0-6 2 15,15 2-5-15,2 0 3 0,13 1 2 0,-1-3-1 16,-3 2-3-16,10 0-1 0,12 0 4 0,1-1 0 15,-1 5-1-15,3 0 1 0,6-4 0 0,13 4 2 16,10-2 3-16,0 0 1 0,-15 0-1 0,17 0 2 16,7-5 1-16,-5 7-1 0,11-2-2 0,6-2 0 15,0 4-2-15,15 0 0 0,-13-2-2 0,0-4-4 16,1 4 1-16,-18-5-3 0,5 5 1 0,-16-2 0 16,-3-7-1-16,-19 5 0 0,2-2 0 0,-13 4 0 15,-12-3 0-15,-18 3 2 0,-1 0-2 0,-6-2 0 0,-24 6 1 16,-6 0-2-16,-4 0 1 0,-3 2 0 15,-7 2-1-15,-10 2 1 0,-9 0 0 0,-9 3 0 16,2-3 0-16,0-2 1 0,-17 1-1 0,4 1 1 16,-6-2 0-16,-8-4-1 0,-6 2 0 0,3 0 1 15,-8-2 0-15,5 2 2 0,8 3 0 0,-13-5 3 16,17 4-1-16,-2-2 4 0,2 2 8 0,0-2 2 16,8 5 0-16,3 3 1 0,6-6 7 0,6 7-2 15,19-7 2-15,-4 0-2 0,16 5-7 0,20-9-5 0,8-3 0 16,0 1-1-16,0 0-5 0,0 0-2 0,10 0 0 15,34-6-2-15,76-7 1 0,-57 7 3 0,3 5-1 16,18 3-1-16,2-4-3 0,2 4 1 0,7 0 0 16,12 7-1-16,-4-3 1 0,10 2-1 0,3-4-1 15,2 2 0-15,4 3 4 0,-2-5-4 0,-1 4 2 16,-1-2 0-16,-2-4 1 0,-1-2-4 0,-3 2 1 16,-3 0-1-16,-4-4 0 0,-10 2-2 0,-3-7-7 15,-16 5-17-15,-15 2-21 0,2 2-93 16,-4-2-80-16,-17 2 164 0,-8 4-124 0,-18 9-64 0</inkml:trace>
</inkml:ink>
</file>

<file path=ppt/ink/ink10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6:08.31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489 166 429 0,'-17'-166'200'0,"0"166"-102"0,1 2-50 0,-6 4 13 16,6 1 7-16,-1 7 2 0,-2-3 4 15,0 8-12-15,0 0-4 0,2 2-8 0,3 0-1 0,-3-4-7 16,2 1-1-16,-6 8 2 0,4-3 0 0,2 0-12 15,-3 2-2-15,1 7 0 0,-6-1 4 0,-1 11-10 16,1-2-4-16,7-2-6 0,-10 8-3 0,5-2-1 16,-2 1-1-16,15-8-3 0,1-7-7 0,-1-1 5 15,8-10 1-15,11-10-2 0,10-16-6 16,2 5-5-16,6-34-8 0,-4 7 7 0,7-11-26 16,6 2-1-16,-5-8-4 0,1 2-1 0,0-2 1 15,1 1 8-15,1 6 2 0,-4 1-2 0,3 8 23 16,1 1 2-16,-2 8 1 0,-1-2 2 0,-3 6 5 0,-9 6-3 15,2 3 2-15,4 0 1 0,-16-1-2 0,-1 5 1 16,-3 0 1-16,-5 4 3 0,-2 0-3 0,0 0 7 16,-2 0 0-16,0 0 7 0,-1 0 2 0,-3 2 2 0,-23 25 1 15,-57 61 0-15,48-54 4 0,-6 10-2 0,10 0 1 16,-10 7-2-16,4 4 1 0,4-1-2 16,-2-3 1-16,7-5-3 0,-1 4-1 0,9-12-2 15,-6 0-3-15,16-2-5 0,2-11-2 0,3-15 3 16,6 5-2-16,2-4 3 0,13-13-1 0,3-9-2 15,3 3 2-15,-2-9-7 0,13-2-6 0,-1-10-16 0,7-9-43 16,8-15-20-16,-4 5-23 0,4 4-27 0,11-11 82 16,3-4-73-16,8 4-14 0</inkml:trace>
</inkml:ink>
</file>

<file path=ppt/ink/ink10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6:08.47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612 4 186 0,'15'-2'162'0,"-2"0"-64"0,-3 2 20 0,-12 6-56 0,-4 11 47 0,-3-3-4 0,-3 1-24 15,-7 8-6-15,-6 5-5 0,-5 7-1 16,-12 16-3-16,6-5-3 0,-1 2-14 0,-12 11 0 16,1 4-6-16,-5 5-3 0,-1-3-8 0,1-4-10 15,1 4-2-15,12-15-5 0,4 5-1 0,13-17-13 16,-7 6-8-16,37-23-32 0,-1-2 18 0,17-11 14 16,13-8-23-16,10-10-8 0</inkml:trace>
</inkml:ink>
</file>

<file path=ppt/ink/ink10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6:08.69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748 17 624 0,'-4'-17'315'0,"-9"22"-159"16,5 1-88-16,-9 13 30 0,-4-6-7 0,-15 22-6 16,-2-1-6-16,-6 12-24 0,-8 9-8 0,-5 8-7 15,-2 2-1-15,2-8-8 0,9 12-4 0,-7 15 3 16,3-10-9-16,8-9-8 0,10 2 0 0,5-10-2 0,-1 2-1 15,11-19-4-15,-4 8-1 0,17-27-6 0,6 2 4 16,-4-6-11-16,8-6-19 0,8-11-26 0,14-2-119 16,-5-11 139-16,10-10-83 0,9-7-66 0</inkml:trace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56.34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21 216 338 0,'-21'-124'404'0,"21"124"-149"15,0-2-153-15,0 2 99 0,0-2-111 0,0 0-7 16,0 0-12-16,0 0-10 0,0 0-20 0,10 0-1 16,14-5-20-16,5 1-6 0,49-15-3 0,-42 17-6 15,-3-7-1-15,1-1 0 0,-5 1-7 0,-6 5-8 16,1 6 15-16,-6 0-2 0,-1 0 0 0,-13 8 4 15,3 1-1-15,-20 9 2 0,11-1 1 0,-4 11-2 16,-5-9 4-16,-3 4-2 0,1-2 3 0,-2-2-4 16,7 6-1-16,-5-2-2 0,-4 0 2 0,1-8-3 15,3 6 0-15,0-2 1 0,-1 4-5 0,-3-11-16 16,0 1-22-16,11 0-31 0,-3-3 53 0,-3-1-34 16,7-3-23-16</inkml:trace>
</inkml:ink>
</file>

<file path=ppt/ink/ink10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6:08.89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641 8 532 0,'17'-8'298'0,"-11"8"-151"15,3 0-79-15,-11 6 23 0,-1-6 4 16,1 0-5-16,-4 15-5 0,-11 16-2 0,-46 64-19 16,27-51-6-16,-3 8-1 0,-4 9-7 0,-5 9-13 15,4-3-2-15,-4 13-2 0,-3-11-5 0,5-2-7 16,-2 5 0-16,10-26-8 0,0 7 1 0,8-15-4 16,-9-3-3-16,26-18-1 0,-4 2-2 0,15-11-4 15,2-5-4-15,15-8-18 0,4 1-23 0,0-4-24 0,16-17-40 16,7-15 77-16,5 4-61 0,-1-2-20 15</inkml:trace>
</inkml:ink>
</file>

<file path=ppt/ink/ink10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6:09.07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666 19 408 0,'17'-10'292'0,"-13"5"-85"0,7 1-108 16,-15 23 77-16,-3-4-59 0,-3 14-17 0,-9 5-2 15,-6 10-10-15,-3 2-1 0,1-2-46 0,-11 13 8 0,-10 13 0 16,6-1-6-16,-2-2-12 0,-3 7-5 0,-5-5-2 0,-1 9-11 15,1-9 2-15,-5 9 0 0,21-27-8 0,-4-1 1 16,5-6-3-16,14-8-1 0,8-9-1 0,13-12-39 16,4 0-31-16,13-13-44 0,10-4-64 0,17-13 125 15,-4 0-97-15,36-14-44 0</inkml:trace>
</inkml:ink>
</file>

<file path=ppt/ink/ink10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6:09.27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570 0 771 0,'13'0'375'0,"-13"10"-223"0,0 9-39 0,-15 17-56 16,9-4 21-16,-9 14-4 0,-15 0-9 0,-5 11-16 15,-1 0-5-15,-17 10-2 0,5-4-10 0,-2-2-13 16,-9 4 2-16,13-12-6 0,1 3-5 0,3-5-2 16,7-11-2-16,9-11-6 0,1 3 2 0,8-9-4 0,19-17-26 15,7-6-90-15,1 0-76 0,-10-2 151 0,0 0-111 16,30-11-66-16</inkml:trace>
</inkml:ink>
</file>

<file path=ppt/ink/ink10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6:09.47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627 0 557 0,'19'-4'277'0,"-12"10"-143"0,-1 2-73 0,-19 13 41 0,-8 13-4 15,-8 14-5-15,-3-1-2 0,5-1-13 0,-17 15-9 0,-7 14 3 16,1-3-4-16,6-7-18 0,-9 7-9 0,5-5-6 15,-3 6-3-15,5-3-6 0,-4 3-2 0,20-24-6 16,1 1-8-16,4 3-3 0,6-15 0 0,17-9-3 16,8-16-19-16,0-1-16 0,24-24-19 15,-3-3-18-15,19-12-54 0,-8-1-43 0,19-22-74 0,-5 6 153 16,14-5-134-16,3-3-54 0</inkml:trace>
</inkml:ink>
</file>

<file path=ppt/ink/ink10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6:09.66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404 62 300 0,'36'-21'210'15,"-2"8"-74"-15,1-4-62 0,-11 9 39 0,1 8-5 16,-2 0-6-16,-6 4-1 0,-9 11-9 0,-8 6-8 16,0 2 1-16,-8 13-9 0,-13 6-11 0,-13 17-4 15,5-7-6-15,-22 9-9 0,5 9 0 0,-7-3-6 16,-1 2-14-16,3-6-4 0,3 5-2 0,2-16-8 16,4 3 0-16,2-20 0 0,4-1-5 0,9-7-7 0,18-18 2 15,5-1 4-15,-2-1-18 0,8-12-18 0,-2 3-23 16,0 0 15-16,27-10-124 0,68-49-78 15,-53 33 173-15,4-12-131 0,9-10-86 0</inkml:trace>
</inkml:ink>
</file>

<file path=ppt/ink/ink10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6:09.84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666 0 581 0,'13'-5'290'0,"-5"14"-148"0,-2-1-78 0,-6 7 28 0,-8 12-15 0,-9 13 9 15,2-2-1-15,-1 4-20 0,-10 6-6 0,-7 3-5 16,-11 18 2-16,-5 9-3 0,1-4 0 15,-3-13-20-15,-10 8 1 0,-2 0-8 0,-2-6-3 0,11-4-3 16,12-19-8-16,-7 0-1 0,18-10-4 0,14-5 0 16,15-17-19-16,0 3 9 0,29-24-53 15,0 1 28-15,22-12-132 0,-9 3-72 0,31-23 168 0,-12 2-129 16,8-12-96-16</inkml:trace>
</inkml:ink>
</file>

<file path=ppt/ink/ink10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6:10.01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367 0 515 0,'-2'23'310'0,"-7"3"-154"0,-5 9 30 0,-5 3-52 0,-4 13-29 16,-5-7-57-16,-1 10 20 0,4-1-8 0,-3 2-20 15,-3-1-1-15,6-5-9 0,-1 3-4 0,-3-10-8 16,6 0-4-16,4-6-6 0,-2-2-3 0,6-9-7 16,13-12-24-16,8-3-58 0,-6-2-42 0,11-5-64 15,12-8 133-15,0-7-106 0,7-3-87 0</inkml:trace>
</inkml:ink>
</file>

<file path=ppt/ink/ink10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6:10.12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215 71 350 0,'143'-66'281'0,"-156"77"-75"0,-4 2-130 0,-2-1 51 15,-6 9-33-15,0-2-19 0,4 4-38 16,-7 0-14-16,-3-2-5 0,6 5-31 0,-1-5-14 0,-5-2-60 16,-3 4 73-16,3 4-43 0,-1-6-27 0</inkml:trace>
</inkml:ink>
</file>

<file path=ppt/ink/ink10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6:10.62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103 145 522 0,'-30'-11'249'0,"3"-2"-140"0,6 3-67 0,8-3 17 15,3 3-5-15,8-1 5 0,6 5-1 0,11-2-2 16,-5 1-27-16,15 1 19 0,-2 4 0 0,9 0 0 16,-1-2 3-16,9 4-4 0,2-3 3 0,13 6-1 15,4-1-2-15,21 4-3 0,-7-6-2 0,14 2-6 16,14 0-4-16,-5-4-6 0,7 0-4 0,-12 0-8 0,22 0-6 16,11 0 0-16,4 0-2 0,-20-3-3 0,18 5 1 15,-2 0 0-15,33 0 0 0,-3 0-2 0,-5-4 3 16,-16-2-1-16,24 0 0 0,11 1-2 0,1-3 2 15,5 4 2-15,-8 4-2 0,0-4 3 0,2 10-5 16,7-4 2-16,-3 2 1 0,-6 2 1 0,-8 1-2 16,-2 3-2-16,-7-1-1 0,-6-3 0 0,-2 5 2 15,-9-1-3-15,-12 5-2 0,-4-3-1 0,-13-3-1 16,-2-1-4-16,-13 3-3 0,-12-9-12 0,10 2-20 16,0 0-8-16,-13-4-13 0,5 0-17 0,-4 0-21 0,14-2-93 15,-6-2 134-15,4 0-82 0,-23-1-25 0</inkml:trace>
</inkml:ink>
</file>

<file path=ppt/ink/ink10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6:10.92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120 89 639 0,'46'-89'330'0,"-54"104"-206"0,-5 6-54 0,9 17-36 16,2 4 12-16,-5 15 2 0,-1 12-6 0,-3-2-1 15,7 1-16-15,-11 5-1 0,11 1-7 0,-6-1 3 16,-5-5-5-16,7-3-1 0,-3-2-7 0,1-8-1 15,-7-7-3-15,13-2-44 0,-11 3-44 0,15-22-96 16,0 7 145-16,0-16-122 0,0 6-73 0</inkml:trace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56.50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53 671 0,'65'-53'308'0,"-67"55"-150"0,2 5-87 15,4 1 58-15,-4-8-50 0,0 0-10 0,0 0-22 16,0 0-9-16,0 0-12 0,8 6-7 16,5 5-6-16,2-5-6 0,4 1 1 0,50 54-24 0,-56-55 13 15,-1-4-150-15,-1 4 132 0,-5-6-67 16,7 0-63-16</inkml:trace>
</inkml:ink>
</file>

<file path=ppt/ink/ink10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6:11.05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44 28 984 0,'38'-25'390'0,"-51"27"-241"16,-4-4-56-16,-2 2-16 0,9-3-16 0,1 6-18 15,-1-1-43-15,8-2-27 0,2 0-51 16,0 0 66-16,0 0-40 0,29 0-26 0</inkml:trace>
</inkml:ink>
</file>

<file path=ppt/ink/ink10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6:27.380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494 92 260 0,'0'-2'181'0,"0"0"-59"0,0 0-63 0,0-1 32 0,0 1-10 16,0 0-7-16,-2 0-14 0,0-2-18 0,0 0-4 15,-1 2-4-15,1 0 0 0,0-1-1 0,0 1 1 16,0 0-1-16,0 0 2 0,0 0-6 0,0 0-1 0,0 0 7 16,-1 0 3-16,1 0-1 0,0-1-2 0,-6 1 7 0,-5 0 7 15,-1 0-2-15,-3 2 3 0,4 2-9 0,0 0-3 16,1 0-2-16,-3 3-1 0,5-3-7 0,1 0-9 16,-1 2-1-16,-1 2-2 0,1 1-2 0,-1-1-1 15,1-2-2-15,-3 9 2 0,3 2-1 0,-3 1 0 0,-48 50 3 16,50-48 0-16,1-3 0 0,2 2 3 15,-1-2 0-15,1-1-1 0,1 3 2 0,-1 0 1 0,-2 2-2 16,1 2-1-16,-1 0 2 0,3 6-3 16,-3 1-1-16,-3 1 0 0,5-4-1 0,-3 5 2 0,3-5-2 15,2 2-1-15,-3-1-1 0,3-3 0 16,2-4 0-16,-1-3-4 0,5 16 2 0,-4-13-1 16,0 4-1-16,4 2 0 0,0-6 0 0,-4 8-1 15,6 1 1-15,2 3 2 0,-2-10-3 0,7 11-1 0,-1-9 4 16,3 6-3-16,-5-1 1 0,9 3 1 0,-5-3-2 15,1-1 1-15,1 2-1 0,3-1 1 0,-5-1-2 16,9 0 1-16,-2 1-1 0,8-7 1 0,-8 2 0 16,6-4 0-16,0 0 0 0,3 2-2 0,1-7 1 15,0 1-1-15,5 2 2 0,-7-11 0 0,11 5-1 16,-5-5-2-16,16 0 0 0,-12-6-1 0,5 5 2 16,2-5-2-16,5-5-2 0,-7 3-1 0,6-2 1 15,-15-4 0-15,3-1 2 0,0-5 0 0,-1 1-2 16,-8-4 2-16,-1 2-1 0,3 1 2 0,-2-3-1 15,2-2 0-15,-6-4 0 0,3 0-3 0,-1-3 3 16,-4-3-2-16,2 0 0 0,-5-1 1 0,-1-3-1 0,0 3 0 16,0-4-1-16,-7 5 2 0,0 0-2 15,1 3 0-15,-5-3 1 0,-2-3-1 0,-2-1 0 0,0-5 0 16,-2 2 1-16,2 5-1 0,-10-3 0 0,-1-4-1 16,1-2 2-16,-1 7-1 0,-6 3 0 0,5 1 1 0,-9-3 0 15,-3-4-1-15,6 5 0 0,-4-1 2 0,6 5-2 16,-5-4 0-16,0-1 2 0,-7-8-2 0,14 11-2 15,-5-1 3-15,-2-3 1 0,-2 54-2 0,4-55 0 16,-11 5-1-16,7 18 0 0,-11-10 0 0,-1 8 2 0,3 13-1 16,-6-31 0-16,0 4 0 0,-6 24 1 0,2 3-1 15,4 9 0-15,3 6 1 0,3-5-1 0,-8 5 1 16,7 2-1-16,1-5 0 0,1 16-2 0,1-1 2 16,3 0 0-16,-1-2-5 0,1 5-17 0,6-5-81 15,0 2-67-15,2 1 133 0,2-7-95 0,3 0-60 16</inkml:trace>
</inkml:ink>
</file>

<file path=ppt/ink/ink10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5:52.436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155 341 712 0,'-61'-181'340'0,"57"166"-180"0,0 7-87 0,0 0 22 0,4 1-2 0,0 5 3 15,0 0-1-15,0 0-23 0,0 0-5 0,0 2-6 16,0 0 4-16,0 2-4 0,2 19-9 0,0 6-3 15,8 57 6-15,-5-48-12 0,-1 2-7 0,-4-6-2 16,2 8-9-16,0-1 0 0,0 3-4 0,2-2-4 16,1-2-12-16,-5 2 8 0,2-17-4 15,0-12-1-15,0 1-3 0,4 41 0 0,-2-15-1 0,3-2 1 16,-5-3-1-16,2 7-1 0,-2-10 3 0,-2-18-3 16,0-3 0-16,0-1-1 0,0-2 1 15,0-6-3-15,0 0-1 0,0 0 1 0,0-2 0 0,0 0 0 16,0-4-1-16,2-22 2 0,2-9-3 0,7-66 2 15,-9 48 0-15,0 0-3 0,-2 5 2 0,-2-3 1 16,0-3 0-16,-7 3 0 0,1 9-1 0,0 10 1 16,-1-4 4-16,1 13-2 0,-1 6-1 0,1 5 1 15,4 1-1-15,2 11 0 0,0-9 2 0,-1 11-2 16,1 0 0-16,2 0-1 0,-2 0 2 0,2 0 0 0,0 0-1 16,0 0 4-16,0 28-2 0,0-7 0 0,9 59 1 15,-5-49 4-15,-2 9-1 0,2 13 2 16,0-3 4-16,-1 0-2 0,-1 7 5 0,0 2 3 15,0 4 0-15,-2 0-2 0,2 0 0 0,-2-4-1 16,0 0-3-16,-2-2 1 0,2-7-6 0,0 3-1 16,0-15-2-16,2-1 1 0,0-13-5 0,2 7 3 15,3-31 0-15,1 6-2 0,-2-12 2 0,-6 4 0 16,0 0-1-16,7-19-3 0,3-9 5 0,22-68-3 0,-28 47-3 16,4-6 2-16,-6 9 0 0,-4-9-1 0,6-4-1 15,-8-14 1-15,-8-5-5 0,3 4 4 0,-6 9 0 16,1 0-1-16,7-3 0 0,-16 11 1 0,2 7 1 15,11 3-1-15,-1 7 1 0,5 9 1 0,2 8-1 16,0 8 0-16,-5-8 0 0,9 18 1 0,-4 1-1 0,4 6 0 16,0 0 0-16,0 0-1 0,0 0 0 15,0 0 0-15,0 17 1 0,2 16 0 0,9 51 0 16,-9-50 2-16,2 6-1 0,0 17 0 0,-2-7 1 16,-2 5 0-16,2 2 1 0,-2-1-2 0,0 12 0 15,-4 1 0-15,0 0 3 0,2-16-2 0,0 6-1 16,0-7 2-16,-1-3-2 0,1-5 1 0,2-13-2 15,2-3 0-15,1-9 1 0,-1-7 3 0,0-8 0 16,0 5-2-16,2-22 1 0,-2-1-2 0,0-7 3 16,0 0 0-16,-2-19-2 0,0-2 0 0,0-11-2 15,0-6 0-15,-4-8-1 0,4 4 0 0,-4 2 1 16,0-9-2-16,0 1 0 0,1 0 0 0,-3 10-1 0,4 6 3 16,-2 5 0-16,0 0 0 0,-3 8 0 0,3 2 1 15,-2 17-1-15,2-2 0 0,-1 6 0 16,3 11 0-16,0 6 0 0,2-3-2 0,0 3 0 15,0 0 2-15,0 0-1 0,2 19 0 0,0 2 1 16,3 17 1-16,11 48-1 0,-9-44 2 0,-1 5 1 16,-4 3-3-16,2-4 0 0,1-1 2 0,-5 5-1 15,0-2-1-15,2 3 2 0,-2-7 2 0,0-4-3 16,0 0 0-16,2 2 3 0,-2-9-1 0,2-9-2 0,0 1 2 16,0-2-1-16,0-2-2 0,-2-10 0 0,0-9 2 15,0-2-1-15,0-2-1 0,0-1 0 0,0 1-2 16,0-6 1-16,2-22 1 0,11-60-1 0,-9 46-2 15,-2-13-2-15,0 9 0 0,-2-22 0 0,2 7 1 16,-4 0-3-16,-2-4 2 0,-4 14 2 0,1-1 0 16,1 10 2-16,-4 10 1 0,1 5-2 15,-1 3 3-15,1 10 2 0,5 11-3 0,0 1-2 16,-5-4 0-16,7 6 2 0,0 0 0 0,0-1-1 0,0 3 1 16,0 0 0-16,0 0 0 0,2 0 2 0,0 0 0 15,0 0-3-15,0 11 1 0,2 6 1 0,0 2-1 16,0-5 0-16,0 1 0 0,0-2-2 0,0-5 1 15,3 3 1-15,-5-9-2 0,6 6 1 0,-6-8-7 16,2 0-8-16,4 4-11 0,1 1-9 0,-7-5-23 16,0 0-6-16,0 0-11 0,0 0-9 0,0 0-21 15,0-3 2-15,0 1 2 0,0 0 3 0,0 0 23 16,0 0 4-16,0 0 11 0,0 0 10 0,0 0 25 16,-2 0 13-16,-1 0 11 0,1-3 20 0,0-5 6 15,0 4 8-15,0 1 5 0,0 1 14 0,-4-6 7 16,-1-1 3-16,1 1 1 0,0-1 1 15,4 7-2-15,-5-7-1 0,3 3-1 0,2 2-4 16,0 1-3-16,0 3-5 0,0 0 2 0,2 0-8 16,0 0 3-16,0 0-4 0,0 0 2 0,19-4-7 15,8 3 1-15,53 8 2 0,-61 3-7 0,2 3-5 0,15 3-7 16,10-5 3-16,0 5-5 0,-10-9-4 0,18 3-3 16,3 0-4-16,23-1 4 0,0-3-4 0,-6-2 2 15,-5-2-6-15,17 0-1 0,-12 2 4 0,-1-4-3 16,5-2-1-16,4-5 1 0,-4 3 0 15,4 4-2-15,0-2 2 0,-15 0 2 0,28-3-1 0,-32 7-3 16,-2-4 2-16,-11 4-2 0,-12-6 0 0,-9 4 0 16,-1 0 0-16,-11-1 0 0,-11 3 0 0,0-4 0 15,0 0-2-15,-6 4-2 0,0-2-1 0,0 0-2 0,-2 0-13 16,0 0-4-16,0 0-3 0,0-1-4 0,-8 1-4 16,-18-2-1-16,-10 0 1 0,-63 0 1 0,43 2 10 15,-1 2 3-15,-15 0 5 0,3 4 3 0,-3-4 8 16,-6 0 4-16,9 2-2 0,-3 2 2 0,1 0 1 15,3 1 3-15,-3-3-3 0,10-2 3 0,-9 4 1 16,1-4 4-16,5-2 1 0,5-2 0 16,7-1 6-16,18-1 0 0,0-2 3 0,-8 1 1 0,21 3-3 15,10-2-4-15,3 4 0 0,4-2 2 16,10 4-7-16,-4 0 2 0,0 0-1 0,0 0-1 16,8 0 2-16,28 4 2 0,63 10-1 0,-42-5-1 15,-1-1 5-15,12 1-4 0,-3-5-2 0,8 2 0 16,5 5-1-16,2-11-2 0,2 8 1 0,8-6-1 15,-6 0-2-15,22-2 0 0,-12-2 0 0,9 0 1 16,2-2-2-16,-6-5-1 0,6 3 2 0,-21-6-1 0,-2 1-1 16,15 5 0-16,0-3 1 0,-24 1-1 0,3 6-1 15,-7 0 2-15,3 0-2 0,-22 2 0 0,9 0 1 16,-32 0-1-16,-1 4 1 0,-1-2 0 0,-17 2 0 16,-14-2 0-16,-5 2 0 0,9-4 0 0,0 0 1 15,-4 0-2-15,-40 9 0 0,-47 12-1 0,30-19-2 16,9-2 0-16,-16 0 0 0,-3 0-1 0,-12-6-2 15,8 4 3-15,-7-7 1 0,-3 3-1 16,-7 0 3-16,1 6 0 0,11-9-1 0,-12 9-1 0,-5 4 3 16,-8-4-1-16,12 5 1 0,5 1 1 0,10 2 0 0,-15-1 2 15,13 3 0-15,-4 1 5 0,25-7-2 0,9 4 1 16,1 3 0-16,13-7-1 0,2-4-1 0,18 0 0 16,15 0-3-16,6-2 1 0,13 2-1 0,14 0 0 15,-9-2 0-15,27 2-2 0,1-2 3 16,16 2 0-16,-15-3 1 0,26 1-3 0,-3-2 0 0,12-2 1 15,9 2 1-15,15 6-2 0,-3-4 1 16,-8 2-1-16,5 0-2 0,23 0 2 0,3 0 1 16,-16 2-2-16,-1-2 1 0,-1-2-1 0,19 2 1 15,-3 0-2-15,7 0 1 0,-31 0 0 0,13-2 1 16,4 2-2-16,-13-5 0 0,-6 3 1 0,-9-2-1 16,1 2 0-16,-11 2 0 0,-13 0 0 0,-14-2-2 15,1 0 2-15,-28 2 0 0,5 2 0 0,-18 0 1 16,2-2 2-16,-21 0-3 0,2 0 1 0,-7 0 0 15,7 0 0-15,0 0-1 0,-27 0 0 0,-55-4 1 0,31 6-2 16,-19-6 1-16,9 4-2 0,-10 0 0 0,-7-2 2 16,-8-1-3-16,-11 3 1 0,-13 0-3 15,1 0 3-15,8 0 0 0,-17 3 0 0,0-3 1 16,1 0-1-16,5 4 1 0,-4-4 1 0,9 4 1 16,10 2 0-16,7-2 1 0,3 5 0 0,1-3 0 15,19-2-2-15,-1-4 2 0,26 7-2 0,-17-7 2 16,38 0-1-16,-2 6-1 0,19-6-2 0,14 4 2 15,26-4 0-15,-5-2-1 0,3 2 3 0,29-10-2 0,18 7 1 16,-5-9 0-16,4 3 2 0,6 3-2 0,4-2 0 16,28 6 1-16,16 4-3 0,-10-2 1 0,-10-2-1 15,9 2 1-15,14 0 0 0,-5-2 1 0,13 2-1 16,-2 0-3-16,-13-9 3 0,15 7 0 0,-12 0 2 16,7-4-1-16,-5 4-1 0,-11-5-1 0,0 1 2 15,-17-7 0-15,6 5 1 0,-12-1-4 0,0 1 0 16,-15 0 0-16,-10 1 2 0,-13 3 0 0,-1 2-1 15,-9 2 1-15,-24-2-2 0,1 2 1 0,-1 0 1 16,-10 0 0-16,-11 0 0 0,-4 0 0 0,-6-2 0 16,2 2 0-16,0 0 0 0,0 0 0 0,-32 0-2 15,-56-2-3-15,39-2 2 0,-8 4 1 0,-16-5-1 16,-3-1 0-16,-15 0 1 0,-5-1-1 0,-5 7 1 16,-3-4 4-16,8 6-3 0,-14-6 1 0,-1 4 0 15,5 0 1-15,-5-4-1 0,10 6 2 0,0-4 0 16,-6-2-2-16,14 4 3 0,7 0-2 0,16 2 2 15,30 6-2-15,-4 1 1 0,0-3-2 0,16 0 2 16,13-2-1-16,11-1-1 0,2 5 1 0,19-8-1 16,-9 0 0-16,21 2 1 0,20-4 2 15,-5 6-1-15,19-4-1 0,12-2 1 0,18 0-1 16,-10 0 1-16,29 2-2 0,-9 0 2 0,4-2-3 16,8 0 1-16,9 8 0 0,9 4 1 0,-9-5-2 15,10 1 1-15,0-4 0 0,5 0 2 0,-15 2 1 0,-6-4-3 16,31 0-1-16,-17-2 1 0,-10 2 0 0,2 2 0 15,-15-2-1-15,13 2-2 0,-13-2 2 0,11 0 1 16,-36 0 0-16,10 5 0 0,-3-3 0 0,1 6-1 16,-14-1 2-16,-9-1 1 0,-4 4-3 0,-13-3 1 15,-3 1-1-15,-9-6 0 0,-9 2 1 0,-4-4 0 16,-6 0-1-16,-4-4-1 0,4 2 2 0,-11 0 0 16,5 2 0-16,-13-11-1 0,0 5 1 15,-17 2-3-15,2 2 1 0,5 2 1 0,-22-4-4 0,-16-1 1 16,-9-3 1-16,9 14 0 0,-17-4 2 0,-3-4-1 0,-14 2 1 15,-8 7 0-15,-3-3 3 0,14 6-1 0,-1-5 3 16,-6-3-1-16,8 8-1 0,-2-4 0 16,15-6 0-16,-5 0 0 0,9 0 1 0,13-2 0 15,12 2-1-15,-8-4 1 0,38 4-3 0,-9-8 0 0,17 10 3 16,0-2 1-16,38 0-3 0,-10 0 2 16,20-2-1-16,15 2 0 0,9 0 2 0,4-2-1 15,-3-3 0-15,14-3-1 0,22 4 1 16,0 0-2-16,-10-1-1 0,13 3 0 0,-7-2 0 0,15 2 2 15,-4 2-2-15,4 0-1 0,-28-6 0 0,18 1 0 16,-5 3 1-16,-2-2-1 0,2 2-3 0,-4 0-3 16,0-2 4-16,-8 0-4 0,2 1 0 0,-11 3-2 15,0-6 3-15,-19 2-3 0,5 0 4 0,-9 2 1 16,-9 0 1-16,-12 2 0 0,-8-9 0 0,0 7 3 0,-15 2-1 16,-11-4 1-16,5 4 1 0,-13-4 0 0,-2 4 0 15,-1-2 1-15,1 2-1 0,0 0 0 0,0-3 0 16,-10 3-1-16,-12-2 0 0,-1 0 2 0,-51 2 0 15,58-2-1-15,1-2 1 0,0 4 1 16,4-2 1-16,3 2 1 0,6 0-3 0,-3-2 2 16,7 0-4-16,0-1 3 0,0 3-2 0,0 0 2 15,0 0-3-15,0-2 0 0,0 2 0 0,0 0 0 16,9 0 1-16,3 2-1 0,1 1 1 0,0-1-2 0,1 0 1 16,3 0 1-16,-6 0 0 0,3 0 2 0,-5-2-1 0,1 2 2 15,1-2 2-15,-3 0 3 0,1 0 0 0,3 2 5 16,-10-2 4-16,11 5 3 0,0-1 3 15,-7-2 6-15,4 2 1 0,-1 0 2 0,1 3 1 0,-8-7-3 16,11 6-2-16,-3 15-5 0,3 4-2 0,52 53-5 16,-61-57 0-16,5 8-4 0,3 1-3 0,-1 5-2 15,-3-1-2-15,-5 12 1 0,-3-1-2 16,4-8-2-16,-4 14 0 0,2 6-2 0,-6-1 0 16,-3-1 2-16,5-2 0 0,-2-1-2 0,4 9 1 15,0-2 1-15,-4 0-2 0,4-17 1 0,2 2-1 16,-2 2-1-16,4-10 0 0,5 0 1 0,3-13-3 15,-10 0-1-15,7-6-1 0,-9-5-2 0,6-3-2 16,2 1-1-16,-6-16-4 0,1 2-2 0,-6 2-1 16,3 0-1-16,0-1-3 0,0-3 2 0,0-21-2 15,0 2 3-15,3-59 2 0,-6 52 1 0,1 7 4 0,0-9-2 16,-6-10 4-16,2 0 0 0,6 2 4 0,-3-4-2 16,-3-3 3-16,6-8-3 0,-2-6 2 15,0 2 3-15,2 5-2 0,6-1 2 0,-6 0 0 16,9 2 1-16,5 11-3 0,-5 4 5 0,-3 7-1 15,0 10-1-15,-6 4 1 0,7 12-1 0,-3-1 1 16,-6 16-1-16,-5-3 1 0,7-5-1 0,0 0 1 16,0 12-1-16,0 16 1 0,-2 54 3 0,0-49 0 15,-6 5-2-15,8 0 2 0,-11-11 2 0,11 13-2 0,0 2 2 16,-2 4 1-16,-2-6-3 0,4 5 0 0,0-6 0 16,-4 12-2-16,2-5-1 0,-5 0 1 0,7-8-1 15,-4-2-2-15,-2 0 1 0,2-5 0 0,-9 1 0 16,11-9 2-16,-6-2-2 0,3-11-1 0,-1 5-4 15,0-9 3-15,4 5-43 0,-3-11-21 0,5 0-18 16,-2 0-67-16,0 0-46 0,0 0-81 0,0 0 180 16,0 0-145-16,-30 8-25 0</inkml:trace>
</inkml:ink>
</file>

<file path=ppt/ink/ink10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5:53.796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118 218 615 0,'-115'-63'393'0,"117"54"-179"0,-2 5-136 0,6 2 124 16,-6 2-122-16,0 0-19 0,0 0-18 0,0 0 0 15,0 0 8-15,8 4-1 0,11 7 3 0,-2-1 1 16,53 36 2-16,-37-33 2 0,-3-1-1 0,12-5-1 15,4 1-3-15,19-6-2 0,-6 3-2 0,2-5-11 0,19-5 2 16,21-3-11-16,6 2-4 0,-2-1-12 0,9-3-1 0,1 8-2 16,30-5-4-16,11 7-3 15,-5 0-3-15,-10 0 4 0,19 2-3 0,-11 5 1 16,4-5-1-16,-1 4-1 0,-5 0 2 0,2-1-2 0,-8 3 1 16,-13 7-1-16,-10-3 1 0,6-1 0 15,-21-7-2-15,0 7 1 0,-15-7-3 0,1 6 2 0,-20-10-3 16,7 0 1-16,-11-2-1 0,-8 0-4 15,-11 0 3-15,2-4-3 0,-10 2 4 0,-8-3-4 0,-16 1 2 16,1-2-1-16,-9 8 1 0,-12-3 5 0,-13 1-1 0,-8-4 1 16,-30 2-4-16,4 0 2 0,-10 2-2 0,-21-5 1 15,2-1 2-15,-19 1-5 0,-16-3 3 16,-16-1-1-16,7 1 3 0,-19-7 1 0,0 2-1 0,-4-1 0 16,-11-1 0-16,11 0 2 0,-1 0 0 0,12 0-1 15,-7 3 1-15,21 1 1 0,-15-2-1 16,6 5 3-16,7 3 0 0,0 7 0 0,4-4 5 15,11 4 5-15,14 2-2 0,-2 7 5 0,7-3 3 16,20 2 1-16,22 3-2 0,6-7 0 0,6 9-3 16,19-7-4-16,-4 5 0 0,23-5-7 0,4 0 1 15,9 1-1-15,12 1-1 0,21 0 0 0,7-8 3 16,12 2-2-16,15-4 4 0,21-2 0 0,21-2-1 16,-11-3 1-16,30 1-1 0,-17-2 1 0,27 7-3 15,-4-3 1-15,-2 6-4 0,5 0 1 0,-7 0 0 16,10 2-1-16,3-2 0 0,10 4 0 0,-32-4 0 0,16 3-1 15,18 1 0-15,-6-4 0 0,-13 0-1 0,-6 0 0 16,4 4-3-16,19-2-2 0,-17 0-2 0,11-2-2 16,-36 4-1-16,17 1-5 0,4-1 1 0,-15 0 0 15,-4 0 2-15,-18-4 1 0,12 2 4 0,-32-2 0 16,6 0 6-16,-9-4 1 0,-8 2 0 0,-16-4 0 16,0-3 0-16,-6 7-2 0,-7-4 2 15,-6 4 0-15,0-5 0 0,-12 7 0 0,-18-2-3 0,-7-2-11 16,1 4-3-16,-8-2-7 0,0 0-7 0,0 0-2 0,-43-2-8 15,-79-1 2-15,61 3 5 0,-14 2 8 0,-29 2 7 16,-7-2 8-16,-15 3 3 0,-13-1 6 0,-11-2 2 16,-5 2 2-16,-18-2 1 0,-1-2 2 0,-3 0 4 15,2 2 4-15,3-3 2 0,-1 1-1 16,1 0 10-16,2-2 1 0,18 6-2 0,5 4 0 16,12-6 1-16,11 0-4 0,19 3-2 0,-5-1 1 15,33 0-6-15,20 0-2 0,4 2-1 0,-4-4 1 16,21 4-4-16,17 3 1 0,15-3 1 0,10 2 1 15,34-2-2-15,-15 3 3 0,21-7-2 0,26 0 2 16,3 2-1-16,11-2-3 0,19-2 0 0,21-1-4 16,-6-3 2-16,29 2-2 0,0-2 0 0,11 1-2 15,2 1-1-15,14 4 0 0,-5 0-1 0,-5-6 2 16,4 6-1-16,4 2-1 0,5 2 2 0,-7 3-1 16,-2-3-1-16,-19 2 1 0,9-4 0 0,-19 9 0 0,-17-5-2 15,25 4 0-15,-17-5-9 0,-20 1-1 0,5-2 0 16,-10 3 0-16,13-3-2 0,-15-4-2 15,4 2 0-15,-33-4 0 0,14-2 7 0,-4 4 2 0,-8-7 2 16,-3 3 0-16,-12 0 2 0,7 2 2 16,-9 2 1-16,-9 0 0 0,-10 0 1 0,4 0 2 15,-35-7-3-15,14 7 2 0,-11-2 2 0,-8-4 0 16,-8 2-4-16,4 4 5 0,-2-2-2 0,0 0 0 16,0-1-1-16,0 1 0 0,-2 0 0 0,-13 0-2 0,0 0 3 15,-4 0-3-15,-44 2 1 0,59 0 1 0,6-2-1 16,-3 2 0-16,3 0-1 0,0 0 2 0,0 0-2 15,0 0-27-15,0 0-22 0,0 0-25 0,7 0-35 16,16 4 77-16,-4-2-63 0,56 13-27 0</inkml:trace>
</inkml:ink>
</file>

<file path=ppt/ink/ink10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6:29.060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578 19 125 0,'-70'-21'99'0,"56"26"-25"0,-1-1-38 0,11-2 35 0,-5 2-3 16,-5-2-9-16,-3 2-1 0,6-1-8 0,-1-3-5 16,1 2 1-16,3 0 1 0,-11 0-13 0,6 2-4 0,1 5 8 15,-1-7-1-15,3 4-3 0,-3 4-4 0,0-1 2 0,-1 1-1 16,1-1-1-16,0 1-3 0,1-3-4 0,-3 1-6 15,5-2 3-15,-1 3-3 0,-2 1-3 0,7-1-1 16,-6-3-3-16,-1 0 2 0,0 3-3 0,3 1 1 16,-9-4-3-16,-2 1 2 0,10-3 2 0,-8 4 0 15,-2-3-1-15,5-1 2 0,9-2-3 0,-1 2 3 16,4-4-3-16,2 0 0 0,-1 0-4 0,1-2 1 16,0 0-3-16,0 2-1 0,0 0 1 0,0 0-1 0,0 0-2 15,0 0 2-15,2 0-1 0,0 0-1 0,0 0 3 16,0 0-3-16,0 0-5 0,0 0-16 0,0 0-15 15,0 0-23-15,0-2-59 0,0 2-28 0,0-2-26 16,0 2 103-16,0 0-95 0,0 0-49 0</inkml:trace>
</inkml:ink>
</file>

<file path=ppt/ink/ink10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6:30.234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1816 49 140 0,'44'-2'156'0,"-56"0"-24"15,1 2-67-15,1 2 29 0,1 0-9 16,-3-2-8-16,-1 0-22 0,2 2-7 0,1 0-7 0,4 2-6 16,4-6-3-16,-1 2 3 0,1-2-3 0,0 0 3 15,0 0-6-15,0 0-4 0,-4 0 4 16,-7-1-1-16,1 1-2 0,-1 0-3 0,0 0-1 0,-1 0 5 15,-10 0-2-15,-51-9 1 0,54 9-2 0,2-6-3 0,-6 2 4 16,-7-3 4-16,-2 9 1 0,7 2-5 0,-4 0 4 16,1 1 1-16,-10 3-4 0,-2 0 2 0,9 7-3 15,-3-11-2-15,4 4-4 0,1-4-1 16,-1 2-5-16,9 3-1 0,6-1 0 0,-8-2-1 0,4 3-2 16,0-3-3-16,-4-2-1 0,4 4-1 0,0-2 0 15,-9-1 2-15,3 1-2 0,8 0 2 0,-6 4-1 16,4 3 0-16,-4 1 1 0,4-1 1 0,-1 2-1 15,-1 3 1-15,-4-1 1 0,-2 6-4 0,5-6 3 0,-9 2-2 16,-3 6 5-16,-4-2-2 0,2-2 0 0,-6 2 1 16,6-2-1-16,-2-2 8 0,3-1-4 0,1 3 4 15,6-6-3-15,7 8 1 0,0-6 0 0,2 6-1 16,4-5 3-16,7-1-8 0,-5 4 0 0,0-2 1 16,5 4-7-16,-1-2 2 0,1 0-2 15,1 6 0-15,3 2-2 0,0 1 0 0,2 1 2 0,1-2-2 16,-3 1 2-16,6-1-1 0,-2 0 1 0,-4-1 1 0,-1 7-1 15,-3 1 1-15,2-5-2 0,-7 7 2 16,4-4 1-16,-3 1 0 0,5 5-1 0,1-9-1 0,6 5 1 16,0-2-1-16,2-1 3 0,4 1 0 15,0-5-3-15,17 5 1 0,-8-7 2 0,-1-4-2 0,1 0 2 16,2 2-1-16,3-2-2 0,-7-2 0 0,12 0 2 0,-12 2-2 16,12 2 0-16,0-2 1 0,0-2-3 0,9 6 0 15,-1-6 3-15,1 2-2 0,-1 2-1 0,5 2 0 16,2-4 0-16,0 7 2 0,-7-3 0 0,5 2 1 15,-3 1-3-15,-1 1 2 0,6-4 1 0,0 1 0 16,-7-3-3-16,13-4 2 0,1 0 0 0,-3-9 1 16,4 5-1-16,0-7 1 0,4 3-3 0,5-3 5 15,0 3-2-15,6-1-2 0,6 3 2 0,-4-3-2 16,0 3 2-16,2-3-2 0,1 3 1 0,-10 0-2 16,5-3 2-16,-15-2 0 0,3 1-1 0,-1-1-1 15,3 1 0-15,1-7 1 0,-1 0 1 0,5-2-1 16,3-4 0-16,9 0 1 0,1-5-1 0,5-4 1 15,3 1 1-15,-1-7 0 0,-5 2-3 0,3 0 4 16,-7-4-1-16,-4 2-1 0,-2 5 0 0,-8-1 0 16,-5 4-1-16,-4 1 0 0,3 2 1 0,-3-5-2 15,-4 2 1-15,2-1 0 0,-4-1-1 0,-7 1 3 0,3-1-3 0,-3-2 2 16,7-4 0-16,-6 5-1 0,-3 1 0 0,-8-8-1 16,6-4 0-16,-1-7 0 0,-1 1 0 0,-2-1 0 15,-4-2 2-15,-4-5-2 0,6 1 0 0,-7-6 0 16,3 12 0-16,-6-6 0 0,1 0 3 0,-7 5-4 15,-3 1 1-15,-2-4 0 0,-7 9 0 0,-3 4 1 16,-3-6 0-16,5 1 0 0,-5 3-1 0,-12-2 1 16,0-3 1-16,2-1-2 0,-7-7 0 0,-8 0 0 15,7 2 1-15,-24-8 0 0,7-2-1 0,4 2 1 16,-3-5-2-16,1 12 1 0,2-8 0 0,4 1 0 16,-4 0 1-16,4 4-1 0,0 0 0 0,-2 9 1 0,-4-1 0 15,8 3 0-15,-8 10 0 0,-17 6 0 16,0 1 0-16,6 7 1 0,-13 5 1 0,-3 0-2 0,-7 0 6 15,-6 5-4-15,-3 1 3 0,22-4 2 0,-4 0 0 16,-3-4-2-16,11-4 0 0,0 6 1 0,4-7-3 16,2 1 2-16,1-2-1 0,7-3 0 0,-1-1-4 15,1 7 3-15,5-9-1 0,6 3-1 0,5 1-2 16,1 1-2-16,3 3-24 0,4 6-30 0,2 8-160 16,4-1 178-16,0 9-102 0,4 16-86 0</inkml:trace>
</inkml:ink>
</file>

<file path=ppt/ink/ink10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0:58:12.31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0,'0'0'16</inkml:trace>
</inkml:ink>
</file>

<file path=ppt/ink/ink10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0:58:50.19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0 0 0</inkml:trace>
</inkml:ink>
</file>

<file path=ppt/ink/ink10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1:33.39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0,'0'0'16</inkml:trace>
</inkml:ink>
</file>

<file path=ppt/ink/ink10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43.345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26 1432 0,'99'-21'562'0,"-108"21"-395"15,5-2-155-15,-4-1-38 0,8 3-108 16,0 0 118-16,0 0-110 0,0 0-68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31.05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94 7 764 0,'-2'-2'389'0,"-4"0"-153"16,4 2-80-16,0 0-48 0,0 0-58 0,0 0 1 15,-11 21-30-15,3 0 14 0,-20 54-9 0,26-43 0 0,0 4-1 16,-1-1-7-16,5-1 0 0,-4 2-4 0,0-1-1 16,4 3-1-16,-2-4-5 0,2 2 1 0,0-11-3 15,4-6-2-15,-4-2-1 0,0-7 1 0,6-8-3 16,-1-2 0-16,-5-2-52 0,0 0-20 0,0 0-25 15,0 0-5-15,2-7-146 0,8-16 176 0,-3-2-114 16,7-53-63-16</inkml:trace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56.75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62 136 490 0,'-48'-90'267'0,"48"86"-118"0,0-3-80 0,0 1 40 15,0 6-23-15,0 0-7 0,0-2-6 0,0 2-24 16,0-2-9-16,13 0-8 0,6 0-3 0,-5 0-8 15,3 0-2-15,2-1 0 0,-2-1-2 0,46-4 0 16,-50 4 0-16,-1 8-1 0,-1-2 0 0,-5 0 5 16,-4 15-1-16,-2-2 4 0,0 6 3 0,-2-5 2 15,-6 3-5-15,1 2 0 0,-5 7-5 0,-7-1-6 16,2 0 3-16,2-4-9 0,0 3-3 0,-3 5-4 16,-1-3 3-16,0-5-5 0,4-7-55 0,2 3-39 15,-1-6-64-15,14 0 120 0,-5-9-113 16,8 0-68-16</inkml:trace>
</inkml:ink>
</file>

<file path=ppt/ink/ink1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4:41.728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0 0 0</inkml:trace>
</inkml:ink>
</file>

<file path=ppt/ink/ink1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5:13.123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</inkml:trace>
</inkml:ink>
</file>

<file path=ppt/ink/ink1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5:19.100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</inkml:trace>
</inkml:ink>
</file>

<file path=ppt/ink/ink1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5:30.63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0,'0'0'0</inkml:trace>
</inkml:ink>
</file>

<file path=ppt/ink/ink1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5:33.26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</inkml:trace>
</inkml:ink>
</file>

<file path=ppt/ink/ink1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5:41.665"/>
    </inkml:context>
    <inkml:brush xml:id="br0">
      <inkml:brushProperty name="width" value="0.035" units="cm"/>
      <inkml:brushProperty name="height" value="0.035" units="cm"/>
      <inkml:brushProperty name="color" value="#3165BB"/>
      <inkml:brushProperty name="fitToCurve" value="1"/>
    </inkml:brush>
  </inkml:definitions>
  <inkml:trace contextRef="#ctx0" brushRef="#br0">0 0 0,'0'0'0</inkml:trace>
</inkml:ink>
</file>

<file path=ppt/ink/ink1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6:05.05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0 0 0</inkml:trace>
</inkml:ink>
</file>

<file path=ppt/ink/ink1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0:58:12.31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0,'0'0'16</inkml:trace>
</inkml:ink>
</file>

<file path=ppt/ink/ink1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0:58:50.19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0 0 0</inkml:trace>
</inkml:ink>
</file>

<file path=ppt/ink/ink1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1:33.39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0,'0'0'16</inkml:trace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56.90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67 688 0,'49'-67'339'0,"-53"77"-169"0,4 1-107 16,-2 4 40-16,8 4-42 0,-4-3-9 0,8 8-10 15,-5-8-14-15,3 1-18 0,5 4-24 0,-5-10-6 16,7 3-24-16,-7-7-139 0,-1 1 151 0,1-4-86 15,2 1-70-15</inkml:trace>
</inkml:ink>
</file>

<file path=ppt/ink/ink1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43.345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26 1432 0,'99'-21'562'0,"-108"21"-395"15,5-2-155-15,-4-1-38 0,8 3-108 16,0 0 118-16,0 0-110 0,0 0-68 0</inkml:trace>
</inkml:ink>
</file>

<file path=ppt/ink/ink1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4:41.728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0 0 0</inkml:trace>
</inkml:ink>
</file>

<file path=ppt/ink/ink1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5:13.123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</inkml:trace>
</inkml:ink>
</file>

<file path=ppt/ink/ink1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5:19.100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</inkml:trace>
</inkml:ink>
</file>

<file path=ppt/ink/ink1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5:30.63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0,'0'0'0</inkml:trace>
</inkml:ink>
</file>

<file path=ppt/ink/ink1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5:33.26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</inkml:trace>
</inkml:ink>
</file>

<file path=ppt/ink/ink1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5:41.665"/>
    </inkml:context>
    <inkml:brush xml:id="br0">
      <inkml:brushProperty name="width" value="0.035" units="cm"/>
      <inkml:brushProperty name="height" value="0.035" units="cm"/>
      <inkml:brushProperty name="color" value="#3165BB"/>
      <inkml:brushProperty name="fitToCurve" value="1"/>
    </inkml:brush>
  </inkml:definitions>
  <inkml:trace contextRef="#ctx0" brushRef="#br0">0 0 0,'0'0'0</inkml:trace>
</inkml:ink>
</file>

<file path=ppt/ink/ink1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6:05.05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0 0 0</inkml:trace>
</inkml:ink>
</file>

<file path=ppt/ink/ink1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0:58:12.31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0,'0'0'16</inkml:trace>
</inkml:ink>
</file>

<file path=ppt/ink/ink1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0:58:50.19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0 0 0</inkml:trace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57.06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0 131 655 0,'21'-131'308'0,"-21"144"-175"0,0-2-81 16,0 8 14-16,0-7-7 0,0 13-9 0,4 1-9 15,0 3-22-15,-1-2-7 0,-3-1-3 0,2 1-6 16,0-2-6-16,-2-6-19 0,0 6-97 0,-2-4 102 16,0-4-63-16,2-2-40 0</inkml:trace>
</inkml:ink>
</file>

<file path=ppt/ink/ink1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1:33.39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0,'0'0'16</inkml:trace>
</inkml:ink>
</file>

<file path=ppt/ink/ink1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43.345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26 1432 0,'99'-21'562'0,"-108"21"-395"15,5-2-155-15,-4-1-38 0,8 3-108 16,0 0 118-16,0 0-110 0,0 0-68 0</inkml:trace>
</inkml:ink>
</file>

<file path=ppt/ink/ink1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4:41.728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0 0 0</inkml:trace>
</inkml:ink>
</file>

<file path=ppt/ink/ink1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5:13.123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</inkml:trace>
</inkml:ink>
</file>

<file path=ppt/ink/ink1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5:19.100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</inkml:trace>
</inkml:ink>
</file>

<file path=ppt/ink/ink1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5:30.63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0,'0'0'0</inkml:trace>
</inkml:ink>
</file>

<file path=ppt/ink/ink1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5:33.26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</inkml:trace>
</inkml:ink>
</file>

<file path=ppt/ink/ink1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5:41.665"/>
    </inkml:context>
    <inkml:brush xml:id="br0">
      <inkml:brushProperty name="width" value="0.035" units="cm"/>
      <inkml:brushProperty name="height" value="0.035" units="cm"/>
      <inkml:brushProperty name="color" value="#3165BB"/>
      <inkml:brushProperty name="fitToCurve" value="1"/>
    </inkml:brush>
  </inkml:definitions>
  <inkml:trace contextRef="#ctx0" brushRef="#br0">0 0 0,'0'0'0</inkml:trace>
</inkml:ink>
</file>

<file path=ppt/ink/ink1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6:05.05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0 0 0</inkml:trace>
</inkml:ink>
</file>

<file path=ppt/ink/ink1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44:10.356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0 0,'0'0'0</inkml:trace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57.21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77 382 0,'29'-63'257'15,"-29"57"-109"-15,4 4-90 0,3-2 67 0,-7 4-77 16,0 0-8-16,0 0-20 0,0 0-36 0,6 0-72 16,7-2 72-16,3 2-54 0,-3 0-65 0</inkml:trace>
</inkml:ink>
</file>

<file path=ppt/ink/ink1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44:11.793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34 285 0,'0'-2'178'0,"0"1"-73"16,0-1-51-16,0 1 30 0,0-1-10 0,0 0-20 15,0-2-4-15,0 2 3 0,0-4 0 16,0 5-9-16,0-1-4 0,0 1-1 0,0-1 2 0,0 1 1 16,0-1 0-16,0 1-8 0,0-1-1 0,0 2-2 15,0 0 1-15,0 0-2 0,0 0-4 16,0 0-2-16,0 0-3 0,0 0 1 0,1 11-5 16,1-2 0-16,-2 3-5 0,0 2 4 0,0 0-2 0,3 38-2 15,-2-35-5-15,1-1 2 0,1 1 0 16,0 2-2-16,3 7 0 0,-1-5-2 0,-2-1 1 0,0 6-3 15,-3 2 3-15,5 2 0 0,-4-1-2 0,-1-3-2 0,0-1 2 16,0 5 0-16,0-4-2 0,0 0 1 16,3 0 0-16,-1 0 0 0,-2-1-3 0,3 3 3 15,9-6-1-15,-11-2 1 0,3 2-3 0,-3-7 1 16,-1 0-1-16,5-2 1 0,-1-1 3 0,1-4-4 16,-13 4 0-16,11-8 0 0,3 6 5 0,1-7-4 15,-7 0 1-15,-5 1-1 0,3-4-1 0,1 0 0 16,-1-1 3-16,1 1-3 0,-1 0-9 0,1-2-28 15,-1 1-18-15,1-1-21 0,-1 1-28 0,1-1-43 0,-1 1 94 16,1-1-77-16,-1 1-12 0</inkml:trace>
</inkml:ink>
</file>

<file path=ppt/ink/ink1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44:13.238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62 0 241 0,'-2'0'226'0,"1"0"-41"0,-1 0-89 0,1 0 55 15,-1 0-10-15,1 0-15 0,-1 0-22 0,1 0-37 16,-1 0-9-16,1 0-6 0,-1 0-8 0,1 0-10 16,-1 0 0-16,-1 4-5 0,-2 7 3 0,1 1-3 15,1 0-3-15,-2 7 1 0,-4 41 1 0,9-38-6 16,0 1 1-16,0 10-1 0,-3-10-2 0,3 1-4 16,0 5-3-16,0 9-3 0,0-5 0 0,-2-1-4 15,1 0-2-15,-2-5 1 0,1 16-2 16,2 0-1-16,0 0 1 0,0-8-1 0,0 6 0 0,0-1 1 15,0 3-1-15,0-9-1 0,2-2 1 16,-4-4 2-16,4-10-3 0,-1 3 0 0,-1-7 2 16,2 1-1-16,2-7 0 0,0 4 2 0,0-6-2 15,-1-3 0-15,-1-1-2 0,-2-4 1 0,0 1-20 0,0-1-10 16,0 1-17-16,-2-1 9 0,1-4-44 0,-2-11-25 0,1 5-122 16,-7-34 161-16,6 37-95 0,0 3-45 0</inkml:trace>
</inkml:ink>
</file>

<file path=ppt/ink/ink1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44:13.552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36 97 344 0,'-2'-2'261'0,"1"1"-74"0,-2-1-90 0,0 1 28 0,-3 1 6 15,4 0-12-15,1 0-22 0,-1 0-16 0,-1 4-27 16,-2 10-17-16,2-2-4 0,2 3-2 0,1 44-12 15,1-43-3-15,8 4-3 0,-1-1 0 0,-2-2-13 16,-1 1 10-16,1-6-2 0,-1 7 1 0,4-10 3 16,-6 3 2-16,0-6-1 0,-2 3 3 0,4-3 2 15,0-1 2-15,2-2-1 0,-2-6 0 0,-5 3 2 16,0-2-5-16,0 1 4 0,0-1-2 0,0 1-4 16,6-5-1-16,-1-10-1 0,5-2-2 0,38-43-4 15,-39 39 4-15,3 4-5 0,-3-5 1 16,0 6-2-16,4 0-1 0,-6 1 0 0,0 2-3 15,2 0-12-15,-6 0-20 0,1 2-17 0,1-3-71 16,-4 1-45-16,3-12 116 0,0 14-94 0,-1-10-68 16</inkml:trace>
</inkml:ink>
</file>

<file path=ppt/ink/ink1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44:13.911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20 329 171 0,'1'-92'229'16,"-5"92"-28"-16,-1 0-105 0,2-2 38 0,1 2 9 15,1 0-15-15,-1 0-44 0,1 0-14 0,-1 0-10 0,1 0-1 16,1 0-4-16,0 0 4 0,0 0-16 0,1 8 4 16,2 6-4-16,2 1-1 0,21 36-3 0,-15-35 0 15,2 0-4-15,4 1-5 0,0 1-4 0,5-3-4 16,-4-1 1-16,12 7-5 0,-10-1 3 0,11-1-8 15,-8-1 3-15,0 7 0 0,8-1-1 16,-4-2-3-16,-1 0 1 0,-3-2-3 0,5 0-1 16,-8 0 0-16,-1-8-4 0,6-1 1 0,-5 3 2 15,-3-3-4-15,0-2 0 0,-4-5 0 0,1 6-2 16,-2-3 1-16,1 1 1 0,-6 0-1 0,1-7-2 16,-2 5 3-16,-1-1-3 0,11 1 3 0,-11-3-3 15,-3-1-1-15,2-1-1 0,-4-1-14 0,0 0-31 16,0 0-14-16,-1-1-19 0,-1-1-18 0,1 0-67 15,-1 1-42-15,0-1 123 0,1 1-92 0,-2-4-42 16</inkml:trace>
</inkml:ink>
</file>

<file path=ppt/ink/ink1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44:14.182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110 299 413 0,'-60'46'272'0,"60"-40"-96"15,-1 2-90-15,1-7 56 0,0-1-18 0,0 0-8 16,0 0-26-16,0 0-23 0,0 0-4 15,0-1-9-15,0-1-5 0,0 2-9 0,0 0-5 0,10 0-15 16,3 0 8-16,-6 0-3 0,1 0-8 0,3 2 2 16,-1 1-1-16,1 0-3 0,-2 2 0 0,-1-2-1 0,0 1 6 15,8 4-5-15,-3-3 6 0,36 13-2 0,-45-26 0 16,5-1-3-16,-2-2 2 0,0 2-1 0,2-11-5 16,-12 2 2-16,5 0-3 0,-4-5 0 15,5-10-3-15,-3 6 1 0,0-5-2 16,-6 1 0-16,-3 4-2 0,5-9 1 0,-7 13-5 0,5-3 1 15,-3 11-1-15,-4-2-4 0,3 8-18 0,0 1-22 16,3 1-88-16,-1 5 40 0,-1 5 56 16,1 2-73-16,2 1-33 0</inkml:trace>
</inkml:ink>
</file>

<file path=ppt/ink/ink1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44:14.743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95 36 526 0,'-64'-36'320'16,"61"42"-165"-16,3-3-11 0,-2 1-13 0,1-4-23 0,-1 0-63 15,1 0 24-15,-1 0-8 0,1 5-23 0,-1 7 7 16,2-1-8-16,0 6-2 0,-1 39-3 0,-2-36-4 16,3 3-4-16,-2-1-3 0,1 1-2 0,-1 6-10 15,1 1 3-15,-1 4-2 0,2-2 0 0,0 5-7 16,-2-3 4-16,4 7-4 0,-2-1 1 0,-2-4-3 15,2 3 2-15,0-3-2 0,-1 0 1 0,1-4 1 16,0-11-3-16,-2 4 0 0,2-2 0 0,2 0-1 16,1-7-1-16,-1-5 2 0,1 3 0 0,-2-5-2 15,2 2 2-15,-3-7 0 0,2 4-14 0,-2-5-10 16,0-3-7-16,-2 0-13 0,1 0-28 16,-1 0-17-16,1 0-23 0,-1 0-30 0,1 0 91 0,-1 0-58 15,0 0-13-15</inkml:trace>
</inkml:ink>
</file>

<file path=ppt/ink/ink1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44:15.041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59 168 537 0,'-38'-4'369'16,"30"17"-188"-16,1-5 23 0,2-2-29 0,4 2-115 15,1 4 62-15,4-7-63 0,-4 1-8 0,2 0-6 16,2 2-11-16,4-2-10 0,1 0-6 0,2 3-1 15,-5-4-16-15,-1 4 8 0,-1-3-1 0,1 5-3 0,2 1 3 16,3 5 0-16,-3-2 2 0,1-1-2 0,4 3 0 16,2-1 1-16,1 0 2 0,-2-4 1 0,-1-7 2 15,-2 1-3-15,0-5 2 0,0-4 2 0,-2-6 0 16,1 0 1-16,7-10-3 0,-7 7-1 0,1-9-1 16,1 1 1-16,-3-8-3 0,-1-1-2 0,1 2-1 15,-5-7-1-15,-1 10 0 0,2-6-1 0,-2 6 0 16,-11 3-5-16,9-1-6 0,0 5-19 0,0 5-24 15,-2 0-24-15,1 0-33 0,-4-2 75 16,7 3-61-16,2 2-22 0</inkml:trace>
</inkml:ink>
</file>

<file path=ppt/ink/ink1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44:15.373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66 52 379 0,'-18'-52'297'0,"5"56"-85"0,0 1-103 16,6-4 42-16,1 6 5 0,0-3 3 0,5 1-41 16,1-1-17-16,-2-4-34 0,2 0-7 0,0 0 3 15,0 0-15-15,0 0-11 0,0 0-26 0,8 5 20 16,4 1-2-16,6 5-4 0,36 29-1 0,-36-25-10 16,5 3 7-16,-1-4 3 0,-1 4-3 0,2 2 1 15,5 0 2-15,-5-3-3 0,3 1 0 0,10 8 1 16,-5-6 3-16,1 3-5 0,2 2 0 0,-5-5-4 0,0 9 3 15,-5 4-7-15,6-2 1 0,-11-5-2 0,3 9-2 16,-4-4-2-16,4 4-1 0,-2-3-1 0,-4-9-2 16,4 2 3-16,-3-5-2 0,6 1-1 0,-9-6-3 15,-2-4 1-15,2 0 1 0,-3-4 1 0,-2 3-3 16,2-4-8-16,-10-11-16 0,-1 8-15 0,2-6-63 16,-2 3-30-16,0-1 15 0,-2-1-142 0,1 1 175 15,-1-1-114-15,0 0-27 0</inkml:trace>
</inkml:ink>
</file>

<file path=ppt/ink/ink1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44:15.672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64 375 615 0,'-64'-8'364'0,"64"19"-153"0,3 3-117 0,-3-5 50 0,2 5-24 16,4 3-12-16,-3-5-22 0,9 6-39 0,-3-1-7 15,2 0-9-15,0 1-3 0,4-1-6 0,0 1-1 16,2-5-9-16,3 3 3 0,-5-11-2 0,5-2-1 16,-4-3 2-16,2-6 0 0,2 6 2 0,-5-12-2 15,-4-4 1-15,-2-6 1 0,3 9-2 0,-1-4-2 16,-3-2 0-16,-4-4-6 0,-1-7 1 0,-3 4-1 16,3 0-1-16,-1 2-4 0,-4-7 1 15,-1 5 1-15,2-4-3 0,-1 8-3 0,2-1-12 0,-3-6-31 16,0 6-14-16,2 3-14 0,-1 0-19 0,1-2-3 0,1 0-101 15,0 1-63-15,0 1 169 0,0 0-97 16,3-3-78-16</inkml:trace>
</inkml:ink>
</file>

<file path=ppt/ink/ink1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44:15.935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11 36 297 0,'6'-10'290'16,"-4"-1"-82"-16,-1 5-97 0,1-2 56 0,-2 8-3 15,-2 0-13-15,2 0-8 0,-1 0-50 0,-1 0-3 16,1 8-7-16,-1 6-5 0,0 4-5 0,-7 35-17 16,8-40-3-16,1 10-7 0,1 4-2 0,-1-2-16 15,0-1-2-15,8 4-5 0,-8 2-6 0,1 7-2 16,6-3-2-16,-4 1-6 0,1 0 0 0,2 2 1 16,-1-2-2-16,-7-1 0 0,7-1 0 0,-3-6-1 15,1-6-2-15,1 2 2 0,-1 3 0 0,-3-6 0 16,6-2-3-16,-1-2 0 0,-2-3 2 0,-1-4-5 15,1 4-3-15,-5-7-10 0,-4-5-38 0,6-1-19 16,-2-1-20-16,1-1-28 0,-1 1-117 0,1-1 166 16,-1 1-113-16,1-2-46 0</inkml:trace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57.45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2 116 703 0,'-2'-116'344'0,"4"116"-177"0,-4 11-85 0,2-1 51 0,0-10-48 0,0 0-6 15,0 0-7-15,0 23 10 0,2 11-9 0,9 52-17 0,-5-59-18 16,5 9-3-16,-7 2-1 0,9-2-5 0,-3 2-2 16,-2-1-18-16,1-1-4 0,-3 4 12 15,-2 0 1-15,3-4-3 0,-3 0-1 0,2-7-3 16,-2 0 1-16,1-3-3 0,-1-1 1 0,2-13-4 0,-2 3-1 15,-2-6 0-15,1-3-1 0,-3-4-3 16,0-2 2-16,0 0-3 0,0 0-11 0,0 0-40 16,0 0-27-16,0 0-33 0,0 0-59 0,0 0 119 15,0-2-119-15,0 0-56 0</inkml:trace>
</inkml:ink>
</file>

<file path=ppt/ink/ink1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44:16.177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54 175 611 0,'-52'-31'345'0,"50"37"-160"0,2 5 16 0,0-2-24 0,4 3-22 16,5 5-93-16,-6-2 19 0,8 4-10 0,-4-5-5 16,4 7-16-16,-2-6-10 0,5-1-4 0,-2 0-6 15,-4-3-7-15,4 1-3 0,3-8-4 0,1 3 0 16,0-6-6-16,0-1 3 0,5-3-4 0,-7 0 4 16,3-3-5-16,-10-8-2 0,7 2 1 15,0 0-2-15,-6 1-1 0,-7-4-2 0,4-4 0 0,5-1-2 16,0 0 2-16,0 2 2 0,-3 0-3 0,-3-4-17 15,5-2-16-15,-7 2-23 0,2 2-26 0,-4-3-129 16,5-1 160-16,0-1-105 0,4 10-65 0</inkml:trace>
</inkml:ink>
</file>

<file path=ppt/ink/ink1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44:16.481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45 89 706 0,'-32'-85'398'0,"29"90"-179"0,3 9-123 0,0-11 56 0,0 3-18 16,-10 3-23-16,10-3-19 0,5 8-30 15,-8-5-11-15,6 0-11 0,2-4-4 0,-1 12-14 16,10-3-2-16,7 4-4 0,-11-3-3 0,2-3-2 0,2 8-1 0,5 6 2 16,-2 0 1-16,2-3 1 0,1 6-2 0,-2-3-1 15,13 8 4-15,2-2-5 0,-1 2 4 0,-1-5-2 16,9 0-1-16,-3-3-2 0,4 0-1 0,0-1 0 15,-3 1-3-15,4-2 2 0,-2 1-2 16,-10-1-5-16,-4-10 4 0,8 6-1 0,-17-16-2 16,3 9 2-16,-10-3 0 0,1-2-2 0,-5 1-2 15,3-7-4-15,-6 7-27 0,0 2-14 0,-3-2-15 16,0 2-16-16,0-8-21 0,0 3-25 0,-3-2-147 16,2-4 188-16,-1 0-101 0,1 0-49 0</inkml:trace>
</inkml:ink>
</file>

<file path=ppt/ink/ink1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44:16.771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7 286 631 0,'-5'18'388'0,"3"-7"-190"0,9 38-114 0,-1-38 37 0,-2-5-17 16,10 3-18-16,-3 0-17 0,-8-3-15 0,14-1-27 15,-10-2-1-15,2-3-5 0,-2 0-1 0,3-3-8 16,-4 2 0-16,2-7-3 0,4 2 0 0,-9-11 0 16,10 9 1-16,-4-10-3 0,-3 6-1 0,0-11 3 15,0-3-2-15,-3-5-1 0,0 0 0 0,-3 7-2 0,2-7-3 16,-4 4 2-16,2-10-1 0,-3 16-2 0,0 1-2 16,5 6-6-16,-2-3-43 0,-3 6-28 0,0-1-39 15,3 8-81-15,0-1 142 0,3 0-105 0,-3 4-44 16</inkml:trace>
</inkml:ink>
</file>

<file path=ppt/ink/ink1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44:17.455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0 0,'0'0'0,"0"0"15</inkml:trace>
</inkml:ink>
</file>

<file path=ppt/ink/ink1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0:58:12.31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0,'0'0'16</inkml:trace>
</inkml:ink>
</file>

<file path=ppt/ink/ink1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0:58:50.19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0 0 0</inkml:trace>
</inkml:ink>
</file>

<file path=ppt/ink/ink1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1:33.39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0,'0'0'16</inkml:trace>
</inkml:ink>
</file>

<file path=ppt/ink/ink1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43.345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26 1432 0,'99'-21'562'0,"-108"21"-395"15,5-2-155-15,-4-1-38 0,8 3-108 16,0 0 118-16,0 0-110 0,0 0-68 0</inkml:trace>
</inkml:ink>
</file>

<file path=ppt/ink/ink1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4:41.728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0 0 0</inkml:trace>
</inkml:ink>
</file>

<file path=ppt/ink/ink1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5:13.123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</inkml:trace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58.49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161 129 778 0,'-66'-56'335'0,"62"58"-214"0,-6-4-79 0,3 8 15 0,5-6 8 16,0 0-32-16,0 0-6 0,2 10-6 0,2 13-2 16,0-4-5-16,24 59 0 0,-18-55-4 15,0 0-10-15,3 1 3 0,1-12-1 0,-3 1-24 0,-5 6-28 16,0-11-41-16,-2-2-63 0,3 1 115 0,-5-7-103 16,0 0-64-16</inkml:trace>
</inkml:ink>
</file>

<file path=ppt/ink/ink1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5:19.100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</inkml:trace>
</inkml:ink>
</file>

<file path=ppt/ink/ink1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5:30.63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0,'0'0'0</inkml:trace>
</inkml:ink>
</file>

<file path=ppt/ink/ink1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5:33.26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</inkml:trace>
</inkml:ink>
</file>

<file path=ppt/ink/ink1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5:41.665"/>
    </inkml:context>
    <inkml:brush xml:id="br0">
      <inkml:brushProperty name="width" value="0.035" units="cm"/>
      <inkml:brushProperty name="height" value="0.035" units="cm"/>
      <inkml:brushProperty name="color" value="#3165BB"/>
      <inkml:brushProperty name="fitToCurve" value="1"/>
    </inkml:brush>
  </inkml:definitions>
  <inkml:trace contextRef="#ctx0" brushRef="#br0">0 0 0,'0'0'0</inkml:trace>
</inkml:ink>
</file>

<file path=ppt/ink/ink1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6:05.05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0 0 0</inkml:trace>
</inkml:ink>
</file>

<file path=ppt/ink/ink1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44:10.356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0 0,'0'0'0</inkml:trace>
</inkml:ink>
</file>

<file path=ppt/ink/ink1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44:17.455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0 0,'0'0'0,"0"0"15</inkml:trace>
</inkml:ink>
</file>

<file path=ppt/ink/ink1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0:58:12.31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0,'0'0'16</inkml:trace>
</inkml:ink>
</file>

<file path=ppt/ink/ink1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0:58:50.19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0 0 0</inkml:trace>
</inkml:ink>
</file>

<file path=ppt/ink/ink1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1:33.39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0,'0'0'16</inkml:trace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58.75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27 183 719 0,'-27'-103'369'16,"31"90"-225"-16,0 7-47 0,7-9-46 0,2 7 25 15,1-3-8-15,5 3-10 0,0 2-13 0,0-1-7 16,6 3-3-16,1 2-5 0,-1 2-12 15,2 0-3-15,-2 6-5 0,-2-2 0 0,1 1-6 0,-3 3 4 16,-7 3-5-16,5-3-1 0,-8 0 2 16,-5 3-1-16,0-3 2 0,-4 1-4 0,1 1 3 0,-3 3-3 0,2-3 1 15,-2 5 0-15,-5-4 0 0,3 3 1 0,-2 3-3 16,2 2 4-16,-4-2-3 0,-1 2 2 0,3-5-2 16,-2 3-2-16,4 6-15 0,-2-2-21 0,2-6-24 15,-3-2-136-15,5-1 159 0,-2-1-97 0,2-1-70 16</inkml:trace>
</inkml:ink>
</file>

<file path=ppt/ink/ink1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43.345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26 1432 0,'99'-21'562'0,"-108"21"-395"15,5-2-155-15,-4-1-38 0,8 3-108 16,0 0 118-16,0 0-110 0,0 0-68 0</inkml:trace>
</inkml:ink>
</file>

<file path=ppt/ink/ink1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4:41.728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0 0 0</inkml:trace>
</inkml:ink>
</file>

<file path=ppt/ink/ink1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5:13.123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</inkml:trace>
</inkml:ink>
</file>

<file path=ppt/ink/ink1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5:19.100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</inkml:trace>
</inkml:ink>
</file>

<file path=ppt/ink/ink1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5:30.63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0,'0'0'0</inkml:trace>
</inkml:ink>
</file>

<file path=ppt/ink/ink1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5:33.26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</inkml:trace>
</inkml:ink>
</file>

<file path=ppt/ink/ink1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5:41.665"/>
    </inkml:context>
    <inkml:brush xml:id="br0">
      <inkml:brushProperty name="width" value="0.035" units="cm"/>
      <inkml:brushProperty name="height" value="0.035" units="cm"/>
      <inkml:brushProperty name="color" value="#3165BB"/>
      <inkml:brushProperty name="fitToCurve" value="1"/>
    </inkml:brush>
  </inkml:definitions>
  <inkml:trace contextRef="#ctx0" brushRef="#br0">0 0 0,'0'0'0</inkml:trace>
</inkml:ink>
</file>

<file path=ppt/ink/ink1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6:05.05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0 0 0</inkml:trace>
</inkml:ink>
</file>

<file path=ppt/ink/ink1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44:10.356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0 0,'0'0'0</inkml:trace>
</inkml:ink>
</file>

<file path=ppt/ink/ink1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44:17.455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0 0,'0'0'0,"0"0"15</inkml:trace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58.94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178 13 468 0,'-168'38'273'16,"158"-36"-119"-16,10 4-80 0,-2-6 50 0,2 0-31 15,0 0-8-15,0 0-11 0,0 0-11 0,21 0-20 16,-4-2-5-16,10 0-9 0,46-9-4 0,-52 3-11 15,3 0-4-15,-1-1-5 0,0-1 0 0,-8 3-21 16,1 3-22-16,-1 6-32 0,-2 0-51 0,-3-2 25 16,-8 9 52-16,5 3-88 0,1 1-39 0</inkml:trace>
</inkml:ink>
</file>

<file path=ppt/ink/ink1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0:58:12.31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0,'0'0'16</inkml:trace>
</inkml:ink>
</file>

<file path=ppt/ink/ink1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0:58:50.19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0 0 0</inkml:trace>
</inkml:ink>
</file>

<file path=ppt/ink/ink1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1:33.39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0,'0'0'16</inkml:trace>
</inkml:ink>
</file>

<file path=ppt/ink/ink1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43.345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26 1432 0,'99'-21'562'0,"-108"21"-395"15,5-2-155-15,-4-1-38 0,8 3-108 16,0 0 118-16,0 0-110 0,0 0-68 0</inkml:trace>
</inkml:ink>
</file>

<file path=ppt/ink/ink1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4:41.728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0 0 0</inkml:trace>
</inkml:ink>
</file>

<file path=ppt/ink/ink1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5:13.123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</inkml:trace>
</inkml:ink>
</file>

<file path=ppt/ink/ink1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5:19.100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</inkml:trace>
</inkml:ink>
</file>

<file path=ppt/ink/ink1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5:30.63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0,'0'0'0</inkml:trace>
</inkml:ink>
</file>

<file path=ppt/ink/ink1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5:33.26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</inkml:trace>
</inkml:ink>
</file>

<file path=ppt/ink/ink1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5:41.665"/>
    </inkml:context>
    <inkml:brush xml:id="br0">
      <inkml:brushProperty name="width" value="0.035" units="cm"/>
      <inkml:brushProperty name="height" value="0.035" units="cm"/>
      <inkml:brushProperty name="color" value="#3165BB"/>
      <inkml:brushProperty name="fitToCurve" value="1"/>
    </inkml:brush>
  </inkml:definitions>
  <inkml:trace contextRef="#ctx0" brushRef="#br0">0 0 0,'0'0'0</inkml:trace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59.14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132 0 716 0,'-139'52'346'16,"144"-52"-200"-16,-3 0-84 0,-2-2 7 0,0 2-3 15,0-2-7-15,0 0-1 0,0 0-7 0,4 0-4 16,25 0-21-16,58-5-6 0,-50 5-1 0,3 2-4 16,-8-4 1-16,10 2-6 0,0 0-3 0,-13-2-1 15,-6 2-4-15,3 0-37 0,1 2-21 0,-19 0-33 16,5 6-38-16,-9-4 87 0,5 2-75 0,-9 2-30 15</inkml:trace>
</inkml:ink>
</file>

<file path=ppt/ink/ink1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6:05.05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0 0 0</inkml:trace>
</inkml:ink>
</file>

<file path=ppt/ink/ink1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44:10.356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0 0,'0'0'0</inkml:trace>
</inkml:ink>
</file>

<file path=ppt/ink/ink1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44:17.455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0 0,'0'0'0,"0"0"15</inkml:trace>
</inkml:ink>
</file>

<file path=ppt/ink/ink1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29.472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242 245 278 0,'28'-137'270'0,"-28"124"-74"15,1-1-92-15,1 1 84 0,1 1-12 0,0-2-38 0,1 4-17 16,-4-1-9-16,6 1-1 0,-6 7-9 16,3-3-9-16,-3 4-24 0,0 2-2 0,-1 0-5 15,-1 0-5-15,0 0-5 0,-2 16-13 0,-3 3-2 16,-27 57-1-16,20-42-8 0,-9 1-8 0,4 4-2 15,-2 1-5-15,2-3-1 0,-2 5-3 0,2-5-4 16,-4 0-5-16,4 0 3 0,6-8 1 0,-2-7-2 0,6 1-12 16,-6-1-17-16,7-5-12 0,8-11-18 15,0-1-20-15,0-4-82 0,0-2-63 0,0-1 148 0,0 1-107 16,10-3-71-16</inkml:trace>
</inkml:ink>
</file>

<file path=ppt/ink/ink1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29.626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0 911 0,'3'-2'437'0,"-3"2"-240"16,-1 0-116-16,1 0 39 0,0 0-14 0,0 0-12 16,0 0-9-16,0 0-33 0,0 3-10 0,5 13-7 15,1 0-5-15,21 39-11 0,-15-37-8 0,-4 1 0 0,-2-1-4 16,4-1-2-16,1 3-3 0,-8-1-7 0,4-8-41 16,-6 5-29-16,1-6-28 0,1 1-42 0,-3-6 98 15,2 2-85-15,4-11-27 0</inkml:trace>
</inkml:ink>
</file>

<file path=ppt/ink/ink1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29.805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18 100 998 0,'-16'-79'444'16,"20"75"-261"-16,2 3-108 0,0-4 32 0,-6 5-24 15,0 0-8-15,0 0-13 0,17-2-13 0,0 1-25 16,43-1-3-16,-41 2-8 0,2 0-4 0,-6-3-32 15,-1 3 10-15,2 0-56 0,-3-2-32 0,-5 2 74 16,-2-1-54-16,-2 1-24 0</inkml:trace>
</inkml:ink>
</file>

<file path=ppt/ink/ink1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30.011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9 320 914 0,'9'-95'438'15,"-12"100"-233"-15,-2 1-112 0,2 3 34 0,1-9-22 16,1 0-6-16,-1 9-17 0,1 23-12 0,1 42-2 16,-2-41-10-16,5-1-19 0,-1 3-2 0,1-3-8 0,2 12 0 15,-4-7-7-15,3 1-3 0,0-2-9 0,1 4-1 16,0-1-1-16,-2 1-4 0,4-8-1 0,1-1-25 16,-2-1-20-16,1-7-24 0,-1-6-33 0,1-4-183 15,2-2 217-15,-6-9-135 0,1 1-89 0</inkml:trace>
</inkml:ink>
</file>

<file path=ppt/ink/ink1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30.286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7 78 991 0,'38'-77'452'0,"-46"86"-268"0,3 2-110 0,-4 6 45 16,2-1-39-16,-1 5-6 0,8 1-6 0,0 4-13 15,4 3-9-15,2 5-8 0,4-7-9 0,-2-1-8 0,3-5-5 16,11 1 1-16,-5-4-1 0,2 0-6 0,3-10-2 0,1-5 0 16,-1 0-1-16,4-9 0 0,3 2 0 15,-11-9-1-15,-2-4-3 0,-5-1-1 0,-8-6 0 16,4 3 1-16,-10-8 0 0,1 5-4 0,-8-3 3 16,-1-2-2-16,0 8 0 0,3-3 1 0,-8 14-3 15,3-5-3-15,-2 11-9 0,-1-3-4 0,-10 12-15 16,9 3-12-16,-4 7-49 0,-3-1-25 0,3 1-30 15,-7 2-53-15,9-1 132 0,8 5-100 0,1 2-58 16</inkml:trace>
</inkml:ink>
</file>

<file path=ppt/ink/ink1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30.433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0 726 0,'10'90'480'0,"-2"-91"-193"0,0 1-164 15,-3-2 105-15,-5 2-114 0,0 0-17 16,11 0-33-16,16 2-10 0,44 3-2 0,-44-4-23 15,4-1-18-15,1 0-6 0,4 4 5 0,-7-6-54 16,-9 2-27-16,0 0-32 0,-4 2-51 0,2-6 109 16,-14-2-83-16,3 3-37 0</inkml:trace>
</inkml:ink>
</file>

<file path=ppt/ink/ink1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30.569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129 0 745 0,'-63'45'377'0,"63"-32"-192"0,-7-8-107 0,6 3 37 0,-1 5-13 15,-4 0-30-15,3 1-6 0,3 2-31 0,-5-1-13 16,2-4-9-16,-4 8-35 0,1-1-30 0,1 0-49 16,-2-4-35-16,3-1 96 0,0 2-75 0,-2-3-34 15</inkml:trace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59.32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111 0 454 0,'-90'29'298'0,"83"-29"-111"0,-1 17-101 0,4-9 83 15,4-3-55-15,0 11-14 0,0-7-12 0,0-1-3 16,2 7-30-16,2-13-11 0,0 0-7 0,-2 7-19 15,-2-9-3-15,0 0-6 0,0 0-1 0,0 0-43 16,0 0-7-16,0 0-36 0,5 14-58 0,-3-5 102 16,0-3-73-16,0 4-67 0</inkml:trace>
</inkml:ink>
</file>

<file path=ppt/ink/ink1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30.888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8 64 707 0,'4'-8'294'0,"-4"6"-163"0,0 0-79 16,13-4 36-16,6 0-32 0,37-6-10 0,-37 9-17 16,2 2-14-16,-1-4-9 0,1-3-9 0,-5 6-8 15,-3-6-1-15,1 8-2 0,-6 0 0 0,-5 3 2 16,-3 4 15-16,0-7 12 0,-1 0 11 0,-1 0 10 16,-1 6 17-16,-5 9 12 0,-2-1 4 0,-33 42 3 15,27-36-1-15,-4-3-1 0,1 3-5 0,-2-1-1 16,7-1-15-16,-1 3-10 0,-6-4 2 0,4 1-4 15,5-4-10-15,3-4-5 0,5 1 1 0,4 1 1 16,13-8-3-16,-6 1 4 0,9 0-9 0,0-5 7 16,6 0-3-16,-1-1 3 0,3-9-2 0,-1-1-2 15,1 4 1-15,0-7-4 0,-1 2 2 0,3 0-7 16,-1-1 0-16,-7 1-5 0,1 0-1 0,-4 8-3 16,-1-7-1-16,-6 6-3 0,2 2-15 0,-7 0-46 15,-1 3-31-15,-2 0-42 0,0 0-57 0,0 0 130 0,0 0-109 16,0-2-79-16</inkml:trace>
</inkml:ink>
</file>

<file path=ppt/ink/ink1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31.339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51 684 0,'40'-47'419'16,"-41"49"-190"-16,-4 7-135 0,-2 1 106 0,3 3-111 16,-1 1-4-16,2 7 0 0,1 0-18 0,-3 2-24 15,5 6-4-15,-1 1-3 0,1 1-7 0,1-1-7 0,1-1-8 16,-2 3-9-16,1 1 7 0,3-6-4 15,-3-1-3-15,2 3-3 0,-1-4 3 0,0-2-4 16,1 3 3-16,0-12-4 0,0 2-1 0,0 0-6 16,-1-9-7-16,-2-1-11 0,2-6-53 0,-2 0-32 15,0-1-47-15,0-1-96 0,0 0 174 0,0 1-126 16,-2-1-44-16</inkml:trace>
</inkml:ink>
</file>

<file path=ppt/ink/ink1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32.110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0 192 649 0,'39'-42'334'0,"-43"39"-175"16,1 3-88-16,3-2 22 0,0 0-5 0,0 1 2 0,0-1 3 15,0 1-8-15,0-1-1 0,0 0-16 0,0 1 6 16,7-1-5-16,2 0-5 0,4 2-7 0,-6 0-7 16,2-1-1-16,-1 1-6 0,-1-2-6 0,11 2-8 15,-7 0-1-15,0 0-2 0,32 5-4 0,-30-3-3 16,-1-2-3-16,0 0-3 0,9 3-1 0,-14-5-2 16,12 2-2-16,0 2-2 0,2-2 2 0,2 0-4 15,-10 0-1-15,11 0 1 0,-5 0-1 0,0 2-1 16,1 1 1-16,1-3-1 0,1 3-1 15,7 0 1-15,0 0 0 0,-3 1 1 0,8-1-1 16,-4-3 0-16,6 0 0 0,4 1 1 0,8-2 11 16,4 1 10-16,7-2 7 0,10-3 0 0,9-7 2 15,0 7 1-15,22-7-2 0,-8 3-2 0,9 1-9 16,-6-7-11-16,-3 10-6 0,-2-1-1 0,-2 8-1 16,-7 1-1-16,-6-3-1 0,3 0 2 0,-19 0-1 0,2 3-1 15,2-1 0-15,5-1-3 0,-15-6 1 0,-3 5 1 16,1 0 0-16,7 0 1 0,-8-3-2 0,3-2 1 15,-6-1 1-15,7 0 0 0,6 4 0 0,-1-5 1 16,6 7-1-16,-6-4 1 0,7 0 0 0,-1 4 0 16,-3-4-2-16,1 4 1 0,-3 0 3 0,-2-4-4 15,-1 3 1-15,3 2 0 0,-2-1 1 0,-2 4-1 16,4 2 3-16,1-3-3 0,-2 4 0 0,-2-6 1 16,-1 1 0-16,-6-2 0 0,-3 0-1 0,14-11 0 15,-2 7-2-15,-12 0 3 0,8-4-1 0,4 6-1 0,9 0 1 16,1 1-1-16,3-2 1 0,-17 3 0 0,8 0 0 15,3 0 0-15,-13 0-1 0,1-4 3 0,-7 3-1 16,8 1 0-16,-9 5-1 0,0-4 1 0,-1-1 0 16,0 2 1-16,-2 4-2 0,0-4 0 0,-2-1-2 15,2-1 2-15,2-1 1 0,3 1-1 0,-9-2 0 16,3-1 0-16,6-2 1 0,0 2-1 16,-6-2 0-16,-2 2 1 0,-1-2-2 0,5 3 1 15,-7-1 0-15,3 0 0 0,-8 6 0 0,-1-4 2 16,6 1-1-16,-5 3-1 0,-2-3 1 0,-4 3-2 15,-3 2 1-15,-6-5 0 0,4 3 2 0,-11-3-2 16,-2 0 0-16,-5-2 0 0,3 2 2 0,-6 0-1 16,0-1 0-16,0-1-2 0,0 1-3 0,7-1-15 15,9 0-8-15,-6 1-9 0,-2-1 2 0,0 1-26 0,-8-1-18 16,0 0-47-16,0 1-31 0,0-1-24 0,0 2-78 16,0 0 173-16,0 0-163 0,0 0-50 0</inkml:trace>
</inkml:ink>
</file>

<file path=ppt/ink/ink1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32.337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35 631 0,'37'-35'385'0,"-41"43"-150"0,4-2-114 15,2 4 126-15,3-1-111 0,-4 3-37 0,3 7 4 16,2 0-6-16,0 2-9 0,-2-2-6 0,-3 6-20 15,4-3-11-15,-5-1-4 0,2 2-7 0,-4-3-12 16,-1 1-3-16,-4-3-6 0,6 3-4 16,-4-7-10-16,0 4-2 0,4-5-16 0,-4-3-18 15,3 1-30-15,1-6-47 0,1 3 80 0,1-2-58 16,-1-6-24-16</inkml:trace>
</inkml:ink>
</file>

<file path=ppt/ink/ink1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32.907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68 15 1130 0,'-7'1'509'0,"1"-1"-297"0,3 5-127 15,1-5 36-15,0 0-24 0,1 0-10 0,-1 2-28 16,-6 15-8-16,0 1-6 0,-13 43-10 0,15-42-13 16,4 4-19-16,4 1 12 0,-2 0 2 0,5-5-4 15,3-1-4-15,3 0-1 0,2-2 0 0,4-3-1 16,1 1 1-16,0-4-3 0,3-5 0 0,0 3 0 15,3-7 4-15,-2 1 0 0,2-2 5 0,1-2 0 16,0-2 1-16,1-9 1 0,-3 5-1 0,1-4 0 16,-7-4 1-16,3 3-2 0,-6-6-1 15,1 3 0-15,-11 0-3 0,1 3 2 0,0-1 0 16,-5 1 0-16,-5-2-4 0,2-2 0 0,-2 4-2 0,0-3-1 0,-4 1-1 16,1-1-2-16,-4 0-3 0,4 5-4 0,-1-2-8 15,-2 3-37-15,-4 1 17 0,1-1-64 0,4 5-32 16,-1 2-4-16,-2-2 77 0,3 5-74 0,-1 5-14 15</inkml:trace>
</inkml:ink>
</file>

<file path=ppt/ink/ink1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33.101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74 0 1084 0,'-72'107'526'16,"70"-107"-301"-16,4-1-143 0,3-4 79 0,-5 5-98 15,0 0-9-15,5 0 3 0,20 0-20 0,45 0-23 16,-43 0-5-16,5 0-11 0,-1-2-20 0,-1-1-76 16,4 3-48-16,-8-1-119 0,0-1 198 0,-10-3-173 15,-2 4-93-15</inkml:trace>
</inkml:ink>
</file>

<file path=ppt/ink/ink1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33.374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77 0 1123 0,'-77'82'481'0,"90"-87"-297"0,3-5-119 16,3 7 10-16,2-3-7 0,0 6-4 0,-2-5-29 0,1 0-10 0,0 0-4 16,1 2-10-16,-5 1-8 0,-1 1-1 15,-5 1-2-15,1-5-2 0,-5 7-1 0,2-2 1 16,0 4-4-16,-3-2 4 0,-3 0-2 0,-2-2 3 0,0 0 2 15,0 0 16-15,0 0 4 0,0 0 6 16,0 0 7-16,-2 0 13 0,1 0 4 0,-1 0 2 16,0 3 2-16,1 13-7 0,-1-2-1 0,1 7-7 15,-3 37-3-15,1-38-15 0,3 4-2 16,2-3-7-16,-1 0-2 0,1-4-6 0,-2-5-5 0,0 0-29 16,0 0-19-16,5-3-24 0,-5-4-31 0,3-3-40 15,2-2 94-15,-5-2-79 0,0 1-18 0</inkml:trace>
</inkml:ink>
</file>

<file path=ppt/ink/ink1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33.575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216 109 1243 0,'84'-109'478'0,"-94"119"-298"0,-5 1-111 15,3 0 34-15,-3-6-22 0,1 13-24 0,-7 2-11 0,3 3-11 16,-6-2-7-16,1 1-6 0,2 4-10 15,-3-3-6-15,3 1-17 0,2-3-21 0,-2-4-100 16,3 4-79-16,9-9 161 0,2 2-121 0,-1-11-104 16</inkml:trace>
</inkml:ink>
</file>

<file path=ppt/ink/ink1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33.724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29 1090 0,'83'-29'457'0,"-83"40"-298"0,2 2-106 15,3 2 20-15,3 1-25 0,-3-2-12 0,8-2-25 16,-2-3-24-16,-2-2-100 0,6 2-92 16,-1-10 159-16,3 2-114 0,-1-7-100 0</inkml:trace>
</inkml:ink>
</file>

<file path=ppt/ink/ink1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33.907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43 1221 0,'53'-43'475'0,"-62"59"-303"0,4 1-71 0,0 6-35 0,0-1-12 0,0-6-8 16,4 5-33-16,1-4 7 0,0-1-2 0,8 0-5 0,-4-3 2 15,3-5-5-15,4-5-3 0,7 2 1 0,-4-4 0 16,4-1-4-16,1-3 0 0,4-2 2 0,4-3-4 16,-3-1 0-16,4 0-1 0,-11 0-3 0,3-1-16 15,2 2-11-15,-10-2-18 0,-1 2-23 0,-6 4-94 16,-1-1-106-16,0 3 195 0,-6 1-140 15,0 1-100-15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31.21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 75 593 0,'0'-9'342'0,"0"-5"-146"0,2 5-104 16,0 1 31-16,8-3 2 0,1 1-26 0,-5 4-37 15,3-1 7-15,12 7-30 0,-7 2-8 16,-7-2-16-16,1 2-1 0,9 3-21 0,2-5 13 0,6 10-27 16,0-1-44-16,7 1-21 0,-11 3-61 0,-2-3 108 15,-2-1-79-15,8 3-73 0</inkml:trace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59.49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97 0 782 0,'-89'65'349'0,"83"-61"-206"16,6 3-87-16,-2 1 34 0,2-8-18 0,0 0-16 0,0 0-5 15,0 0-7-15,0 0-12 0,10 6-4 0,9 3-6 16,6-1-13-16,55 11 0 0,-61-27-1 0,7-7-5 16,-1 7-17-16,4-7-74 0,1 0-59 0,-7-6 116 15,-2 0-81-15,2 4-75 0</inkml:trace>
</inkml:ink>
</file>

<file path=ppt/ink/ink1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34.092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12 0 998 0,'-6'10'531'0,"3"-1"-314"0,3 4-7 0,-2-6-61 16,9 2-86-16,-1 3 42 0,5-3-29 0,-1-1-13 15,9-3 2-15,-3-2-20 0,5 1-21 0,2-4-9 16,6 0-7-16,-8-4-24 0,4 0-40 0,3-1-28 16,-7-7-51-16,3 8-46 0,-6-4-119 0,-9 3 206 0,-6-5-187 15,-1 4-116-15</inkml:trace>
</inkml:ink>
</file>

<file path=ppt/ink/ink1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36.043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43 165 1091 0,'-40'-144'406'0,"37"135"-251"0,3 4-93 0,0-2 42 0,5 7-18 0,-5 0-5 0,0 0-18 15,0 0 0-15,0 0 2 0,1 4-11 0,3 15-4 16,15 5-10-16,34 44-3 0,-34-39-2 0,2 3 1 15,-2 2-8-15,7 4-5 0,0 6 2 0,-4 1 0 16,4 6-2-16,0-6-2 0,3 4-1 0,-10-3-3 16,7 1 1-16,-2-5-6 0,0-7-1 15,-1 0-1-15,-4-9-2 0,-1-6-3 0,-5 0-1 0,12 3 2 16,-15-9-6-16,0-1 3 0,-1 2-1 0,4 1 1 16,-5-6-1-16,0 1-1 0,0-2 2 0,-8-5-11 15,10 4-10-15,-8-7-9 0,7 3-13 0,-4-4-48 16,-5 0-30-16,0 0-36 0,0 0-52 0,0 0 133 15,0 0-98-15,-2 0-25 16</inkml:trace>
</inkml:ink>
</file>

<file path=ppt/ink/ink1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36.275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54 248 975 0,'-54'33'450'0,"57"-33"-251"15,-1 2-110-15,7 3 40 0,-1-5-23 0,0 6-25 0,4-6-7 0,4 5-1 16,-2-5-13-16,4 0-20 0,-2-3-5 0,-2-2-6 16,7 0-4-16,7-4-4 0,-4 1-1 15,2-1-8-15,-1-7-1 0,4 0-3 0,5-1-1 16,-3-4-3-16,-2-3 2 0,-5 1-2 0,-3-4-1 16,-4 3-1-16,-2-1 0 0,-4 3-1 0,-9 9-1 15,-2-1 0-15,-2 5-40 0,2 0-27 0,-14 14-44 16,-3-5-67-16,0 13 129 0,-6 3-97 0,-7 8-40 15</inkml:trace>
</inkml:ink>
</file>

<file path=ppt/ink/ink1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34.956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264 132 356 0,'35'-93'258'0,"-35"85"-73"15,0-5-90-15,0 10 69 0,3-4-30 0,-3 3-13 16,0 4-7-16,0-2-26 0,0 0-9 0,0 2-8 16,0 0-7-16,0 0-12 0,0 0 1 0,0 0-5 15,0 0 4-15,-1 10-5 0,-1 0-2 16,-1 3-1-16,-2 3 1 0,-16 37-6 0,15-31-3 0,-2 4 6 16,-4-4-3-16,-2 4-9 0,4 0 0 0,0 8-3 0,-6 3 1 15,-3 5-2-15,-2-4 2 0,3-2-7 0,-4 4-2 16,4 3 1-16,-3-4-5 0,5-5 0 0,2-5-5 15,-2 3-4-15,4-6 0 0,4-4-3 0,4-4-2 16,-1-1-3-16,5-7-6 0,0 3-10 16,5-7-34-16,-4-1-17 0,1-5-29 0,-2 0-24 15,0 0-115-15,-2-1 165 0,1-1-111 0,-1 0-46 16</inkml:trace>
</inkml:ink>
</file>

<file path=ppt/ink/ink1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35.211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26 8 777 0,'-2'-2'398'0,"0"1"-202"0,1-1-114 0,-1 0 67 0,1 1-52 16,-1 1-4-16,0 0-6 0,1 0-21 0,-1 17-12 16,1 1-9-16,-4 48 2 0,3-37-21 0,2-3 9 15,-1-4-11-15,1 2 3 0,-2 1-2 0,2-5-1 16,3 3-1-16,2-9 0 0,0-2 4 15,4-1-1-15,1-6 2 0,5-5-3 0,-1 3-1 16,4-17 0-16,-1 2-2 0,3-2 0 0,1-2-10 16,9-4-6-16,-1 4 0 0,-1-3-31 0,5 3-19 15,-9 3-30-15,2 2-40 0,2 0-64 0,-12 6 124 0,6 5-116 16,-1-2-77-16</inkml:trace>
</inkml:ink>
</file>

<file path=ppt/ink/ink1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37.092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0 114 838 0,'97'-109'412'0,"-97"107"-218"0,0-3-109 16,1 7 42-16,-1-2-9 0,0 0-10 0,0 0-3 16,0 0-29-16,0 0-7 0,0 0-5 0,0 16-8 15,0-2-15-15,0 6-8 0,7 46 0 16,-3-32-7-16,-4-10-6 0,4 8-2 0,-3-2-4 0,1 7-2 15,-5 4-3-15,3 0 3 0,0-5-7 0,0-9 0 16,-2 5-1-16,2-3-2 0,-3-5-2 0,3-4-19 16,5-3-16-16,-4-5-17 0,4-6-23 0,0 1-83 15,0-3-62-15,1-4 149 0,2-1-117 0,0-2-70 16</inkml:trace>
</inkml:ink>
</file>

<file path=ppt/ink/ink1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37.485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6 385 871 0,'0'-89'423'0,"0"83"-227"0,-2-1-108 16,4-1 51-16,3 8-35 0,-5-1-16 0,0-1-5 16,0 0-7-16,11-1-9 0,8-2-17 15,42-4 1-15,-30 13-8 0,-2-4-5 0,-3 4-12 0,9-4-2 0,7-4 2 16,0 1-3-16,1 3-2 0,1-6-10 0,-3-5 6 15,9-1 6-15,5 1-3 0,0-2 0 0,-1 2-5 16,1-4 1-16,9 3-4 0,4 0 0 16,-5 4 0-16,1 5-8 0,-3-8 2 15,-11 9-3-15,2-1-2 0,-1 5 2 0,-9-1 1 16,-4-1-1-16,4 0-1 0,-6-5-1 0,1 1 1 0,3 2-1 16,-1-5 1-16,-6 1-1 0,-5-2-1 0,12 2 0 15,2-1 1-15,-8 1 0 0,-1-1 1 0,-1-1 0 0,1 2 0 16,0-2-2-16,4 1 1 0,-11 1-1 0,-2-2 0 15,4 6 0-15,-3-3 1 0,-7 1-1 0,1 4 0 16,-2 0 1-16,-6 0-1 0,0 0 1 0,-5 0-5 16,1 0-5-16,-2 0-9 0,-5 0-6 0,0-2-28 15,0 0 8-15,0 1-38 0,0-1-25 0,0 1-85 16,0-1-76-16,0 0 185 0,0 1-133 16,0-1-47-16</inkml:trace>
</inkml:ink>
</file>

<file path=ppt/ink/ink1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37.700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41 1010 0,'38'-41'479'0,"-38"48"-265"0,0 3-122 0,2-1 35 0,3 9-12 0,-5 3 4 16,2-2-9-16,6 2-23 0,-4 3-20 0,4 4-8 15,-4 4-7-15,-1 5-9 0,0-2-7 0,-1 5-18 16,1 5-5-16,-1-3-13 0,-2 5 8 0,-10-7-3 15,8-3-5-15,2 0 0 0,-5-10-9 0,2-2-13 16,-6-8-55-16,2 6-35 0,1-10-54 0,6 0-108 16,-7-2 192-16,-4 0-141 0,5-1-50 15</inkml:trace>
</inkml:ink>
</file>

<file path=ppt/ink/ink1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38.138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168 4 1043 0,'-8'-3'508'16,"0"3"-318"-16,0-2-120 0,2 5 6 0,-4 9 0 15,2 4-6-15,0 0-7 0,3 9-14 0,-3-2-22 16,-3 3-6-16,3 3-4 0,0 4-1 0,5 3-9 16,-4-2 0-16,-7-9-5 0,3-1 1 0,-1 4-37 15,7 1-21-15,-1-7 14 0,1-1-78 0,-6-16 87 16,11 6-59-16,2-9-20 0</inkml:trace>
</inkml:ink>
</file>

<file path=ppt/ink/ink12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38.313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1916 824 0,'30'-114'424'0,"-31"114"-217"0,-4 2-119 16,3-1 62-16,0-1-55 0,1 0-12 16,1 0-14-16,0 0-9 0,1 16-22 0,1-4-7 15,5 5-5-15,18 43 0 0,-15-44-13 0,1 3-1 16,-1-4-3-16,-1 4-1 0,-4-9-26 0,0 2-19 15,0-8-22-15,-2 7-36 0,0-6-34 0,-1-7-70 0,-2 2 131 16,0-1-102-16,0-1-17 0</inkml:trace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59.78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12 287 558 0,'-10'-185'303'0,"12"175"-142"0,2-9-90 0,4 12 61 16,3-3-53-16,4-3-8 0,1 1-1 15,3 10-16-15,4-7-9 0,1 3-9 0,1 4-4 16,-4-9-9-16,-7 11-6 0,5 7 1 0,2-5-1 16,-6 0-6-16,-2 6-2 0,-7 1-1 0,0 7 2 15,-6 8 2-15,5-3 2 0,-8-2 1 0,-7 8 1 16,-5-4 2-16,-2 4-1 0,-2 5 2 0,-4-1-3 16,0-3-1-16,0 3-2 0,-2-8-3 0,4 5-4 15,-2 1-1-15,8-14-3 0,0 10-15 0,3-17-79 16,-1 7-67-16,11-4 125 0,-4 1-89 0,6-12-81 15</inkml:trace>
</inkml:ink>
</file>

<file path=ppt/ink/ink12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38.451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11 138 781 0,'-5'-84'431'0,"5"78"-247"0,4 1-32 0,12 2-34 0,-12 0-73 15,4-4 24-15,2 2-13 0,5-1-15 16,-1 1-8-16,2 4-18 0,-5-4-3 0,-1 5-10 0,5-5-33 16,-3 3-24-16,3 2-25 0,-7 2-36 0,-3 4 79 15,1-6-67-15,-4 2-25 0</inkml:trace>
</inkml:ink>
</file>

<file path=ppt/ink/ink12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38.631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0 109 976 0,'17'-109'386'0,"-18"109"-220"16,-1 0-96-16,-1 3 45 0,3-3-16 16,0 0-5-16,0 13-20 0,2 13-8 0,1 38-10 15,0-30-9-15,0-2-2 0,-1-1-17 0,-1 6-1 0,-1-5-7 16,0 2-5-16,4 1-8 0,-3-3 0 16,-1-12-2-16,4 13-6 0,-1-4-42 0,-2-3-27 0,1-13-38 15,1 3-52-15,4-10 112 0,-1 4-92 16,-6-7-36-16</inkml:trace>
</inkml:ink>
</file>

<file path=ppt/ink/ink12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38.883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40 145 842 0,'34'-77'458'0,"-39"85"-267"0,5 1-2 15,2 1-127-15,-2 3 14 0,10 1-9 0,-7-6-8 16,5 5-28-16,-5-8-11 0,10 3-2 0,-11-3-3 15,9-2-5-15,-8-3-3 0,5-5-1 0,3 2-3 16,9-5 1-16,-4 2 1 0,-8-7-1 0,2-2 0 16,-2-1-1-16,-7-3-1 0,1 1 0 0,-2 2 1 15,-8-3-3-15,1 6 1 0,2 5-1 0,-7 5-4 16,7-1-6-16,-8 11-7 0,5-2 5 0,-10 6-46 16,4 0-21-16,-15 9-24 0,5-3-30 0,4 3 86 15,-9 2-69-15,13 4-22 0</inkml:trace>
</inkml:ink>
</file>

<file path=ppt/ink/ink12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39.036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0 948 0,'13'44'457'0,"-13"-46"-249"0,3 2-109 16,1-2 12-16,-4 2-19 0,0 0-14 0,3-1-30 15,23 1-15-15,31-5-19 0,-32 2-17 0,-1-5-75 16,-5-2-11-16,7 7-31 0,-7 1-30 0,-4-3-40 0,-6 5-44 15,2 4 132-15,-3-4-97 0,-1 4 12 0</inkml:trace>
</inkml:ink>
</file>

<file path=ppt/ink/ink12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39.309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156 0 383 0,'-56'55'251'15,"41"-40"-91"-15,-2-3-83 0,4 3 35 0,-5-4-13 16,5-1-7-16,2-1-23 0,5 0-9 0,6-5-1 16,-7 1-13-16,15-5-10 0,-8 0-6 0,0 0-5 15,0 0-3-15,0-1-5 0,10-1-3 0,-10 0-3 16,0 1 8-16,16-2 2 0,5-4-1 15,43-7 4-15,-45 6 0 0,-4-2-1 0,1 0 2 0,2 4-2 16,-2 3-2-16,-3-1-4 0,-2 3 1 0,-16-2-1 0,5 3 2 16,0 6-4-16,0-6 3 0,-2 0-5 0,1 0 8 15,-1 0 2-15,-1 3 0 0,-5 13 0 0,0-3 5 16,-29 40 6-16,34-41-2 0,-13-1 0 0,11 0 2 16,0 0 2-16,7 4-2 0,-6-1 1 0,6-4-1 15,9 6-2-15,-8-8-3 0,10 3 1 16,-5-1-6-16,-1-21-7 0,2 4 0 0,6 1-2 15,-9-4-8-15,9-3-3 0,-4 0-2 0,2-1-35 16,-2 6-24-16,4 1-22 0,-1 1-34 0,-4-5 77 16,1 0-65-16,2 1-26 0</inkml:trace>
</inkml:ink>
</file>

<file path=ppt/ink/ink12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44.167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9 140 785 0,'-1'-8'379'0,"-1"3"-226"0,1 2-95 0,-1-5 20 0,0 6-8 0,2 0-9 15,0 1 8-15,0-1-7 0,0 1-1 0,15-8-18 16,7 1 1-16,36-6-11 0,-35 14-4 0,3-3-3 16,-1 0-11-16,1-2 0 0,-3 0-7 0,-1-3-4 15,-16 0-41-15,17 1-27 0,-10-1-42 0,-2 0-57 16,-6 0 115-16,0 2-93 0,-7-2-37 15</inkml:trace>
</inkml:ink>
</file>

<file path=ppt/ink/ink12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44.362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155 0 791 0,'-79'47'350'15,"73"-47"-205"-15,-2 11-86 0,3-1 32 0,0 6-26 16,0 7-3-16,-3 2-4 0,3 4 0 0,-1-3-21 15,1 11-7-15,-1 5-2 0,-3-4-3 0,6-1-9 16,-2 4-1-16,4-3-2 0,1-1 0 0,1-6 1 16,-1 3 3-16,13-15-2 0,3-3 2 0,-4-2-1 15,9-10-2-15,1-4 2 0,2-10-5 0,5 0-2 16,-1-9-10-16,-3 1-24 0,-7 1-88 0,6-1-87 16,-6 4 156-16,0 2-113 0,1 9-100 0</inkml:trace>
</inkml:ink>
</file>

<file path=ppt/ink/ink12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44.577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30 67 1000 0,'-14'-67'410'0,"9"72"-277"0,-3 0-92 15,5-1 5-15,3 4-4 0,0 7-4 0,8-1-7 16,-3 2-15-16,6 4-1 0,-8-3-6 0,5 1-2 15,-3 1-1-15,-2-1-3 0,4 1-1 0,-2 2 4 16,-7-8-4-16,2 2-1 0,0-1-4 0,2-1-37 16,-4-7-25-16,2 3-20 0,0-5-35 0,-2-4 79 15,2-1-69-15,0-1-25 0</inkml:trace>
</inkml:ink>
</file>

<file path=ppt/ink/ink12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44.685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84 707 0,'16'-77'376'0,"-16"75"-152"16,0 1-61-16,3-1-84 0,-3 1 0 0,0 1-58 15,0 0 7-15,0 0 5 0,0 0-16 0,0 0-13 16,0 0-16-16,0 0-35 0,0 0-133 0,0 0 152 16,0 0-94-16,5 0-68 0</inkml:trace>
</inkml:ink>
</file>

<file path=ppt/ink/ink12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44.903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0 108 709 0,'37'-108'346'0,"-41"107"-172"0,4 2-100 0,0 1 60 0,0-2-64 16,0 0 0-16,0 0-4 0,0 0-9 0,0 2-5 15,4 22-19-15,8 35-2 0,-8-27-6 16,-1-6-4-16,-2 6-4 0,-1-3-3 0,0-6-4 16,0 4-1-16,0-4-1 0,-1 1-1 0,-1-2 0 15,2 4 1-15,-1-5-8 0,-1 1-15 0,0-2-23 16,2-4-33-16,0 0-47 0,2-10-103 0,3 1 161 15,-4-1-117-15,6-4-43 0</inkml:trace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59.92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76 758 0,'76'-76'363'0,"-72"82"-201"0,-4-1-87 15,9 5 26-15,-9-10-27 0,0 0-27 0,0 0-6 16,0 0-10-16,4 2-8 0,11 7-49 0,-1-1-44 15,1 0-49-15,2 3 92 0,48 33-81 0,-50-38-54 16</inkml:trace>
</inkml:ink>
</file>

<file path=ppt/ink/ink12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45.193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15 42 830 0,'-7'2'420'0,"3"-4"-248"0,0 0-108 15,4 1 26-15,0-1-27 0,0 2-12 0,0 0-9 16,0-2-7-16,0 1-5 0,0-1-16 0,2 1-4 16,9-1-2-16,5 0-3 0,-1 1 0 0,40-7-3 15,-39 5 1-15,-3-2 1 0,-2 2 1 0,0 3 7 16,-3-5 6-16,-5 5 2 0,2 0 3 0,-5 0 14 16,0 0 2-16,-1 0-1 0,-1 0 1 0,0 0-4 15,-1 8-4-15,-3 11-2 0,1-3-5 0,-14 42-12 0,14-35-4 16,-3-3 0-16,3 3 0 0,-5 0-3 0,4-6-3 15,-2 1-2-15,1 6 3 0,4-6-8 16,-2 1-18-16,-3-6-25 0,5-2-88 0,3 2-71 0,0-7 154 16,0-1-118-16,2-6-96 0</inkml:trace>
</inkml:ink>
</file>

<file path=ppt/ink/ink12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45.333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97 456 0,'39'-94'458'0,"-37"91"-162"0,-2 6-206 0,0-1 92 0,0-2-97 0,0 0-23 15,0 0-13-15,0 0-9 0,0 0-16 16,0 0-48-16,3 8 34 0,2 0-14 0,-1 2-24 16,0-6-105-16,0 3 111 0,3 4-63 0,-1 2-57 15</inkml:trace>
</inkml:ink>
</file>

<file path=ppt/ink/ink12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45.616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0 209 421 0,'24'-44'248'0,"-16"43"-105"0,3-3-79 15,-1 3 31-15,4-2-27 0,6-1-6 0,0 1-25 16,0-2-7-16,4-9-13 0,-3 1-8 0,-4 0-13 16,3-5-1-16,-4 2-2 0,-3-3-2 0,1 3 2 15,-4 3 6-15,0 3 3 0,-4 4 14 0,0 0 15 16,-6 6 8-16,0 3 26 0,0-3 7 0,0 0 5 15,0 0 1-15,0 0 2 0,0 6-1 0,4 15-6 16,-1-2-7-16,8 41-23 0,-11-39-6 0,3 1-5 16,-3-2-5-16,-4-1-2 0,4-3-6 0,0 3-11 15,4-6-1-15,0 2-3 0,-1-2-56 0,-2 1-33 16,1-6-46-16,0-1-94 0,-1-1 158 0,-2-4-116 16,1-2-51-16</inkml:trace>
</inkml:ink>
</file>

<file path=ppt/ink/ink12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45.860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82 0 715 0,'-45'24'403'0,"42"-16"-190"0,-5-2-122 16,0 5 87-16,3 2-59 0,2 2-32 16,-1-4-15-16,-1 4-18 0,5-1-13 0,-1 0 0 0,6 4-6 15,-4-7-10-15,6 4-13 0,-4-4 20 0,18 4 15 16,-3-7 2-16,-2 1 7 0,6-5 2 0,-3-4 11 15,6 0 0-15,-1-2-1 0,0-3-4 0,-13-6-10 16,13 3-3-16,-9-3-9 0,-1 1-7 0,1 2-13 16,-2-5-2-16,-2 5-6 0,2-3-2 0,-2 7-11 15,0-4-5-15,-3 7 3 0,2-4-57 0,-5 2-128 16,-2 0 153-16,3 3-86 0,-6 0-74 0</inkml:trace>
</inkml:ink>
</file>

<file path=ppt/ink/ink12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46.765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34 153 460 0,'-16'-126'216'0,"14"118"-117"0,-4 2-58 16,4 2 28-16,-2 0-13 0,0 2-5 0,4 0 5 0,0 1-2 15,0 1-2-15,0 0-5 0,0 0 4 16,0 0-3-16,0 5 1 0,4 17 2 0,4 38-8 16,-8-41-8-16,-4 5-6 0,4 3 2 0,4-1-7 15,-4 2-8-15,0-6-3 0,-4-3-4 0,3 4 3 16,2-7-3-16,4 3 3 0,-5-11-5 0,3 5 1 16,-3 0 0-16,7-5-6 0,-12-1-14 0,10 1-70 15,-5-2-48-15,6-9 100 0,-3 0-75 0,-3 1-69 16</inkml:trace>
</inkml:ink>
</file>

<file path=ppt/ink/ink12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47.169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42 658 433 0,'-16'-66'286'16,"13"66"-125"-16,0-2-77 0,-7-3 56 0,13 5-36 16,4 0-10-16,-1 0-11 0,-6 0-13 0,0 0-24 15,0 0 9 1,0 0-8-16,0 0 3 0,0 0-2 0,13 0-8 0,9 2-12 15,49 6 5-15,-39-5-9 0,-3 0-1 0,-1-1-12 0,20-2-6 16,-14 0-1-16,-4-5 6 0,2 2 1 0,1 0-10 0,0-5 8 16,8 0 3-16,-1 1 2 0,-5 1-3 15,10-7-3-15,-3 0 2 0,5 0-3 0,3 0 2 16,3-1-3-16,3 4 1 0,2-3-1 0,3 5 1 16,-5-1 2-16,6 4 3 0,-6-5-1 15,5 2 6-15,8 2 5 0,-9-4 0 0,19-3-2 0,-2 0 1 16,3-1-3-16,14 1-3 0,-8-2 2 0,4 3-5 15,4-3-9-15,-7 1 0 0,9-2 1 16,-6-4-1-16,-9 7 0 0,-4-3-1 0,11 3-4 16,1-6 1-16,-18 8 1 0,-9 1 0 0,3-1 0 0,4 1-2 15,-5 2 1-15,4 2 0 0,-17-1-1 0,9 6 2 16,8-7 0-16,-11 4-1 0,-3-2-1 0,-8 1 3 16,6 0 0-16,-15-9-1 0,5 3-1 0,-2-4 0 15,-3 2 1-15,-2-1-3 0,1-2-5 16,-3 3-38-16,3 3-14 0,-6 5-22 0,-1-3-24 0,-6 3-35 15,-18 5-57-15,1 0 120 0,0 4-88 0,-6-4 0 16</inkml:trace>
</inkml:ink>
</file>

<file path=ppt/ink/ink12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47.404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28 7 803 0,'-4'-2'302'0,"3"0"-183"16,-1 1-67-16,1-1 45 0,-1 2-21 0,0 0 1 0,1 0-6 16,-4 15 3-16,3 2-9 0,5 49-3 15,6-37-5-15,-3-3-8 0,-3 5-18 0,2 1-5 16,0 0-6-16,-4 2-10 0,-1-2 2 0,-1 0-5 16,-4-3-1-16,2-2-12 0,0 2 10 0,-2-5-7 15,0-1-23-15,0-7-109 0,2-3 113 0,-5-2-61 16,6 2-58-16</inkml:trace>
</inkml:ink>
</file>

<file path=ppt/ink/ink12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47.752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106 55 818 0,'-96'-50'360'0,"96"50"-214"16,0 2-95-16,0-1 30 0,0-1-25 0,0 0-6 15,0 0-3-15,1 0-8 0,24 8-9 0,52 10-15 16,-45-17 12-16,-1-2-14 0,9-2-1 0,-2-1-7 0,-1 0-68 16,-8 0-47-16,7 0-81 0,-20-1 146 0,2-2-142 15,1 4-82-15</inkml:trace>
</inkml:ink>
</file>

<file path=ppt/ink/ink12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47.964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164 0 675 0,'-90'13'286'0,"82"-2"-148"0,-1 0-75 0,-4 5 34 16,8 1-15-16,-2-5-6 0,-1 5-20 0,5 2-12 15,-5 0-11-15,5 4-7 0,-2-2-4 0,2 1-7 16,0-1 0-16,1 2-5 0,5 1-2 0,4-7 0 15,-4 3 0-15,10-11-3 0,0 4-1 0,1-10 1 16,2 4 0-16,8-7 0 0,0 0-1 0,-9-7-35 16,8 1-32-16,-11-5-44 0,4-1-101 0,-1 4 156 15,-9-1-109-15,7-7-99 0</inkml:trace>
</inkml:ink>
</file>

<file path=ppt/ink/ink12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48.656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49 74 583 0,'3'-76'283'0,"-8"70"-147"0,3 7-74 16,1 6 16-16,1-7-6 0,0 0-4 0,0 26-18 15,0 41-8-15,0-25-9 0,0-3-4 16,-3 6-11-16,-1-5-1 0,-2 7-3 0,-1-4 0 0,4 0-2 16,-3-6-2-16,-2-3-2 0,6-2-1 15,-3-6-2-15,7-8-15 0,-2-10 7 0,2 3-154 16,-1-6 136-16,2-10-65 0,4-3-41 0</inkml:trace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00.08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6 0 554 0,'0'0'300'16,"0"3"-133"-16,-4 5-92 0,2-8 40 0,2 0-31 0,0 0 4 15,0 21-23-15,4 13 3 0,15 54-19 0,-11-52-16 16,3-7-6-16,-9 5-7 0,6 1-1 0,1 8-13 16,-5-6 3-16,2 1-15 0,3-2 9 0,-7 4-16 15,2-2-22-15,2 0-21 0,-6-17-40 0,0 0 70 16,4-5-53-16,-4-7-23 0</inkml:trace>
</inkml:ink>
</file>

<file path=ppt/ink/ink12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48.773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44 116 616 0,'-18'-88'322'0,"13"89"-162"0,-5 3-95 0,6-8 33 16,2 4-19-16,0 0-14 0,2 0-14 0,0 0-25 0,0 0-9 15,0-1-7-15,0-1 0 0,0 0-9 0,10-1-9 16,3-2-26-16,-2 1 30 0,0-1-17 0,2-2-12 15</inkml:trace>
</inkml:ink>
</file>

<file path=ppt/ink/ink12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48.962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0 103 703 0,'23'-107'324'0,"-28"103"-198"0,1 12-41 0,1-3-9 16,3-5-44-16,0 0 21 0,-1 0-21 0,1 10-5 15,0 16-6-15,0 32-2 0,1-36-5 0,2 4-6 16,-1 6-2-16,3 2-1 0,1 1-1 0,-1-1 0 16,2 1-1-16,-4-4-2 0,-2 0 3 0,3-3-56 15,0 1-50-15,-2-14 83 0,0 1-55 16,6-3-54-16</inkml:trace>
</inkml:ink>
</file>

<file path=ppt/ink/ink12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49.224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3 139 412 0,'3'-107'193'0,"5"103"-100"0,-3-4-48 0,8 6 11 16,4-4 10-16,-2 4 5 0,1 2-10 0,5 0-7 15,-2-2-3-15,-1 1-2 0,0-1-6 0,1-1-3 16,-6 1-12-16,1 2 1 0,-6 0 1 0,2 2 3 15,-5 8-2-15,-2-1 2 0,-3 1 3 0,-5 4 0 16,2 1-3-16,-7 2-4 0,2 3 1 0,-1-1-7 16,1 0-1-16,0 7-3 0,-2-7-5 15,0 10-1-15,-3 2-1 0,4-4-13 0,-1 2-29 16,2-3-35-16,2-2-62 0,-2-5 98 0,8-9-67 0,0 0-66 16</inkml:trace>
</inkml:ink>
</file>

<file path=ppt/ink/ink12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49.365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91 758 0,'50'-91'367'0,"-49"91"-206"0,-4 5-90 0,-2-2 40 15,4-3-57-15,-1 0-11 0,0 0-6 0,1 0-4 16,1 0-18-16,0 11-7 0,1-1-45 16,3 1-24-16,-1-5-60 0,2 2 94 0,-2-3-65 0,3 6-63 15</inkml:trace>
</inkml:ink>
</file>

<file path=ppt/ink/ink12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49.617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0 192 747 0,'1'-48'290'0,"-1"46"-179"16,5-1-26-16,3 1-25 0,-8 0-21 16,0 2-10-16,0-1-24 0,12-1 9 0,12-3-9 15,40-6-8-15,-49-3-15 0,5 2-30 0,6 3-8 16,-2-6-6-16,-4 2-5 0,-7-1-1 0,-1 4 2 15,1 4 8-15,-3 4 2 0,-8-3 66 0,-6 1 21 16,3 4 13-16,-1 0 16 0,0 0 14 0,1 0 7 16,-1 0 3-16,1 0-1 0,-7 20-19 0,3 0-10 15,-15 38-6-15,19-36-10 0,-9 1-12 0,12 4-6 0,-1 4-3 16,4-2-4-16,-5-10-4 0,12 5-5 0,-6 0-22 16,2-4-110-16,-8-8 110 0,2 3-63 0,12-2-47 15</inkml:trace>
</inkml:ink>
</file>

<file path=ppt/ink/ink12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49.836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161 28 672 0,'-119'-29'314'0,"111"46"-146"0,-3 0-99 16,3 0 66-16,-3 1-58 0,9 3-20 0,2 1 10 15,0 4-15-15,5-2-6 0,3 0-19 0,1 2 5 16,3-2-1-16,1 2-6 0,-1-8-2 0,6-2-10 15,0 0 12-15,-4-16-5 0,6 6 1 0,-4-7-4 16,5-1 1-16,4-8-5 0,-1 6 2 0,-3-8-6 16,5 1-3-16,0 0-13 0,-4-7-37 0,1 5-44 15,-9 2-106-15,9-7 153 0,1 1-103 0,-3 4-52 16</inkml:trace>
</inkml:ink>
</file>

<file path=ppt/ink/ink12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50.277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48 159 548 0,'-16'-50'293'0,"11"48"-128"0,2 4-91 16,-2 0 57-16,3-2-50 0,1 0-8 0,-1 0-8 0,0 0 9 16,1 14-15-16,-2 7-13 0,-4 40-6 0,7-35 4 15,0 1-9-15,0 4-2 0,2-4-4 0,1-9-14 16,7 6 8-16,-2-6-4 0,3-6 0 0,-1-2-7 15,1 0 4-15,11-10-4 0,-1 0 1 0,3-2-1 16,-4-1-2-16,4-12-2 0,0 7-1 0,8-8 2 16,-6-1-2-16,-7-3 1 0,7 3-1 0,-7-4-1 15,1 3-2-15,-9-9 2 0,10 3 1 16,-16 1-4-16,3-3 1 0,-2 4-1 0,-9-6 0 16,-7 3-2-16,2-3 4 0,0 14-4 0,-11-4 0 15,3 4-1-15,-2 2 2 0,0 3-3 0,5 9-44 16,-7-2-27-16,2 2-48 0,2 8-89 0,0 2 153 15,1 1-110-15,-4 8-51 0</inkml:trace>
</inkml:ink>
</file>

<file path=ppt/ink/ink12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50.450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168 0 647 0,'-47'103'396'16,"42"-103"-180"-16,5 1-135 0,-1-1 97 0,1 0-118 15,0 0-12-15,0 0-18 0,0 0 0 0,11-1-10 16,10-1-6-16,45-6-42 0,-34 3-37 0,-1-5-56 16,1 4 95-16,2-2-65 0,-13 5-43 0</inkml:trace>
</inkml:ink>
</file>

<file path=ppt/ink/ink12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50.707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91 541 0,'2'0'282'0,"-1"-3"-143"0,1 5-81 15,-2-2 28-15,0-2-12 0,0 0-7 0,8-1-2 16,10-3 6-16,-2-1-14 0,40-14-21 0,-32 8 4 16,-4 4-11-16,4-3-4 0,0 8-6 0,-3 0-4 15,-2-2-11-15,2 6 7 0,-2-2-1 0,-4 4-3 16,-2 0 3-16,-12 6-2 0,4-5 3 0,-5 5 2 15,0-8 1-15,-1 0 0 0,-1 5 0 0,-1 11 1 16,0 5-4-16,-6 37 2 0,5-37-4 0,0-5 0 0,4 0-6 0,0 0-24 16,0-2-30-16,0-1-47 0,0 0-86 15,0-5 139-15,5 0-118 0,-5-11-78 0</inkml:trace>
</inkml:ink>
</file>

<file path=ppt/ink/ink12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50.891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254 13 873 0,'-9'-8'380'0,"1"3"-236"0,5 8-91 0,-4 4 35 15,2-4-17-15,5-3-24 0,-1 0-4 0,-1 3-4 0,-3 21-7 16,-11 44-7-16,8-42-3 0,-8-4-10 0,3 7-3 16,-3 0 0-16,-2-2-3 0,2-4-2 0,-6-1-2 15,1 3-16-15,0-3-28 0,6-4-36 0,-1-5 61 16,0 1-40-16,16-11-22 0</inkml:trace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00.24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20 201 538 0,'-2'-149'289'0,"2"149"-121"16,6-2-90-16,2 2 80 0,-8 0-71 15,0 0-12-15,0 0-24 0,17 0-3 0,8 0-16 16,53 0-7-16,-53 0-8 0,-1-2-8 0,3 0-5 16,-2-2-18-16,5-1-28 0,-7-3-147 0,4 0 159 15,-12-5-89-15,6 5-76 0</inkml:trace>
</inkml:ink>
</file>

<file path=ppt/ink/ink12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51.048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76 883 0,'87'-76'387'0,"-90"82"-236"0,-4-2-97 15,6 4 18-15,1 0-17 0,0 0-13 0,0 0-11 16,1-3-7-16,-1-5-9 0,0 0-9 0,0 0-73 15,0 0-47-15,11 3-85 0,2-2 153 0,11 3-144 16,36-1-85-16</inkml:trace>
</inkml:ink>
</file>

<file path=ppt/ink/ink12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51.263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1 69 684 0,'34'-69'310'0,"-42"82"-185"0,0-2-78 0,3 0 20 0,-1 2-11 16,4 3-10-16,-3 0-1 0,5-1-21 15,-1-4-6-15,1 7-3 0,3-4-4 0,0-3-7 16,0 4-1-16,4-5 1 0,-1-1-1 0,1 4 6 0,9-11 7 16,-5-2 14-16,2 1 4 0,0-1 2 0,1-3 3 0,-3-2 2 15,10-3 2-15,-6-3-6 0,-2 1 0 0,1 1-19 16,7 1-5-16,-7-4-3 0,4 4-2 0,5 7-13 16,-12-6-65-16,3 4-46 0,-2 1-89 0,-6-1 155 15,-6 3-139-15,7 3-81 0</inkml:trace>
</inkml:ink>
</file>

<file path=ppt/ink/ink12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51.479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61 0 882 0,'-17'16'381'16,"1"2"-231"-16,4 2-89 0,3 3 28 0,6 1-12 15,-2 2-1-15,7-7-4 0,0-1-5 0,6-2-6 16,1 2-3-16,7-9-4 0,-1-1-5 0,3-3-11 15,3-3-5-15,3-2 0 0,1-3-11 0,-4-1-7 16,0-4-4-16,-3-3-3 0,6 0 2 0,-5 1-5 16,-7-1-3-16,-3-2-9 0,-2 2 7 0,-4 1-86 15,2-3 43-15,-4 10-192 0,-1 6 188 0,-4-4-100 16,2 1-52-16</inkml:trace>
</inkml:ink>
</file>

<file path=ppt/ink/ink12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54.374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23 172 0,'0'-2'153'0,"0"1"-30"16,0-1-51-16,0 0 48 0,0 1-14 0,0-1-7 0,0 0-4 16,0 1 1-16,2-1-27 0,-1 2 3 0,-1 0 8 15,3 0-21-15,-3 0-8 0,0 0-3 0,0 0-2 0,10 18 2 16,-2 4 2-16,11 41-6 0,-15-40-16 0,-3 6 14 15,1 0-6-15,1 6-2 0,5 2-2 0,-2-6-15 16,-1-1 0-16,3 1-4 0,-1-7-2 16,-1-5-5-16,2 1 1 0,-3-9-2 0,-2-3-1 0,-1-5 3 15,3 2 1-15,-5-5-1 0,0 0 1 0,0 0-2 16,0 0-14-16,0-2-24 0,0 1-24 16,0-1 15-16,0 0-132 0,0 1 132 0,0-1-80 15,0 1-28-15</inkml:trace>
</inkml:ink>
</file>

<file path=ppt/ink/ink12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59:02.930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0 0 0</inkml:trace>
</inkml:ink>
</file>

<file path=ppt/ink/ink12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23.400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10 85 567 0,'-2'-2'288'0,"1"1"-142"0,-1-1-75 0,0 1 40 15,1-1-22-15,-1 0-9 0,2 1-2 0,0-1-11 16,0 0-4-16,0 1-6 0,5-2-10 0,11-4-3 16,7 1 2-16,43-10-2 0,-36 14-6 0,-7 2-7 15,6-3-9-15,0 0-1 0,-5 1 0 0,3-1-9 16,-8 3-5-16,2 0-3 0,-3-2 2 0,-5 1-3 16,0-1 3-16,-7 0-6 0,2 1-12 0,-1-4-13 15,-4 2-13-15,-3 1-18 0,-2 1-69 0,1-1-57 16,-1 0 126-16,0 1-96 0,1 1-65 0</inkml:trace>
</inkml:ink>
</file>

<file path=ppt/ink/ink12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23.750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157 0 819 0,'-77'19'378'0,"70"-19"-213"16,5 2-105-16,-1-1 22 0,3-1-15 0,-1 0 10 15,-1 0-25-15,0 0-24 0,1 0-8 16,-1 0-12-16,1 12 3 0,-1 2-4 0,0 2-1 0,2 37-15 16,2-35 13-16,-2-4 5 0,-3 4-4 0,-4 1 6 15,6 1 2-15,-7-3-2 0,0 4 2 0,1 2 3 0,-2 1 4 16,2-2-5-16,2 4 3 0,5-8-5 0,0 4-2 16,0-2 2-16,4-1-3 0,-6-5 1 0,4-1-5 15,4-1 2-15,-1-3 0 0,1 3 1 0,4-8 5 16,-7 1 5-16,16-5-2 0,-6 0 3 0,3 0 5 15,-1 0 0-15,3-8-1 0,-4 0-1 0,2 0-4 16,-3-2-3-16,3 2-1 0,3-1-4 16,-7-1-5-16,4 5-1 0,-3-3 0 0,-1 3-2 15,3 1-1-15,-7 0-1 0,-2 4 0 0,1 0 1 16,-7 0-5-16,0-1-9 0,0 1 5 0,0 0-76 16,-2 0-31-16,1 0-44 0,-1 0-80 0,0 0 160 15,1 0-126-15,-1 0-49 0</inkml:trace>
</inkml:ink>
</file>

<file path=ppt/ink/ink12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23.964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91 43 673 0,'-87'-21'431'0,"83"21"-191"16,4 0-147-16,0 0 107 0,0 0-96 0,0 0-8 15,0 0-7-15,2 0-17 0,12 0-54 0,14 2 32 16,36 3-4-16,-36-9-16 0,4 3-3 0,-8-6-7 15,5 3-3-15,-2 0-10 0,-3-1-1 0,0 4 0 16,-3-1-3-16,-1 1 0 0,-7 1-5 0,1 1-33 16,-1 2-20-16,-2 1-26 0,-3-1-30 0,0 2-45 0,-1-4 100 15,4 3-84-15,-3 0-16 0</inkml:trace>
</inkml:ink>
</file>

<file path=ppt/ink/ink12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24.168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258 7 662 0,'0'-3'530'0,"-7"-2"-244"0,-7 5-175 0,3 2 148 0,-4 1-148 15,1 7-15-15,-2-1-8 0,9-2-29 0,-4 9-74 16,3 1 52-16,3 1-4 0,-5 3-4 0,-2 0-11 16,5 3-3-16,-7 3 0 0,-1 4-6 0,6 4-4 15,-9-4 3-15,8 8-4 0,-1-6 0 0,4 1-4 16,-2 2-1-16,4-12-15 0,-1-2-12 0,1-6-60 15,0-6-34-15,3-4-44 0,1-1-87 0,-3-3 169 0,4-4-132 0,0 1-90 16</inkml:trace>
</inkml:ink>
</file>

<file path=ppt/ink/ink12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24.378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52 117 888 0,'-44'-106'450'0,"38"98"-217"0,4 6-134 0,2 1 36 0,0 1-16 15,0 0-9-15,0 0-32 0,0 0-8 0,4 1-6 16,10 2-17-16,-1 7-8 0,1 1-5 0,38 42-4 0,-33-37-4 16,2 4-1-16,-2-3-9 0,-4-5-8 0,1 4-1 15,-2 0-2-15,-1-3-2 0,2 1-3 0,-7-1-20 16,0-3-24-16,-2 3-17 0,-1-5 14 16,0 1-161-16,1 3 160 0,-4-6-97 0,0-1-56 15</inkml:trace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00.50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111 135 552 0,'-44'-79'342'16,"27"87"-144"-16,-2-2-105 0,13 13 72 0,-5-8-64 15,11 8-22-15,5 2-7 0,3 4-8 0,0-2-11 16,-1-2-24-16,5-2-4 0,7-9-1 0,-8 7-5 15,3-4-9-15,-1-11-1 0,0-4 0 0,8 2-3 16,-2-15-1-16,-3 5 1 0,-5 1-4 0,6-10 0 16,-5-2 0-16,-3 0 0 0,-1 0 0 0,-8-6-1 15,2 8 2-15,-4-6-2 0,-6 0 3 0,-5 6-3 16,5 2 2-16,-5 8-3 0,-8-1 1 0,2 12-2 16,0-6 1-16,-4 23-2 0,2-2-8 0,4 4-51 15,1 10-34-15,-10-1-56 0,14 3 111 0,-1-1-107 16,5-3-62-16</inkml:trace>
</inkml:ink>
</file>

<file path=ppt/ink/ink12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24.618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12 910 0,'3'-6'514'0,"0"0"-258"0,-1 9-132 0,-2-3 90 0,0 0-131 15,0 0-6-15,0 0-11 0,0 1-6 0,2 19-21 16,11-3-7-16,40 48-27 0,-45-40 20 0,3-2-6 15,-5 6-3-15,-1 3-2 0,6 5 0 0,-7-6-4 16,-1 2-2-16,2 1 2 0,-2 3-3 0,-6 0 0 16,0 2-2-16,1-9-1 0,-11-2 1 0,10 4-2 15,-8-6-1-15,-1-4 0 0,4-4-19 0,2-4-22 16,-4-4-23-16,1-3-32 0,9-7-179 0,-2 0 212 16,10-12-130-16,-2 4-88 0</inkml:trace>
</inkml:ink>
</file>

<file path=ppt/ink/ink12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24.825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166 5 1212 0,'-11'-7'530'0,"4"7"-331"16,2 7-129-16,-3-4 28 0,3 3-14 0,-1 7-9 0,1 2-6 16,2 2-26-16,-2-2-7 0,-3 12-7 0,2 1-4 15,-1 1-12-15,-1 4-2 0,2 0-3 16,-2 0 0-16,-2 1-5 0,-3-11-2 0,8 4 1 15,-1-1-2-15,-4-4-5 0,4-1-16 0,1-6-22 0,-1-1-81 16,2-9-55-16,3 6-124 0,-6-17 219 0,14 1-204 16,-2-10-100-16</inkml:trace>
</inkml:ink>
</file>

<file path=ppt/ink/ink12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24.969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91 1094 0,'34'-91'560'0,"-37"103"-351"0,0-4-92 15,4 8-67-15,1 0 19 0,6 5-5 0,2 5-11 16,-2 1-9-16,1-6-27 0,1 1-4 0,-4-2-3 16,1-1-13-16,3 0-16 0,-6-6-67 0,4-2-41 15,-1-4-59-15,-1-6 133 0,-1-2-136 0,5 1-70 16</inkml:trace>
</inkml:ink>
</file>

<file path=ppt/ink/ink12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25.122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35 108 989 0,'-32'-98'517'0,"31"98"-303"0,-3-5-128 0,6 0 23 0,-2 5-11 0,0 0-13 15,0 0-14-15,3 0-14 0,7 3-26 0,9 2-8 0,-1 0-8 16,41 17-4-16,-36-17-28 0,-4-3-21 0,-4-4-31 16,-4 2-31-16,8 0-181 0,-4-1 217 0,-9-1-136 15,1-6-90-15</inkml:trace>
</inkml:ink>
</file>

<file path=ppt/ink/ink12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25.373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83 1112 0,'11'-75'518'0,"-5"67"-288"0,-6 9-137 0,0-1 33 0,0 0-22 0,0 0-9 0,0 0-27 15,0 13-11-15,4 14-9 0,4 41-8 16,-5-44-10-16,-2 12-8 0,3 5-2 0,0 3-4 15,-2-2-4-15,0 3-3 0,1-2-1 0,-1 1-1 16,1-3-5-16,-2 3 2 0,3-15-2 0,0-4 1 16,1 1-5-16,0-10-7 0,0-6-13 0,3 0-53 15,0-10-33-15,0 0-38 0,-5-7-64 0,10-1 139 16,-3-2-114-16,-12-12-34 0</inkml:trace>
</inkml:ink>
</file>

<file path=ppt/ink/ink12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25.634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114 117 1316 0,'23'-100'554'0,"-28"113"-347"0,-5-2-148 0,5 5 16 0,4-1-8 0,1 4-5 16,0 2-10-16,9 2-21 0,-2-1-3 0,-4-1-27 15,5 2 19-15,-1-6-9 0,7-2-4 0,7-1-1 16,-8-4-1-16,0-2 0 0,6-6-4 0,0-4 4 0,2-6-1 15,-5-11-1-15,2 4 1 0,-10-6-1 0,3-3 1 16,-1 3-3-16,-5-4 3 0,0 4-1 0,-5 0-1 16,-4 1-1-16,0 6 1 0,-11-5-1 0,5 14-1 15,-2-10 3-15,-22 4-4 0,10 5 1 0,0 6 0 16,-5-4 1-16,14 16-3 0,-6-1-2 0,-9-3-30 16,17 10-22-16,-5 1-25 0,0-3-33 15,6 0-42-15,-6-5-73 0,3 7 147 0,1-3-112 0,1-3-11 16</inkml:trace>
</inkml:ink>
</file>

<file path=ppt/ink/ink12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25.826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0 868 0,'15'124'585'16,"-17"-127"-260"-16,5-2-198 0,4 3 172 0,-7 1-205 0,0-1-16 0,11 1-5 15,15-1-13-15,41 0-28 0,-38 2-6 0,4 0-3 16,2-4-9-16,-3 0-3 0,2 1-2 0,-5 3-7 15,-3-5-15-15,3 2-19 0,-7 1-16 16,-6 1-24-16,-5-1-50 0,1 2-34 0,-9-1-46 16,-1-3-82-16,-2 4 184 0,-2 0-122 0,0-1-30 15</inkml:trace>
</inkml:ink>
</file>

<file path=ppt/ink/ink12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25.965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136 0 1127 0,'-82'49'501'0,"76"-40"-306"0,-1 0-128 0,4 4 20 16,2 0-14-16,-4 3-16 0,-2-3-11 0,6 8-48 16,1-5-34-16,-3 3-48 0,-4-3-59 0,10 7 106 15,-6-6-78-15,-11 0-37 0</inkml:trace>
</inkml:ink>
</file>

<file path=ppt/ink/ink12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26.249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0 861 0,'0'0'405'0,"5"1"-247"0,9 3-8 0,6-1-85 15,34 0-7-15,-28-6-47 0,-5-4 13 0,6 7-20 16,-7-1 1-16,-11 1-2 0,4 3 0 0,-3-1 0 16,-10 1-12-16,-3 6 21 0,-2-1 2 0,-2 2 8 15,-2 1 4-15,-7-1 5 0,1 1 20 0,-11 4 3 0,6-1 7 16,2-2-8-16,-1-1 4 0,-4 0-4 15,7 0-2-15,-2-3-2 0,13 4-13 0,-1-4-2 16,1-2-1-16,5 2-1 0,7-5-3 0,-3 4 1 16,14-2-4-16,-2-1-1 0,-1-4-5 0,6 4-3 15,-2-6-3-15,-3 0-4 0,7 2-2 0,-4-1-4 16,-5-7 0-16,4 0-1 0,-5 3-1 0,1-2-4 0,1 3-36 16,3-4-22-16,-10-4-34 0,3 8-38 0,0-3-71 0,5 5 138 15,-5-2-109-15,2-1-29 0</inkml:trace>
</inkml:ink>
</file>

<file path=ppt/ink/ink12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26.477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1 85 1417 0,'0'-40'596'0,"1"37"-391"0,7 1-137 0,3 1 18 15,4-1-10-15,4 2-11 0,4-2-10 0,4 1-12 16,-1-1-17-16,4-1-6 0,-1 0-5 0,-1 3-9 16,4-4 0-16,-6 4-2 0,3-1-1 0,-7-1-31 15,-3 1-1-15,-11-1-22 0,2 0-25 0,0-1-32 16,-7 0-49-16,3-2 101 0,-1 4-79 0,-5-1-12 16</inkml:trace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00.65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0 979 0,'42'57'403'15,"-40"-42"-268"-15,-4-5-73 0,4 7-26 0,2 0-28 16,5 2-4-16,-9-5-30 0,8 1-40 0,-6-2-71 0,5 1 105 15,1 7-72-15,-8-8-36 0</inkml:trace>
</inkml:ink>
</file>

<file path=ppt/ink/ink12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26.914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0 142 1263 0,'110'-84'561'0,"-110"81"-344"0,0 3-128 0,-2 0 57 0,1 0-52 0,-1 0-14 16,2 0-23-16,-2 0-5 0,2 8-10 0,0 8-6 15,-1 5-11-15,-4 38-2 0,-10-33-7 0,15-3-1 16,-6 1-5-16,-4 0-3 0,10 2-1 16,-6-5-1-16,6 1-2 0,3-4-1 0,8-4 3 15,-11-1-2-15,10-2-1 0,-2-6 3 0,0 0-1 16,8 0 2-16,-9-2 0 0,6 2 1 0,1-3-1 16,0 1 4-16,1-3-2 0,-1 0-2 0,1 0 3 0,1-2-4 15,5-1-1-15,-3-2 1 0,-4 2-1 0,5 0-1 16,1-1-1-16,1 3 0 0,-4-2 0 0,1 1 2 15,-3-3-1-15,-7-3-2 0,3 2 0 0,-3-1-1 16,2 1 3-16,-9-4-1 0,1-3-1 0,-1-1-1 16,-1-1 1-16,4-2 1 0,-4 2-1 0,-4-4 1 15,4 0-1-15,-6-2 0 0,4 0-1 16,-3 6 3-16,-1-4-4 0,-4 1 1 0,7-3 0 0,-3 4 1 16,4 1-1-16,-3 1 1 0,-1-3-1 15,-2 7-1-15,1-3 0 0,3 6-9 0,-1 4-39 16,-11-4-26-16,11 7-28 0,-2-1-39 0,-2 9 95 15,4-3-81-15,-6 11-26 0</inkml:trace>
</inkml:ink>
</file>

<file path=ppt/ink/ink12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27.094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81 0 1271 0,'-81'65'628'0,"83"-64"-351"15,7 1-117-15,6 3-68 0,7 0-51 0,6-5-27 0,-1-2 16 16,5 2-19-16,-3 0-4 0,8 0 0 16,-6 2-9-16,-4-9-45 0,4 7-28 0,-9-2-35 15,2 2 18-15,-11 0-126 0,-3 0 150 0,1 2-134 16,-6-2-56-16</inkml:trace>
</inkml:ink>
</file>

<file path=ppt/ink/ink12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27.273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1 35 1295 0,'-6'2'530'15,"9"0"-335"-15,8-2-119 0,-1 0 30 0,1 1-23 16,10-1-21-16,5 0-11 0,4 0-12 0,7-1-12 16,-1-3-4-16,-9 1-19 0,9 3-31 0,-7-10-36 15,-4 6-15-15,-7 0-39 0,-7-2 81 0,2 1-65 16,-10 2-29-16</inkml:trace>
</inkml:ink>
</file>

<file path=ppt/ink/ink12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27.452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48 0 1286 0,'-40'55'554'0,"34"-41"-343"0,4 7-130 15,2-3 38-15,0 3-34 0,0-4-13 16,6 7-16-16,-4-8-8 0,6 5-24 0,0-5-3 15,0-3-8-15,-3 0-7 0,0 2-26 0,0-4-21 16,-2-8 13-16,3 8-69 0,-6-7-36 0,8-4-60 0,5-4 127 16,-6 1-97-16,10-5-21 0</inkml:trace>
</inkml:ink>
</file>

<file path=ppt/ink/ink12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27.623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265 0 1279 0,'-8'0'639'16,"3"1"-409"-16,-8 2-88 0,4 10-20 0,-6-3-77 0,4 3 37 16,1-2-34-16,-4 4-7 0,-1 4-38 0,-4 0 25 15,0 2-7-15,1-2-6 0,3 2-6 0,-1 3-4 16,-5-1-7-16,5-1-15 0,-1-2-23 0,9-7-88 16,1 3-55-16,2-7-96 0,2-1 196 0,5-8-195 15,4 0-93-15</inkml:trace>
</inkml:ink>
</file>

<file path=ppt/ink/ink12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27.781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79 1049 0,'56'-79'532'0,"-56"84"-323"15,-1-2-130-15,2 4 18 0,-1-7-13 0,0 0-16 16,0 0-6-16,0 0-13 0,2 3-28 0,11 8-18 16,0 0-18-16,38 38-28 0,-36-44-113 0,-3 9 127 15,3-14-77-15,-2 2-59 0</inkml:trace>
</inkml:ink>
</file>

<file path=ppt/ink/ink12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27.973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81 914 0,'66'-73'444'0,"-66"76"-248"16,-4 7-120-16,0 1 85 0,-2 4-93 0,6-1-5 0,-2 7-14 0,-3-6-8 15,2 1-22-15,3 1-1 0,0-2-6 0,5 3-24 16,-3-5 16-16,6-4 1 0,-2-6 2 15,7 5-1-15,-2-3 3 0,2-3-1 0,5 1 5 16,-2-3 3-16,0 0 1 0,5 0-2 0,-2 2-2 0,1-2-1 16,-6-5-4-16,4 2-6 0,-10-1-20 0,-2 3-70 15,2-6-53-15,-5 4-101 0,-6-2 180 0,2 4-165 16,-1 1-90-16</inkml:trace>
</inkml:ink>
</file>

<file path=ppt/ink/ink12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28.160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16 0 1005 0,'-8'22'498'0,"3"-4"-267"15,4 1-133-15,1-4 71 0,9 1-58 0,-2-3-9 16,11-4-12-16,-1-1-13 0,6-3-26 0,-4 2-5 16,12-6-10-16,-6 4-8 0,6-8-17 0,1 3 0 15,0-5-6-15,-6 0 1 0,1 0-11 0,-6-4-14 16,-9-3-13-16,8 4-13 0,-11 0-23 0,-6 0-32 0,-5 2-160 15,4 1 192-15,-4 3-119 0,1 2-59 0</inkml:trace>
</inkml:ink>
</file>

<file path=ppt/ink/ink12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03.398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50 127 981 0,'-31'-123'382'0,"18"118"-263"16,13 5-79-16,-1 0 14 0,-4 1-7 0,5-1-11 16,0 0-6-16,0 0 0 0,0 0-6 15,6 2-8-15,2 1 0 0,5 2-8 0,0 1-8 0,0 1-23 16,43 30-23-16,-48-31-34 0,-1-1 60 15,6 3-44-15,-10-3-23 0</inkml:trace>
</inkml:ink>
</file>

<file path=ppt/ink/ink12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03.656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70 0 761 0,'-70'40'359'0,"70"-43"-217"0,0-2-97 15,8 7 15-15,-8-2 15 0,0 0-23 16,0-2-3-16,8 1-10 0,6-1-53 0,10 4 31 16,34 2-1-16,-38-4-8 0,4 0-15 0,-3 5 13 15,-5 0 2-15,-5 0-11 0,0-3 6 0,-8-10 5 16,6 17 1-16,-6-4 4 0,-6 1 0 0,-2 2 2 16,0-1 2-16,-3-1 3 0,0 7-3 0,-2 5-2 0,-4-8-2 15,1 4-2-15,0 1-3 0,-6-4-4 0,7 5-5 16,-4 0-23-16,3 0-23 0,2-5-41 0,0-1 67 15,1 0-46-15,10-9-23 0</inkml:trace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00.82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71 0 771 0,'-67'52'348'0,"77"-52"-208"16,1-2-87-16,-11 2 16 0,0-2-9 0,0 0-3 15,2 0-7-15,27 0-23 0,47-7-3 0,-53 5-6 0,4 2-5 16,3 2-3-16,-1 0-1 0,1-2-8 0,-5 0-55 16,0 0-40-16,-2 2-75 0,-2-7 130 0,-4 1-116 15,2-2-71-15</inkml:trace>
</inkml:ink>
</file>

<file path=ppt/ink/ink12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03.809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68 951 0,'40'-40'437'0,"-40"39"-286"16,2 2-83-16,2 2-14 0,-4-3-36 0,0 0 6 15,0 0-5-15,16 7-5 0,4 1-1 0,39 26-14 16,-36-26-20-16,-1-5-31 0,1 5-40 0,-7-2 72 16,-3-4-52-16,-2 1-26 0</inkml:trace>
</inkml:ink>
</file>

<file path=ppt/ink/ink12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04.162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285 0 721 0,'-40'52'324'16,"40"-43"-192"-16,0 1-82 0,0-5 13 0,1 3-9 0,3-2-8 15,-4-6 2-15,0 0-26 0,0 0-10 0,0 0-4 16,0 0-4-16,1 8-2 0,1 5 1 0,0-2-1 0,-1 4-9 16,-2-4 6-16,-1 2-1 0,-1-2-3 0,-2-4-4 15,-2 1-1-15,-1-2-1 0,-8 4 2 16,-45 20-4-16,43-28 3 0,-2-2 0 0,-1-2 4 15,5-2 5-15,-4 0 7 0,6 4 3 0,-2 2 6 16,6 0 20-16,4-1 2 0,-4-10 8 0,8 7 5 16,2 2 14-16,4-5 0 0,-4 3 2 0,0 1-2 15,0-1-11-15,0 1-5 0,9-1 1 0,6 0-5 16,-2-1-11-16,3 0-6 0,35-7-5 0,-25 6 0 16,3 0-6-16,-3 3-2 0,6 2-4 0,-3-1-4 15,3 4 1-15,7-4-2 0,-4 3-1 0,-8 0-10 16,2 2-10-16,-13 0-23 0,0-4-24 0,-1 1-92 15,-2 4-85-15,-5-6 173 0,3 2-132 0,-13-2-98 16</inkml:trace>
</inkml:ink>
</file>

<file path=ppt/ink/ink12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04.386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0 120 833 0,'27'-119'379'0,"-33"119"-217"16,4-5-15-16,1 10-53 0,-1-5-24 0,2 0-37 16,0 0 19-16,2 16-9 0,-1-1-15 0,4 10-6 0,14 48 0 15,-16-48-4-15,-3-2-5 0,4 3-3 0,2-1 1 16,-1 4-2-16,3 0-3 0,-5-1 2 0,-3-11-2 16,3 6-2-16,7-1-6 0,-3-4-22 0,-6-2-27 15,7-5 43-15,-8-2-27 0,0-9-15 0</inkml:trace>
</inkml:ink>
</file>

<file path=ppt/ink/ink12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04.576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0 108 925 0,'14'-63'403'0,"-12"58"-252"0,-2-1-93 0,8 3 24 16,-8 1-17-16,0 0-11 0,0 1-6 0,8-1-10 15,11 1-9-15,-1-1-9 0,41-4-5 0,-44 1-6 16,2 3-2-16,1-1-13 0,-3 1-22 0,-7 1-24 16,-3-1-29-16,1 4-42 0,-6-2 86 0,0 0-69 15,0 0-28-15</inkml:trace>
</inkml:ink>
</file>

<file path=ppt/ink/ink12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04.794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100 0 899 0,'-74'21'412'0,"64"-17"-242"16,6-4-100-16,-1 4 37 0,-3 8-15 0,11 1-27 0,-1 4-8 15,1-2-7-15,-3 1-5 0,0 5-10 0,0 3-6 16,5-13-9-16,6 8 2 0,-10-6-6 0,11 0-5 16,-6-5 0-16,9 0-5 0,-1 0 1 0,2-9-1 15,0-1 2-15,-4-8-8 0,5 4 3 0,-1-8-3 16,4 2-15-16,-4-5-59 0,-2 0-35 0,-6 3-62 15,2 1 123-15,-2 0-96 0,-5 5-53 0</inkml:trace>
</inkml:ink>
</file>

<file path=ppt/ink/ink12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04.961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0 130 949 0,'18'-125'426'0,"-18"121"-257"0,0 3-100 0,0 2 35 16,0-1-22-16,0 0-7 0,0 0-6 15,0 0-15-15,0 2-11 0,6 21-6 0,10 38-7 0,-14-40-14 16,1 6-1-16,-1 4-4 0,-2 2 0 0,3 3-5 16,-1 1 1-16,-7-12-7 0,3 3-34 0,0-2-37 15,-2-9-42-15,4 3-73 0,0-11 134 0,-4 1-99 16,6-5-46-16</inkml:trace>
</inkml:ink>
</file>

<file path=ppt/ink/ink12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05.125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72 601 0,'15'-69'443'0,"-15"72"-180"0,-2 2-156 0,-3-5 127 0,5 0-147 16,0 0-20-16,0 0-9 0,0 0-11 0,5 0-3 0,11-1-19 15,2-1-9-15,43 0-2 0,-40 2-9 16,-2-1-18-16,-3-4-64 0,2 2-39 0,-5 11-64 16,1 1 130-16,-7-5-131 0,-1-4-71 0</inkml:trace>
</inkml:ink>
</file>

<file path=ppt/ink/ink12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05.347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158 0 1000 0,'-138'94'454'0,"133"-82"-273"15,-3-3-35-15,5 9-50 0,-1-5-16 0,4-2-48 0,0 5 23 16,5-1-19-16,0-1-6 0,1 4-6 0,2-4-1 15,2-2-7-15,3 1-4 0,0-5-2 16,1 1 1-16,1 1-6 0,-1-7 0 0,1-4 1 0,4 1 1 16,-1-7-4-16,0 1 0 0,-2-4-1 0,-2-8-42 15,2 2-25-15,-1-3-36 0,-2 1-56 0,-2 1 110 16,0-3-88-16,-3 6-36 0</inkml:trace>
</inkml:ink>
</file>

<file path=ppt/ink/ink12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05.643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42 920 0,'7'-4'405'0,"-3"1"-234"0,-4-2-96 0,0 5 28 16,0 0-14-16,2 0-18 0,16 0-6 0,-1-1-5 15,43-4-9-15,-38 3-17 0,-6-4-5 0,4 3-6 16,-2-4-1-16,1 2-6 0,-5 5-2 0,2-1 1 15,2 1-1-15,-10 0-1 0,-1 1 2 0,-7-1 5 0,0 0 5 16,0 0 1-16,0 0 1 0,0 5-3 0,0 11 2 16,-2 5-4-16,-1 47-1 0,0-39-5 0,-1 0-3 15,1 1-5-15,-5 2 0 16,2-1-3-16,-4 0-2 0,7-1 1 0,1-9-4 0,2 3 0 16,-6-9-30-16,6-1-21 0,-2-4-32 15,4-2-37-15,-1-3-58 0,4-5 119 0,-5-2-121 0,0 0-73 16</inkml:trace>
</inkml:ink>
</file>

<file path=ppt/ink/ink12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05.823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4 15 1186 0,'-4'-7'520'0,"4"6"-331"0,2-3-69 0,-2 3-42 0,0-1-50 15,0 2 19-15,0 0-9 0,7 0-17 16,7 0-6-16,-3 0-4 0,7 0-5 0,38 0-2 15,-40 0-1-15,-4 0-10 0,0 2-53 0,-3-2-25 16,0 0-28-16,-2 1-37 0,-3 1 97 0,-2 1-89 16,-2-3-28-16</inkml:trace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01.01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29 8 715 0,'-4'-4'373'0,"0"0"-181"0,-1 10-108 0,3-6 41 15,2 0-30-15,-2 0-10 0,0 9-21 0,2 14-9 16,0 6-16-16,0 53-4 0,0-50-15 0,-2-5-3 16,2 9-4-16,0-3-4 0,-2 3-5 0,2 4-2 15,-2-8-11-15,0 10-23 0,2-9-23 0,-2-3-31 0,4-3 61 16,-2-2-46-16,0-4-22 0</inkml:trace>
</inkml:ink>
</file>

<file path=ppt/ink/ink12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05.969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124 0 620 0,'-112'70'410'0,"108"-65"-196"0,-4 0-123 0,8 2 74 15,2-7-40-15,1 4-41 0,-3-4-16 0,0 0-6 16,0 0-24-16,10 0-7 0,6 2-7 0,-2-8-6 16,44-12-37-16,-42 10 4 0,-1 5-25 15,3-2-26-15,-4-5-146 0,1 2 169 0,-4 10-104 16,-1 12-77-16</inkml:trace>
</inkml:ink>
</file>

<file path=ppt/ink/ink12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06.163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84 1023 0,'18'-84'452'0,"-23"84"-271"0,-1 2-111 15,1-1 28-15,5-1-24 0,0 0-2 0,0 0-21 16,0 2-8-16,0 14-7 0,0-2-7 0,3 4-11 16,5 40-7-16,-3-34 0 0,-2 0-12 0,-3-6-2 15,2 3-14-15,-1 0-24 0,-2-2-103 0,-1-3-96 16,2 5 184-16,-2-11-136 0,4-4-112 0</inkml:trace>
</inkml:ink>
</file>

<file path=ppt/ink/ink12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06.437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90 0 1018 0,'-70'99'444'0,"58"-85"-283"16,7-6-109-16,2 3 12 0,5 4-5 0,3-1-5 15,-1-2-5-15,6 2-15 0,-3-8-5 0,5 6-7 0,5-4-3 16,0-7-4-16,-4-1-3 0,3-8-1 16,5 2 1-16,-2-15-7 0,2 11 0 0,-3-9 0 15,0 0 2-15,-7-1-4 0,2 0 0 0,-5 3-2 16,-7 0 1-16,4 4 0 0,-8 5-1 0,-3-2 1 16,-6-3 0-16,6 10-1 0,-4-3 3 0,-1 2 0 0,-5 4 3 15,-2 2-1-15,-1 0 2 0,3 6-3 0,1 0 0 16,-9 3 0-16,5-1 0 0,4 4-1 0,3-3-4 15,-1 1-7-15,3-3-13 0,2-2-21 0,3-2-84 16,2-1-60-16,6 0 136 0,-3-4-107 0,0-2-87 16</inkml:trace>
</inkml:ink>
</file>

<file path=ppt/ink/ink12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06.763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9 29 1001 0,'-1'-10'439'0,"-2"7"-277"0,-2-5-105 0,5 6 17 16,0 2-10-16,0 0-7 0,0 0-10 0,0-1-21 15,14-1-6-15,9 2-3 0,40 0-6 0,-43-3-2 0,3 3-5 16,0 3 0-16,-1-1-2 0,-1 1 0 0,-7 2 0 16,-1-2-1-16,2 5 2 0,-12-1-1 0,5 1 1 15,-8-4-1-15,-6 1 2 0,2 2-1 0,3-7 1 16,-1 0 2-16,1 0-3 0,-14 5 2 0,-4 4 0 15,-44 33 1-15,49-29 0 0,-7 1 0 0,8-9-1 16,-3 13 1-16,8-4 2 0,3-7-1 16,5 1 1-16,0-7-1 0,0-1 1 0,0 0-1 0,0 0 4 15,0 0-1-15,13 4-3 0,3-3 0 0,-2-2-1 16,49-6-2-16,-40-2-1 0,-4-1-1 0,2 3-3 0,-4-1-34 16,1-4-25-16,1 10-26 0,-1 0 15 15,-18 2 40-15,5 0-54 0,-8 0-16 0</inkml:trace>
</inkml:ink>
</file>

<file path=ppt/ink/ink12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06.932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71 0 1111 0,'-49'44'544'0,"48"-38"-299"0,-11-4-109 0,12 11-85 15,0-4-6-15,0 4-32 0,0-2 9 0,5 5-16 16,-5-1-2-16,3 3-15 0,1-2-28 0,-4 0-100 15,0 0-100-15,-5-5 183 0,3 2-132 0,-12-8-115 16</inkml:trace>
</inkml:ink>
</file>

<file path=ppt/ink/ink12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07.104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45 19 1097 0,'-45'47'517'0,"47"-49"-327"0,-4-1-51 0,8 1-92 0,-6 1 12 15,0-1-11-15,0 1-4 0,23-1-17 0,45-1-5 16,-36 3-3-16,0 0-5 0,0 3-4 0,7 0-2 0,-4-6 0 16,4 1 1-16,-9 1-4 0,-1-4-2 0,-5 2-1 15,5-2-8-15,-13-2 3 0,0-1-45 0,-4 7-30 16,-1-2-190-16,-3-4 217 0,-3 4-127 16,5-5-101-16</inkml:trace>
</inkml:ink>
</file>

<file path=ppt/ink/ink12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07.321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12 8 989 0,'-5'-3'456'0,"-2"-2"-261"0,12 5-114 15,-5 0 34-15,0 0-34 0,0 0-9 0,0 0-19 16,0 0-6-16,15 6-11 0,1 1-7 0,37 23-20 15,-37-23-3-15,-2-3-13 0,-4 4-24 0,-2-6-31 16,-3 3-46-16,-2 0 79 0,-3-5-58 0,0 0-26 16</inkml:trace>
</inkml:ink>
</file>

<file path=ppt/ink/ink12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07.557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89 24 1057 0,'-84'42'488'0,"91"-42"-317"0,-2 0-117 0,1-4 1 0,-6 3-4 0,0-1-6 16,5 1-3-16,19-4-9 0,39-8-3 15,-41 8-11-15,6-1 3 0,-3-2 1 0,1 1-2 0,0 2-3 16,-7 1 1-16,2 2 0 0,-5 0-3 16,0 1 0-16,-9 1 2 0,5 0 2 0,-12 5-1 15,0 1 3-15,-6 0-1 0,4-1 0 0,-14 8-4 0,2-2 1 16,-1 5-7-16,-4 2-3 0,1 3-2 15,1 0 1-15,2-2-5 0,1-1 0 0,-1 0-5 16,-2 4-17-16,4-6-22 0,-3-3-31 0,4-3-42 0,-1-2 83 16,7-7-63-16,-4 6-30 0</inkml:trace>
</inkml:ink>
</file>

<file path=ppt/ink/ink12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07.715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63 1221 0,'61'-63'511'0,"-61"65"-334"15,-3 2-116-15,6-2 33 0,-3-2-20 0,0 0-21 16,0 0-9-16,0 0-4 0,0 0-12 0,8 5-9 16,7 4-3-16,-4-5-15 0,2 7-31 0,40 36-30 15,-42-31 16-15,4 0-100 0,-1-11 108 16,-7-1-64-16,2-2-28 0</inkml:trace>
</inkml:ink>
</file>

<file path=ppt/ink/ink12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07.890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0 951 0,'3'-1'421'15,"-3"1"-254"-15,0 8-101 0,0-8 34 0,0 0-29 0,0 0-6 0,5 12-9 16,1 8-11-16,18 43-20 0,-13-43-1 16,-11 9-6-16,-3-1 0 0,8-1-9 0,-8 0-21 15,1 1 11-15,-3-4-70 0,2-2 63 0,3-2-31 0,5-7-20 16</inkml:trace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01.16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0 116 706 0,'4'-90'351'0,"-4"87"-191"0,2 1-98 15,6 2 47-15,-8 0-57 0,0 0-12 0,0 0-4 16,15 0-10-16,6 0-17 0,7 0-13 0,51 2-23 0,-49-10-162 15,3 2 160-15,1-1-91 0,0 5-65 0</inkml:trace>
</inkml:ink>
</file>

<file path=ppt/ink/ink12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08.086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72 745 0,'21'-40'422'0,"-21"40"-213"0,13-5-132 0,-9 8 98 15,4-3-120-15,9 0-8 0,-8 4-6 0,19-8-5 16,-17 1-22-16,5 2-3 0,-2 1-3 0,9-2-1 15,-12-5-11-15,4 1-14 0,-2 1-17 0,-7 5-78 16,-3-3-72-16,2 0 139 0,-5 3-104 0,0 0-87 16</inkml:trace>
</inkml:ink>
</file>

<file path=ppt/ink/ink12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08.340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14 29 875 0,'-5'1'425'0,"-4"2"-241"0,9 7-116 0,3-10 43 0,-3 2-27 0,0-2-14 16,0 0-5-16,18 0-14 0,3 0-8 15,43-2-4-15,-37-9-5 0,2 8-13 0,2-4 0 16,3 6-3-16,1-3-2 0,-6 0-4 0,3-3 0 16,-12 1-1-16,7 7-1 0,-13-1 8 0,-2-3 2 15,-9 5 3-15,-3-2 3 0,1 1 5 0,-1-1-2 0,0 0 3 16,-1 0 5-16,-2 8-13 0,-5 8-4 0,1-1-1 15,-28 44-4-15,7-41-4 0,1-2 0 0,6 5-4 16,-3 5-6-16,3-10 2 0,-5 8-1 0,2-11-2 16,2 3-10-16,4 2-19 0,0-10-22 15,2-2-23-15,5-6 0 0,-4 0-237 0,12-1 241 0,2 1-132 16,1-12-94-16</inkml:trace>
</inkml:ink>
</file>

<file path=ppt/ink/ink12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08.531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0 1009 0,'-1'0'482'0,"1"0"-269"0,1 1-128 0,-1-1 66 0,0 0-69 16,0 0-4-16,5 4-10 0,-5-4-8 0,20 14-22 15,33 39-8-15,-44-33 0 0,3-3-3 0,-6-2-19 16,0-2-4-16,2-1-5 0,5 3-19 0,-3-7-77 16,-2-2-56-16,-2-1-132 0,-1-5 208 0,5 3-142 0,0-7-81 15</inkml:trace>
</inkml:ink>
</file>

<file path=ppt/ink/ink12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08.750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0 106 852 0,'1'-104'430'0,"-1"102"-239"0,5 2-107 0,2 3 63 0,-7-3-45 16,0 0-12-16,0 0-4 0,14 0-17 0,6 2-8 15,37 6-4-15,-34-6-9 0,-4-1-5 0,4 4-11 16,-7-3-7-16,2-1-2 0,-4 4-1 0,-4 1-5 16,-1 2-5-16,-5 5-2 0,2 0 3 15,-6 2-4-15,0 2 2 0,-8 1-2 0,0 5-5 16,-2-2 3-16,-4 1-2 0,-1 5 0 0,7-2-4 16,-3-5-3-16,-3 0-21 0,-3 4-82 0,3-5-63 15,4-1 130-15,-3-7-96 0,12-4-58 0</inkml:trace>
</inkml:ink>
</file>

<file path=ppt/ink/ink12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08.964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88 1320 0,'103'-88'639'0,"-106"99"-375"0,3 6-108 0,5 0-79 0,-1 3-1 15,1 3-5-15,0 4-40 0,2 7 17 0,-1 0-4 16,0 0-15-16,-2 3-6 0,-1 5-4 0,0 1-3 15,0-1-4-15,-4-7-6 0,4 7-1 16,-3-7-5-16,-2-6-13 0,-3-4 4 0,1-1-105 16,-3-8-62-16,-1-7-115 0,-2-1 217 15,-2-4-154-15,-3-14-70 0</inkml:trace>
</inkml:ink>
</file>

<file path=ppt/ink/ink12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55.036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34 599 0,'1'-2'233'0,"3"-5"-136"15,-3 4-39-15,-1 2-8 0,0 1-2 0,0-2 2 16,0 0-30-16,0 1 10 0,0-1-3 0,10 1-9 16,3-1 3-16,-5 0-11 0,6 1-1 0,-1-1 1 15,2 1-5-15,36-4 2 0,-41 5-6 0,-2 1 1 16,-3 3-2-16,3-1 8 0,-8-3-2 0,0 0-1 16,0 0 5-16,-2 11 2 0,-3 10 1 0,-9 37 0 15,6-37-3-15,-4 5 0 0,3-1 1 0,1-1 0 16,0-3-2-16,3-1-5 0,-2-3-30 15,3 6 14-15,2-7-153 0,0-2 139 0,4-6-69 0,1-6-67 16</inkml:trace>
</inkml:ink>
</file>

<file path=ppt/ink/ink12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55.225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13 5 649 0,'-2'-5'301'0,"0"5"-189"0,1 5-69 0,-1-5 5 15,1 0-3-15,-1 0-6 0,0 0-4 0,2 22-5 16,4 41-2-16,-3-42-17 0,2 3-1 0,2 2-2 16,2 3-6-16,-4 0 4 0,3 0-30 0,-2-2-36 15,0 4-63-15,3-6 99 0,-4-7-84 0,0 5-54 16</inkml:trace>
</inkml:ink>
</file>

<file path=ppt/ink/ink12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55.395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48 498 0,'16'-42'244'0,"-16"39"-126"15,5 1-69-15,1 1 13 0,-6 1-4 0,0 0-12 16,0 0-3-16,0 0-22 0,13 1-8 0,3 2-18 16,-3 1-26-16,37 13 29 0,-39-13-17 0,-6 0-9 15</inkml:trace>
</inkml:ink>
</file>

<file path=ppt/ink/ink12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55.626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64 721 0,'0'0'296'0,"0"-5"-187"0,5 0-66 0,-5 4 10 0,0-1-5 16,0 0-13-16,0 1-4 0,21-6-4 0,-4 1-5 15,40-15-13-15,-37 15-1 0,0 1 0 0,-1 2-3 16,-3 4-2-16,5-1 1 0,-11 7-2 0,1 6-2 16,-1-4 2-16,-6 9 2 0,0 1 0 0,-1 5 1 15,-1-4 1-15,-2 2 0 0,-4-1 3 0,-1 0 1 16,4 1 0-16,-4-13-4 0,3 3 1 0,-1 0 2 16,0-1-191-16,3-8 161 0,0 0-71 0,0-9-75 15</inkml:trace>
</inkml:ink>
</file>

<file path=ppt/ink/ink12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55.873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0 235 597 0,'39'-105'294'0,"-44"95"-164"0,3 6-79 0,4 2 43 15,6-1-48-15,-8 1-14 0,0 1-5 0,0 1-1 16,6 0-8-16,12 0-7 0,-2 1-3 0,42 9 0 0,-42-7 1 15,-1 2 0-15,2 0 5 0,-5-2 0 0,0 7 8 16,-5-6 6-16,-4 6 3 0,2 1 3 0,-3 2 7 16,-1 2 0-16,-2 2-3 0,-11 3 4 0,4-1-2 15,5 2-17-15,-8 0-5 0,3 0-4 0,-4 1-5 16,3-1-2-16,4-6-23 0,0 1-36 0,4-5 34 16,1-3-12-16,4-6-12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31.40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5 0 968 0,'2'151'522'0,"-13"-149"-335"0,11-2-127 0,4 2 9 0,-4-2-18 16,0 0-9-16,0 0 6 0,0 0-14 16,21 2-20-16,5 3-6 0,47 5-3 0,-45-6-6 15,-5-4 4-15,-2 0-60 0,4-4-36 0,-8 0-15 16,-5 4 13-16,-3-2 52 0,1-2-71 0,-8-1-19 15</inkml:trace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01.35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0 124 914 0,'73'-61'374'16,"-62"52"-247"-16,4 1-82 0,3-3 12 0,3 3-19 15,9 4-4-15,-1-2-7 0,5 1-6 0,-7 3-19 16,5-4-15-16,-5 4-27 0,-8 0-31 0,4 2 54 16,-6 2-38-16,2 6-21 0</inkml:trace>
</inkml:ink>
</file>

<file path=ppt/ink/ink13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56.036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22 3 635 0,'-12'-2'294'16,"4"1"-163"-16,7 14-79 0,1-2 27 0,0 2-24 16,0 6-8-16,3 0 6 0,0 5-24 0,4-3-18 0,1 0-3 15,-3 7 0-15,3-1-3 0,-5-3-9 0,0 3-21 16,-1-6-41-16,-1 2 57 0,-1-5-28 0,0 2-22 15</inkml:trace>
</inkml:ink>
</file>

<file path=ppt/ink/ink13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56.17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8 39 582 0,'-2'-3'280'15,"-1"-4"-155"-15,1 6-77 0,1-1 16 0,1 0-14 0,0 1 0 16,0-1-12-16,4-1-22 0,12-2-5 0,-3 3-11 0,0-1-84 15,39-3 74-15,-39 4-38 0,-5 2-34 0</inkml:trace>
</inkml:ink>
</file>

<file path=ppt/ink/ink13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56.423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9 665 0,'5'5'333'15,"0"-4"-203"-15,-5 1-76 0,0-2 8 0,0-2-2 16,0 2-3-16,10-1-3 0,17 1-4 0,34-5-19 16,-40 2-3-16,3-2-4 0,-3 5-2 0,0 3-7 15,3-3-3-15,-9 10-4 0,-3-7 1 0,-2 7-3 16,3 3 0-16,-8-1-4 0,0 1 0 0,-1-1 4 16,-2 0 1-16,-2 0-2 0,0 5 1 0,-2-5-1 15,-1-3-1-15,0-2-30 0,0-4-24 0,-2 3-41 16,3-6-61-16,1-1 112 0,-1-1-104 0,2 1-63 15</inkml:trace>
</inkml:ink>
</file>

<file path=ppt/ink/ink13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56.650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169 14 439 0,'-6'-6'335'0,"-1"-1"-117"0,-1 6-130 0,0 2 93 0,-2 3-97 15,-2 4-8-15,7-2-19 0,0 5-5 0,-2 1-9 16,4 2-4-16,3 10-5 0,-3-5-1 0,3 4-8 15,6-4-2-15,-6 4-5 0,8-1-2 0,4-2-1 16,-1-4-4-16,0-8 1 0,5-3-2 0,-4-5 2 16,2-5-1-16,2-2-1 0,-1-10-3 0,-6 1 1 15,-2-5-2-15,1 1 1 0,-8 3-4 0,1-1 1 16,-5 0-2-16,-6 5 1 0,-6 5 1 0,3 2-1 16,0 1-2-16,-5 5 0 0,-6 3-6 0,5 4-7 15,1 2-11-15,2 4-14 0,-2 3-15 0,1 5-57 16,2 3-32-16,-1 2-64 0,8-3 138 0,0 1-127 15,0 0-51-15</inkml:trace>
</inkml:ink>
</file>

<file path=ppt/ink/ink13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56.783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0 648 0,'45'50'349'0,"-40"-40"-162"0,3 0-103 0,0-2 47 16,-4 1-28-16,11-1-15 0,-9 4-15 0,6-6-26 15,2-6-14-15,5 0-7 0,-1-5-8 0,5 5-15 16,-1-6-20-16,-1-7-30 0,5-2 41 0,-2-1-25 15,2 2-22-15</inkml:trace>
</inkml:ink>
</file>

<file path=ppt/ink/ink13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8:56.988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6 3 710 0,'0'-5'313'0,"-5"5"-157"0,5 5-86 0,0-5 77 16,0 0-62-16,0 0-6 0,0 11-13 15,4 10-2-15,13 44-8 0,-9-40-11 0,-8 6-6 16,0 0-16-16,4 1-2 0,-8 3-5 0,11 1-3 16,-9-1-4-16,2 4-1 0,0-9-1 0,3-1-1 15,2-2-4-15,-5-4-7 0,5-5-20 0,-8-2-25 16,3-5-137-16,1-3 152 0,7-5-88 0,-9 5-73 16</inkml:trace>
</inkml:ink>
</file>

<file path=ppt/ink/ink13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11.906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152 14 626 0,'-65'18'309'0,"62"-23"-187"16,-2 2-76-16,7-2 12 0,-2 3 1 0,0 1-3 15,0-1-3-15,0 0-4 0,11 1-20 0,5-2-2 16,4-1-1-16,41 0-8 0,-40 4-7 16,1 0-2-16,-4 0-1 0,0 0-2 0,4 1-3 0,1 4 2 15,-7-5-2-15,-5 2 0 0,-3-1-1 16,-1 1 2-16,-1 4 0 0,-1-1 1 0,-7-2-1 0,1 4-4 0,-1-7 0 16,0 0 3-16,1 0 0 0,-1 0-1 0,1 1-1 15,-8 11 0-15,3-1-1 0,-8 0 5 16,-35 42-2-16,32-33-7 0,2-4-21 0,-3 3-34 15,6 0-57-15,0-3 91 0,3 4-57 0,-1-6-32 16</inkml:trace>
</inkml:ink>
</file>

<file path=ppt/ink/ink13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12.063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83 751 0,'71'-82'355'16,"-69"82"-232"-16,-2-3-79 0,4 6 0 0,-4-3-6 15,0 0 0-15,0 0 3 0,5 2-10 0,13 6-20 16,0 2-15-16,43 22-31 0,-44-27-31 0,-2 1 53 16,3 1-38-16,-15-1-25 0</inkml:trace>
</inkml:ink>
</file>

<file path=ppt/ink/ink13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12.423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152 0 412 0,'-32'18'245'16,"39"-15"-100"-16,-4 0-79 0,0 7 50 0,5-4-47 15,-1 7-3-15,4 0-7 0,3-2-11 0,-9 2-23 16,8 3-7-16,-13-3-4 0,8 0 0 0,-3-3-4 0,-4-1-3 16,-1-1 1-16,-8 2-2 0,7-5-4 0,1 3-2 15,-2-2 0-15,1-6-10 0,-1 0-4 0,0 0-2 16,1 0-1-16,-1 0-5 0,-8 4-1 0,-4 0 0 15,3 0-1-15,-4-1 7 0,-38 13 2 0,40-21 1 16,0 2-1-16,2 0 7 0,2 1 7 16,0 0 1-16,-2-1 5 0,5-2 20 0,1 5 5 15,5-1 4-15,-2-1 11 0,1 1 8 0,-1-1 3 0,1 0 17 16,1 1 3-16,0-1-11 0,0 1-2 0,0-1 0 0,0 0-1 16,0 1-10-16,0-1-2 0,1 0-16 0,9-1-8 15,-1 0-3-15,4 1-3 0,0 1-5 0,3 1-8 16,42 3 0-16,-39-3-2 0,-2 0-1 15,3 2-10-15,0 1-27 0,6 2-34 0,-9-5-34 16,1 0 75-16,0 3-55 0,-6-8-30 0</inkml:trace>
</inkml:ink>
</file>

<file path=ppt/ink/ink13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12.663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60 121 622 0,'-44'-110'318'0,"38"107"-166"16,3-2-83-16,1 10 47 0,0-5-14 0,1 0-24 0,-1 0-3 16,2 0-8-16,0 0-5 0,3 19-9 0,2 1-7 15,14 36-14-15,-7-35-5 0,-3-8-7 16,4 3-4-16,0 0-6 0,0 0-8 0,-2-2-13 15,1-7-29-15,-1 6 18 0,-5-5 12 0,5 3-20 16,-9 2-10-16</inkml:trace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01.56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162 0 630 0,'-122'82'337'0,"107"-67"-166"0,11 2-100 16,-2 2 58-16,1 2-55 0,-1-9-3 0,2 5-11 16,4 2-9-16,2 2-17 0,0-2-5 15,7-4-1-15,-3 1-5 0,6-1-3 0,1-2-7 0,8 4 2 16,-8-5 0-16,1-5-7 0,-1 1 1 0,4-4-2 0,-2-2 2 15,6-2-5-15,-2-2 2 0,-13-6-4 0,15 1 1 16,0-1-14-16,-2-3-28 0,-4 1-32 0,1-1 54 16,-5-1-34-16,4 6-21 0</inkml:trace>
</inkml:ink>
</file>

<file path=ppt/ink/ink13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13.04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81 726 0,'22'-73'382'0,"-22"65"-235"16,2 8-52-16,-4-1-57 0,2 1 30 0,0 0-23 0,0 0-10 15,0 1 2-15,8 17 1 0,-1 0-8 16,18 48 0-16,-20-36 1 0,0-2 2 0,-2 4-1 16,-1 0 2-16,-2 2-7 0,0 3-2 0,3 3-3 15,-3 0-3-15,5-3-1 0,-2 3-6 0,-3 2-2 16,3-6-3-16,-3-7-2 0,4-4-53 0,2 3-40 15,-1-14-76-15,-4 4 127 0,6-12-114 0,-4 2-72 16</inkml:trace>
</inkml:ink>
</file>

<file path=ppt/ink/ink13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13.267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28 174 767 0,'-28'-109'378'16,"32"109"-226"-16,-1 0-50 0,10 0-15 0,0 0-45 15,3 0 30-15,-4 1-21 0,3-1-17 0,3 0-7 0,6-1-6 16,2-1-2-16,-2 1 0 0,-2 1-11 0,-1-8-3 16,2 3-14-16,-4-3-8 0,-3 3-16 0,-6-3-64 15,-1 0-49-15,-4 0 106 0,-5-2-84 0,-1 8-66 16</inkml:trace>
</inkml:ink>
</file>

<file path=ppt/ink/ink13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13.457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79 0 826 0,'-68'13'379'15,"62"-8"-214"-15,2 8-95 0,4 5 36 0,-1-7-36 16,-1 5-6-16,4 2-8 0,1 1-9 0,0 0-25 15,2-1-5-15,2-2-4 0,-3-1-2 0,4-1-3 16,0 1 0-16,-1-9-1 0,1 5-1 0,-2-6 1 0,6-3-4 0,-3-2-30 16,3 0-27-16,-4-7-30 0,3-1-49 0,-3 8-98 15,6-5 164-15,-1-3-118 0,-2 0-46 16</inkml:trace>
</inkml:ink>
</file>

<file path=ppt/ink/ink13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13.63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5 10 777 0,'0'-5'357'0,"-1"0"-212"0,1 10-89 0,-2-5 38 16,0 0-21-16,2 0-22 0,0 8-8 0,2 5-5 0,1 8-9 15,12 43-6-15,-11-41-3 0,3 1-10 0,3 0-3 16,-7-6 1-16,5 6-1 0,-2 3 1 0,-3-6-10 16,1-2-17-16,-3 1-19 0,-1-9-25 15,2 3-114-15,0 1 138 0,-4-17-89 0,2 2-61 0</inkml:trace>
</inkml:ink>
</file>

<file path=ppt/ink/ink13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13.773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61 607 0,'21'-52'317'0,"-20"51"-136"0,-1 1-103 16,2 0 70-16,-2 0-59 0,0 0-16 16,0 0-27-16,0 0-8 0,10 1-12 0,9 2-12 15,0 1-5-15,42 7-15 0,-40-11-26 0,-5 3-154 16,4-3 161-16,-15-3-78 0,4 3-70 0</inkml:trace>
</inkml:ink>
</file>

<file path=ppt/ink/ink13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13.976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35 0 688 0,'-6'10'357'0,"-2"3"-179"0,1-2-95 0,4 5 43 16,-3-3-24-16,2 1-21 0,3 6-5 0,1-1-8 15,1 4-10-15,-1-7-17 0,10 1-5 0,-4-4 2 16,4 3-3-16,3-1-11 0,0-6-3 0,3-2-2 0,3-2 0 16,4-5-4-16,-2-2 2 0,4 2-8 0,-7-14 2 15,5 1-6-15,-4-3-15 0,7 1-23 0,-12-4-100 16,10 1-91-16,-6-3 172 0,-4 5-127 0,4-3-112 16</inkml:trace>
</inkml:ink>
</file>

<file path=ppt/ink/ink13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14.243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89 439 949 0,'-23'-104'410'0,"33"104"-260"0,-7 0-96 0,12 0 16 15,2 5 0-15,-1-5-4 0,-3-5-4 0,0 0-20 16,5 2-2-16,1-1 1 0,0 1-8 0,-4 2-8 15,-1 1-3-15,-4 3 0 0,1 3-1 0,-1-1-3 16,-7 6-3-16,-3 5-1 0,0 2 3 0,0-3-2 0,-2 2-1 16,-4 3-2-16,3 2 1 0,-4-3-3 0,3 4 0 15,0 3-5-15,-2-1 1 0,-1-2-4 0,3 4-2 16,0-6-7-16,0 0-80 0,-1 6-41 0,3-17-94 16,-3-2 166-16,9-6-155 0,-3 3-88 15</inkml:trace>
</inkml:ink>
</file>

<file path=ppt/ink/ink13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14.399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0 139 977 0,'22'-119'421'0,"-22"119"-260"0,0-1-100 0,3-3 30 16,-3 4-37-16,0 0-1 0,2-1-9 0,16-1-10 16,3 1-17-16,41-4-3 0,-37 3-6 0,-1-1-2 15,-3 3-41-15,0 0-26 0,-9 0-35 0,1-2-44 16,-3 2-76-16,-7 0 145 0,-3 5-146 0,0-5-85 15</inkml:trace>
</inkml:ink>
</file>

<file path=ppt/ink/ink13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14.531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141 0 709 0,'-130'60'341'0,"133"-59"-186"0,-3-1-93 0,3-1 27 15,-3 1 2-15,0 0-31 0,0 0-7 0,10-2-26 16,6 0-8-16,5-1-8 0,38-6-10 0,-41 4-22 0,-2-2-51 15,5-1 64-15,-2 0-28 0,-1 2-18 0</inkml:trace>
</inkml:ink>
</file>

<file path=ppt/ink/ink13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14.734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0 189 927 0,'18'-63'390'0,"-23"64"-255"0,0 3-82 0,5 4 17 0,-2-8-10 15,2 0-5-15,0 0-2 0,0 8-19 16,4 13-7-16,0 1-3 0,13 41-5 0,-13-42-2 16,1 3-8-16,0 2-5 0,1-1-21 0,-1 0-23 15,0-5-116-15,0 3 128 0,-3-9-75 0,1 4-65 16</inkml:trace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01.74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122 329 711 0,'-46'-139'360'16,"36"139"-188"-16,1 0-98 0,7 4 57 0,2-4-56 16,0 0-5-16,0 19-5 0,6 15-8 0,15 58-19 15,-8-47-1-15,-7-1-11 0,-1 2-6 0,1-2-3 16,-2-4-7-16,-6-2-4 0,2 4 4 0,0-6-10 16,-2-3-21-16,-4 3-13 0,6-2-26 0,-3-7-41 0,3-10-58 15,7 6 112-15,-7-8-87 0,6-1-27 0</inkml:trace>
</inkml:ink>
</file>

<file path=ppt/ink/ink13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14.99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93 71 1043 0,'-64'107'438'0,"49"-87"-286"0,4 0-104 0,10-1 12 16,-4 5 1-16,13-11-9 0,-2 0-7 0,6-7-17 16,-1 4-2-16,13-10-5 0,-5 2 1 0,5-10-10 15,0 0-3-15,-1-10-2 0,-2 3 1 0,0 1-2 16,0-5-2-16,-5-6-1 0,0 0-3 15,-2 5 1-15,-1 1 1 0,-6 0 2 0,2-2-2 16,-9 3-2-16,0-1 2 0,-11 0-1 0,1 9 1 0,-6-5-2 16,-3 7 1-16,0 5-1 0,1 5 0 15,-8-4-1-15,9 12 1 0,-12 4 0 0,11-2-2 16,-5 0 1-16,11 5-40 0,2-1-26 0,2-4-151 0,-2 5 178 16,7-6-105-16,14-5-86 0</inkml:trace>
</inkml:ink>
</file>

<file path=ppt/ink/ink13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15.476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32 48 956 0,'-1'-15'457'0,"4"7"-274"0,5 2-89 0,8 1-58 15,0 0-27-15,-6 1 10 0,8 2-8 0,2 2-5 16,1-5 2-16,4 8-5 0,-6-1 1 0,-3 3-1 0,-2 0 0 15,-4-1-3-15,3 3 4 0,-8-2-1 0,-4 9-3 16,-1-4 1-16,-3 3-1 0,-5-2 0 0,-2 7 1 16,-1-1 1-16,-3 3-1 0,4-3-1 0,-4-1 0 15,-7-1 0-15,9 6-1 0,-2-10 3 0,1-3-2 16,3 3 3-16,2-6-3 0,-6 3 2 0,14-5 1 16,-5-4-1-16,5 1 1 0,0-2-1 0,0 2-1 15,0-1-1-15,0 1 2 0,6-2-1 0,7 2-1 16,2-2 0-16,1-1 0 0,40-2 3 0,-33 7-1 15,-9-7 1-15,2-6 0 0,-8 12-1 16,2 1 1-16,3 1 1 0,-7-1-1 0,-1 9-2 0,-2-1 2 16,-3 4-1-16,0 1 1 0,-3-4 0 0,0 7-1 15,-4 1 0-15,1 0 2 0,-5-4 0 16,3 1-2-16,-5-5-2 0,-2 4 3 0,-1-2-2 16,0-2 2-16,-8-3-1 0,2 5-2 0,2-7 2 0,4 1-1 0,-6 1 2 15,-3-2 0-15,14 2 3 0,-2-3 2 16,4-2 3-16,1-1 12 0,4-1 0 0,-4 3 4 0,8-4 3 15,0 0 4-15,0-2-1 0,0 0-2 0,0 1 0 16,8-1-13-16,7-1 0 0,4 0-4 0,42-9-2 16,-35 6-4-16,-3 3-1 0,2-4-2 0,-2 3-4 15,-4-3 2-15,5 1-2 0,-6 4-8 16,1-3-23-16,1 4-95 0,-6-1 45 0,4 4 48 16,-2-4-65-16,-2 0-35 0</inkml:trace>
</inkml:ink>
</file>

<file path=ppt/ink/ink13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15.685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0 721 0,'5'0'483'0,"0"0"-220"0,-3 0-183 15,-2 0 127-15,0 0-148 0,0 0-9 0,4 2-11 16,16 9 1-16,-4-1-69 0,50 32 53 0,-44-31-6 15,2 2-6-15,-9-5-3 0,3 5-3 16,-2-5-130-16,-3-2-79 0,-4-3 164 0,-4 5-132 16,0 2-88-16</inkml:trace>
</inkml:ink>
</file>

<file path=ppt/ink/ink13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15.901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316 21 737 0,'-102'30'374'0,"108"-35"-203"0,-1-1-97 0,0 0 64 16,12 1-62-16,1-6-19 0,6 11-10 0,0-4-3 0,4 1-11 16,5-2-8-16,0 5-8 0,-1-3 2 0,-2 3-5 15,-1 2-1-15,-8-6-7 0,3 3 0 0,-20 4 0 16,10 5-1-16,-11 0 3 0,-3 5-2 0,-3 0 2 16,0-3 1-16,0 7 2 0,-17-6-4 0,14 6 2 15,-10-3 1-15,0-4-3 0,0 3-1 0,3 1-1 0,-7 2-41 16,6-3-38-16,3 3-49 0,1-5 93 0,2-4-87 15,-2 1-57-15</inkml:trace>
</inkml:ink>
</file>

<file path=ppt/ink/ink13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16.041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67 995 0,'90'-66'508'0,"-92"63"-323"15,-1 3-77-15,6 3-65 0,-3-3 1 0,0 0-3 0,0 0-4 16,0 0-4-16,5 3-23 0,11 2-7 15,-6-2-17-15,7 5-33 0,36 36-29 0,-36-39 59 16,-3-4-42-16,-4-2-23 0</inkml:trace>
</inkml:ink>
</file>

<file path=ppt/ink/ink13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16.281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25 10 574 0,'-10'-10'413'0,"3"10"-195"16,-1 0-132-16,8 7 106 0,0-3-119 0,-1-4-19 0,1 0-11 15,0 0-4-15,0 0-18 0,1 12-4 16,1 2-5-16,0-1-4 0,1 3-5 0,11 40 3 16,-10-39-5-16,-3 2 5 0,4-1 0 0,-2-6-1 15,0-2-4-15,-1 0 1 0,0-5 2 16,-1-4-1-16,-1-2 3 0,0 1-5 0,0-2 1 0,0 0-2 0,0 1 2 16,0-1 1-16,0 0-1 0,8-4-1 0,0 0-1 15,8-2-2-15,-3 1 1 0,40-20 2 0,-41 20 1 16,2 7-57-16,-1-4-35 0,1 2-64 0,-4 2 118 15,-7 0-107-15,2 2-68 0</inkml:trace>
</inkml:ink>
</file>

<file path=ppt/ink/ink13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16.543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34 63 959 0,'-21'5'411'0,"15"1"-256"0,1-3-102 15,3-3 39-15,2 0-42 0,0 0-14 0,13 0 8 16,13 0-19-16,45-12-9 0,-46 0-3 0,6 4-3 16,4-3-13-16,-9-2 10 0,0 3 5 0,-2 1-15 15,2 6 16-15,-10 3 5 0,0 3 4 0,-3-2 4 16,-13 9 3-16,-2 3 7 0,2-3-1 0,-8 2-1 16,-5 0-1-16,2 2-3 0,-5-3-6 0,1 2-5 15,1 0-4-15,-1 0-9 0,1 3-2 0,-1-5-4 0,1 4-18 16,-2-4-28-16,9-1-134 0,-2 1 148 15,2-4-84-15,6-9-72 0</inkml:trace>
</inkml:ink>
</file>

<file path=ppt/ink/ink13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16.695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36 1140 0,'43'-36'513'0,"-41"41"-332"0,6 6-99 16,0-1-17-16,5 0-42 0,1-2 29 0,2 5-18 15,0-4-23-15,2 3-2 0,-2-3-3 0,-1-2-1 16,2 1-65-16,-2 0-33 0,-7-8-65 16,3 3-91-16,-3-1 181 0,0-1-136 0,-6-7-60 0</inkml:trace>
</inkml:ink>
</file>

<file path=ppt/ink/ink13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16.944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0 126 961 0,'13'-79'425'0,"-8"78"-259"0,0-1-106 0,1 2 28 15,-6 0-17-15,0-1-4 0,10 1 5 0,4 0-30 16,4 0-12-16,43 9-2 0,-40-4 1 16,0-5-13-16,-5 5 0 0,3 0-3 0,-6-1-8 0,6 5 4 15,-1-1 4-15,-7-2-6 0,1 7 0 0,-4 0-1 16,-5 1 1-16,-6 1 0 0,-5-1-3 0,-2 1 0 15,-6 1 1-15,5-2 1 0,-5-3-7 16,-4 2-20-16,14-1-33 0,-9-3-41 0,10-2 74 16,-4-1-50-16,2-4-27 0</inkml:trace>
</inkml:ink>
</file>

<file path=ppt/ink/ink13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17.107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24 0 1204 0,'-7'6'543'15,"1"-3"-327"-15,2 7-133 0,3 1 50 0,-6-1-35 0,7 13-16 16,5 2 7-16,0 1-27 0,2-2-9 0,-4 2-10 16,2 3-9-16,3 1-11 0,-2-2-6 0,-1-2-3 15,-5-2-14-15,1-3 4 0,4-1-4 0,2 6-27 16,-4-5-25-16,-1-6-34 0,4 1-46 0,-4-8 24 0,7 1 57 16,1-7-76-16,-4 1-7 0</inkml:trace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01.88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48 172 866 0,'-40'-147'376'0,"32"147"-231"0,10 2-92 16,6-2 25-16,-8 0-22 0,0 0-21 0,0 0-5 0,0 0-10 15,21 2-20-15,0-2-38 0,-4 0-37 0,55-4 23 0,-51-2 30 16,0-3-43-16,2-1-15 0</inkml:trace>
</inkml:ink>
</file>

<file path=ppt/ink/ink13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17.453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1006 0,'0'-4'483'15,"0"2"-266"-15,0 2-127 0,0 0 84 0,0 0-85 0,0 0-5 0,0 0 3 16,1 14 9-16,1 4-43 0,11 46-8 16,-12-41-8-16,7 6-20 0,4 2 8 0,-1 1-3 0,-1-5-12 15,-2 10-15-15,1-5 12 0,3 5 0 16,-1-1-1-16,-3-7 0 0,-2 4-1 0,-1-7-2 15,-3 1 0-15,-1-4-2 0,3 1-1 0,-4-6-5 16,-4-1-15-16,0 1-94 0,0 1-76 0,-2-10 148 16,6 7-106-16,0-3-96 0</inkml:trace>
</inkml:ink>
</file>

<file path=ppt/ink/ink13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18.083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435 176 799 0,'-96'-40'354'0,"88"42"-210"0,8-1-83 0,-7-1 26 15,7 0-26-15,0 0-9 0,0 0-5 0,0 0-5 16,0 0-10-16,0 0-4 0,2 0-10 16,6 4-3-16,8-1-2 0,-5-1 1 0,5-1-1 15,42 4-3-15,-40-8 4 0,-2 0-6 0,-2 1-2 0,-2 8-1 0,-3-4 3 16,-1 4-2-16,-4 1-3 0,-4 2 1 0,-2 4-2 15,-3 7 1-15,-6 1 0 0,1-5 2 16,-1 5-2-16,-2 3 0 0,3 1-7 0,-4 3-26 16,1-9-34-16,8 5 53 0,-4-4-30 0,4-4-21 15</inkml:trace>
</inkml:ink>
</file>

<file path=ppt/ink/ink13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18.279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11 17 1184 0,'0'-6'436'16,"-4"-1"-268"-16,-1 6-99 0,4 1 29 0,-1 0-21 16,2 0-13-16,0 0-5 0,2 6 2 0,4 17-20 0,20 46-17 15,-15-45-4-15,1 15-12 0,-3-2 6 16,1 0-5-16,0 6-3 0,-7-4-11 0,5-2 7 16,-5-2-3-16,-3-4-10 0,0-2-28 0,2 0-33 15,-2-10-39-15,-4-8-72 0,3 7 131 0,-4-1-99 16,3-4-37-16</inkml:trace>
</inkml:ink>
</file>

<file path=ppt/ink/ink13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18.424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0 206 947 0,'37'-114'404'0,"-37"114"-245"16,-2 0-93-16,10 0 25 0,-8 0-22 0,0 0-16 0,5 0-7 15,17 1-5-15,36 7-12 0,-32-4-16 0,-10-1-3 16,3-2-4-16,1 3-61 0,2-3-47 0,-1 4-68 15,-10 0 128-15,2 0-122 0,0-4-77 16</inkml:trace>
</inkml:ink>
</file>

<file path=ppt/ink/ink13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18.671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90 0 834 0,'-90'88'369'0,"90"-91"-209"0,6 3 5 0,7-5-61 16,3 5-27-16,0 0-6 0,10-3-36 0,2 1 21 16,0 1-13-16,0-1 1 0,4 2-19 0,-6-1 10 15,-1 4-8-15,3-3 1 0,-14 6-8 0,9 2 2 16,-14 2-5-16,-2 4 4 0,-4 1 1 0,-3 3 1 16,0-4-2-16,0-1-4 0,-3 6 1 0,-7-3-3 15,2-1-3-15,-1 1-6 0,1-2 0 0,6-1-14 16,-6-1-27-16,-3 2-34 0,4-9-49 0,7-4 89 15,3-1-63-15,-3-1-33 0</inkml:trace>
</inkml:ink>
</file>

<file path=ppt/ink/ink13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18.925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19 63 868 0,'-11'-2'430'0,"9"-2"-268"0,-4-1-100 15,12 5 14-15,-6-2-10 0,0 1-5 0,8-1-1 16,11-3-3-16,7 0-19 0,39-8-5 16,-41 5-2-16,-2 0 0 0,-1 2-1 0,-2 3 1 15,-6 3-1-15,0 3-1 0,-3-1 4 0,1 1 1 16,-8 8-1-16,4-1 1 0,-7 3-7 0,0-1 1 16,0 9-5-16,-2-5 4 0,-1 2-12 0,-5 0-3 0,-2 6-2 15,1-2-3-15,2-1 1 0,-4-1-4 16,3-3 0-16,0 8-6 0,3-5 2 0,0 5-18 15,0-16-26-15,4-1-104 0,1 5-103 0,0-11 192 0,3-4-140 16,3-9-120-16</inkml:trace>
</inkml:ink>
</file>

<file path=ppt/ink/ink13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19.083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16 5 825 0,'-5'-5'476'0,"2"5"-230"0,-2 0-153 16,3 0 126-16,1 0-125 0,1 0-37 0,0 18-4 15,1 5-8-15,7 43-59 0,-3-38 39 0,0 6-10 16,1-6-7-16,-3 4-2 0,1-2-3 0,-1 4-27 16,0-2-25-16,-3-12-33 0,0 4-38 0,0-5 84 15,0 0-67-15,0-7-31 0</inkml:trace>
</inkml:ink>
</file>

<file path=ppt/ink/ink13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19.218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63 870 0,'7'-56'416'16,"1"56"-251"-16,0 0-26 0,5 0-61 0,-2 0-51 16,8 0 16-16,-4-2-7 0,1 2-22 0,-2-1-1 15,2-1-7-15,7 0-15 0,-9 2-70 0,-1 0-48 16,-8 5 101-16,0-2-74 0,0 2-47 0</inkml:trace>
</inkml:ink>
</file>

<file path=ppt/ink/ink13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19.424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18 32 843 0,'-6'-4'401'0,"6"2"-229"0,-4-3-102 15,4 5 47-15,0 0-38 0,0-1-17 0,0-1-6 16,0 0-10-16,13 1-13 0,7-1-5 16,39-3-3-16,-40 0-12 0,2 2-3 0,-1 3 0 0,2 3-3 15,-6 1-1-15,3-1 2 0,-9 5-2 0,0 3-4 16,-4 0 3-16,-3 1 0 0,-1 1-1 0,-2-2 2 15,-2 2-5-15,-1-5-9 0,0 1-27 0,1-2-113 16,1-2 125-16,-1-2-71 0,2-3-60 0</inkml:trace>
</inkml:ink>
</file>

<file path=ppt/ink/ink13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19.647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46 95 998 0,'26'-95'409'15,"-32"103"-252"-15,6 3-44 0,-2 4-40 0,4-1-10 16,2 2-8-16,0 2-36 0,4-4 5 0,1 4-3 16,6-5-3-16,1-2-3 0,-8-4-6 0,3 4 2 15,5-14-3-15,-3-2-1 0,-1-5 1 16,-4-6-1-16,1 3 0 0,-7-6-2 0,6 1 0 0,-5 5-3 0,-9-1 1 16,4 1-1-16,-3 3 0 0,-8 4-1 0,-1 6-1 15,-2 5-32-15,-12 11-21 0,3-5-22 0,4 12-39 16,-7 9 80-16,1-2-66 0,0 9-27 15</inkml:trace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02.17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7 116 631 0,'-7'-116'309'15,"14"116"-173"-15,5 0-31 0,1 0-17 0,4 0-9 16,6 3-9-16,0 1-50 0,0 0 3 0,-2 2-9 15,2 3-3-15,0-1-3 0,-2 5-2 0,-4-5-3 16,-2 3-2-16,-7-1 3 0,-3 9-2 0,-5-4 1 16,0-1 1-16,-11 1 1 0,-4 2 1 0,-4 2 2 15,1 0 6-15,-10-9 2 0,1 1 4 0,4 4 15 16,-3-1 3-16,10-3 0 0,-1-3 4 0,4-1 0 0,13 1-5 16,4-6 3-16,3 4-3 0,-7-6-16 15,0 0 1-15,0 0-2 0,10-2-5 0,18-2-3 0,-3 0 0 16,53-13-6-16,-51 11 1 0,7-5-2 0,-7 3-2 15,-6-5-2-15,2 9-32 0,2 0-23 0,-6 0-27 16,-2-1-41-16,-6 5 85 0,1 0-69 0,-20 11-30 16</inkml:trace>
</inkml:ink>
</file>

<file path=ppt/ink/ink13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19.794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0 788 0,'17'63'407'0,"-17"-65"-178"0,7 2-114 0,2 0 87 16,7 4-77-16,-4-3-28 0,4-1-36 0,2 3-9 15,6-1-13-15,-2-2-8 0,-1 0-29 0,2-2-49 16,-2-1-37-16,1 3-52 0,-1 0-108 0,5-1 178 15,-7-1-130-15,-4-4-60 0</inkml:trace>
</inkml:ink>
</file>

<file path=ppt/ink/ink13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19.96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21 8 744 0,'-5'-1'472'0,"-2"-6"-218"0,2 11-157 0,4-4 151 16,-1 0-150-16,1 0-17 0,1 19-8 0,0 10-5 15,4 40-12-15,-2-34-10 0,0 2-6 0,-2 5-54 16,1 0 42-16,3 3-11 0,-6-3-2 0,2 0-8 16,0 0 1-16,-2-9-3 0,2 1 1 0,0-5-35 15,0-6-33-15,4-7-36 0,0 1-65 0,0-5 120 0,5-9-90 0,1 2-80 16</inkml:trace>
</inkml:ink>
</file>

<file path=ppt/ink/ink13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20.14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13 1121 0,'0'-6'459'0,"0"-1"-303"0,5 7-101 0,-5 0 24 16,0 0-21-16,0 0-20 0,3 0-3 0,11 5-6 0,7 1-6 16,40 22-9-16,-41-19-5 0,-3-2-1 0,3 1-37 15,-1 0-19-15,0-2-28 0,-3 1-38 0,-11-1 79 16,5-1-67-16,-15 6-29 0</inkml:trace>
</inkml:ink>
</file>

<file path=ppt/ink/ink13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20.361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84 0 844 0,'-96'48'438'15,"99"-51"-225"-15,6 0-124 0,1-4 66 0,5 2-64 16,-1 1-9-16,2-1 2 0,-1 3-23 0,6 2-26 15,-5-5-2-15,5 7-7 0,-4-4 0 0,3 2-13 16,1 2-1-16,-5 3-15 0,0 0 11 0,-3-1-1 16,-2 5-3-16,-5 0 1 0,-1 4-1 0,0-3 0 0,-12 1-1 0,-2 7 1 15,1-2-3-15,-3-2-1 0,-6 2 0 16,3 4-7-16,-1 1-65 0,3-1 30 0,-1 3-10 16,3-10 30-16,2 5-48 0,0-4-21 0</inkml:trace>
</inkml:ink>
</file>

<file path=ppt/ink/ink13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20.517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92 870 0,'45'-92'447'0,"-37"95"-228"15,-3-3-145-15,-5 0 36 0,0 0-35 0,0 0-16 0,0 0-7 16,0 0 7-16,4 2-18 0,11 4-48 0,4 4 19 16,41 24-12-16,-43-23-21 0,0-1-28 0,-5-2-122 15,9 5 127-15,-13-10-72 0,-3 7-66 0</inkml:trace>
</inkml:ink>
</file>

<file path=ppt/ink/ink13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20.778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142 0 1040 0,'-40'24'437'0,"36"-16"-282"15,8 6-111-15,-3-2 8 0,7 9-5 0,-4-5-6 0,-4-2-23 16,3 4-7-16,0-1-4 0,-1 3-2 0,-7-9 1 15,-3-1-28-15,-2-2-11 0,2 0-6 0,0 1-8 16,-8-5-6-16,1-4 5 0,3 0 2 0,2 1-3 16,0-2 28-16,2-4 15 0,3 3 10 0,-1-1 15 0,4 0 11 15,2 3 1-15,0-2 17 0,0 1 6 16,0-1 7-16,0 2-5 0,0 0 6 0,0 0-3 16,15 3 3-16,-1 0-11 0,4 2-14 0,38 16-8 0,-36-19-5 15,-4-2-2-15,3 1-15 0,-1-1-2 16,1 2-29-16,0 0-19 0,2-2 9 0,-2 1 22 15,-10-4-26-15,7 1-11 0</inkml:trace>
</inkml:ink>
</file>

<file path=ppt/ink/ink13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20.967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48 11 1178 0,'-9'-5'524'15,"4"4"-312"-15,-16-7-128 0,13 11 54 0,1 2-37 16,7 9-20-16,0-2-11 0,5 13-12 0,0 1-7 15,-3 1-18-15,6 9-2 0,5 1-22 0,-12-3 12 16,1-4-10-16,-2-2-4 0,3 2 0 16,-1 2-3-16,4-6-3 0,-6-3-3 0,0-4-9 0,7 0 5 15,-4-4-3-15,3 2-120 0,-4-10-63 0,9-2 147 16,-1 1-91-16,1-4-48 0</inkml:trace>
</inkml:ink>
</file>

<file path=ppt/ink/ink13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21.251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37 137 981 0,'-30'-92'499'0,"25"94"-294"15,-5-1-129-15,10-1 16 0,0 0-26 0,0 0-18 16,0 0-4-16,0 0-6 0,0 0-10 0,11 0-31 16,9 0 3-16,-3 0 5 0,43-5-31 0,-41-1-7 15,-6-2-13-15,2-2-1 0,-9 5-15 0,5-4 4 16,-11 7 1-16,0-1 2 0,-3 4 26 0,1-1 13 15,1 0 4-15,-1 0 19 0,1 0 13 0,-14 7 0 0,1 19 9 16,-43 35 0-16,41-40 6 0,3 4-4 0,-3-2 12 16,10 6-19-16,-1-2-3 0,-1 2 1 0,5-11-7 15,6 0-2-15,-3-1-4 0,5-5 2 0,5-4-7 16,-1-5-4-16,3 0-17 0,2-6-16 0,-1-2-20 16,-2-3-72-16,5 2-46 0,-3-7 18 0,2 0 81 15,-7-3-117-15,3 1-36 0</inkml:trace>
</inkml:ink>
</file>

<file path=ppt/ink/ink13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21.445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80 955 0,'11'-74'489'0,"-11"76"-290"0,-3 3-35 0,3 9-34 15,0-3-68-15,2 6 12 0,-2-6-13 0,0 8-27 16,1 0 3-16,2 1-16 0,1-3-21 0,0 4 6 16,0-1-13-16,4-11 12 0,1 9-1 0,3-13 2 15,-1 6-10-15,5-14 5 0,-2 9 5 0,-1-14-3 16,2 3 1-16,-4 2-4 0,0-6 2 0,-1 2 0 15,-4 1-2-15,-1-1-32 0,2-2-32 0,-4 1-39 16,0 0-68-16,-1 4 126 0,-2 3-118 0,-2-1-71 16</inkml:trace>
</inkml:ink>
</file>

<file path=ppt/ink/ink13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21.619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18 0 1076 0,'-13'6'498'0,"9"4"-341"0,1 0-108 16,6 3 0-16,-1 0-7 0,1-1-1 0,9 3-4 15,-1-4-4-15,2-1-13 0,4 4-7 0,3-7-4 16,-1-1 0-16,5-3-30 0,-5-1-25 0,9-7-29 16,-2 2-34-16,-2-5 74 0,3-2-63 15,-6 2-28-15</inkml:trace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02.33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5 58 688 0,'-5'-4'388'0,"5"2"-194"0,2 2-117 0,-2 0 81 16,0-2-101-16,0 2 9 0,13-2-22 0,14 0-6 16,57-9-26-16,-54 7-2 0,10-4-4 0,0 4-8 15,-2-5-74-15,4 3-77 0,-11 6 126 0,1-2-76 16,-5 0-72-16</inkml:trace>
</inkml:ink>
</file>

<file path=ppt/ink/ink13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21.86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100 226 710 0,'-25'-52'349'0,"25"54"-181"0,1-2-94 0,4-2 55 15,-5 1-30-15,0-1-6 0,0 1 1 0,2-1-16 16,15-1-12-16,-1 0 5 0,41-7-4 0,-40 10-14 15,-2 3-5-15,-1 0-8 0,1 4-3 16,-2 2 2-16,0-1-3 0,-5 9-14 0,-2 4-3 16,-1-2-2-16,-3 8-3 0,-1 4-4 0,-4-4-3 15,-2 0 1-15,-1 1-2 0,-2-1-3 0,0-1-10 16,0 0-22-16,1-10-29 0,-3 3-35 0,6-5 70 16,-3 6-54-16,7-14-25 0</inkml:trace>
</inkml:ink>
</file>

<file path=ppt/ink/ink13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22.018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0 151 969 0,'15'-128'503'0,"-12"118"-271"0,2 8-158 0,-2-1 58 16,-3 2-52-16,0-1-20 0,0 0-16 0,8 1-8 16,14 1-59-16,38 5 43 0,-39-7-7 0,1 2-7 15,1 5-44-15,1-5-32 0,-3 5-38 0,-10-4-61 0,5 2 122 16,-1 1-99-16,-2 2-41 0</inkml:trace>
</inkml:ink>
</file>

<file path=ppt/ink/ink13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22.149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65 0 865 0,'-61'53'383'0,"70"-53"-238"0,0-3-93 15,-5 0 26-15,6-1-28 0,1-2-13 0,1 6-8 16,5 0-24-16,-1-2-30 0,4-2-41 0,-1 0 52 15,-5-5-36-15,6 4-27 0</inkml:trace>
</inkml:ink>
</file>

<file path=ppt/ink/ink13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22.299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91 623 0,'16'-84'398'0,"-19"90"-167"0,-5 1-124 0,3-6 95 0,5 15-101 15,5 5-27-15,1-1-12 0,-7-4-22 0,6 6-11 16,1 1-9-16,5 6-16 0,-6-2 5 0,2-1-3 15,-7-7-16-15,1 7-75 0,9 4-52 0,-9-5 107 16,3-8-76-16,2 4-75 0</inkml:trace>
</inkml:ink>
</file>

<file path=ppt/ink/ink13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22.551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118 106 662 0,'-92'47'407'0,"86"-43"-198"0,-4 3-128 0,2 6 105 0,8-2-130 16,-2 0-8-16,6 2-4 0,10-3-3 16,4-7-16-16,-7 8 0 0,16-9-8 0,2-2 3 15,-3-7-4-15,6 1 3 0,-8-12-6 0,-1 4 4 16,4 1 2-16,-7-10 5 0,-9 1 2 0,-1 1 4 16,-1 7 2-16,-6 1-1 0,-1-5 9 0,4 5-3 15,-10 0-6-15,2 4-6 0,-3-1-3 0,-3 0-6 16,-5 4 0-16,4-1-4 0,-7 6-7 0,-1 1-6 15,1-2-10-15,0 5-19 0,2 1-25 0,-12-3-92 16,15 6 33-16,-4-2 69 0,6-1-85 0,-3 0-54 16</inkml:trace>
</inkml:ink>
</file>

<file path=ppt/ink/ink13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22.970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0 136 894 0,'125'-108'408'0,"-114"106"-232"0,2-4-112 0,-1-2 26 16,5 3-24-16,1-3-14 0,6 9-15 0,-5-1-10 16,1 0-11-16,-3 2-8 0,4 4-3 0,0 2-4 15,-11 4-1-15,4-3-1 0,-7 1-6 0,-4 1 0 16,-5 5 0-16,2-3-2 0,-8-5 2 0,-3 10-1 0,-2-7 0 16,-3 2 3-16,5 0 5 0,-4-3 0 0,1-1 0 15,-2 1 0-15,1-4 0 0,1-1 0 0,7-3 2 16,1 1-1-16,1 2-3 0,5-5 2 0,0 0-1 15,0-2 1-15,0 1 2 0,0-1-2 0,7 0 0 16,7 2 1-16,1 0 3 0,-1 0-4 0,44 2 0 16,-44 1 1-16,3 0 0 0,-5 2-1 15,1 2 0-15,-3-2-1 0,-2 3 0 0,-3 0 2 16,-4-2 2-16,-1 2 1 0,0-1-4 0,-12 4 4 16,-1 2 0-16,1-5-1 0,-5 3 2 0,1 0-3 0,-2 2 0 15,0 3 0-15,-4-1 5 0,10-6 1 0,1 1 13 16,-2 0 6-16,5-4 6 0,3 10 6 0,2-11 12 15,0-3 3-15,3 1 3 0,0-3 0 0,0 0-7 16,0 0-5-16,0-2-9 0,0 1-5 0,0-1-12 16,0 0-1-16,8-1-9 0,2 0-2 0,1 0-5 15,2 0-28-15,6-4-23 0,36-11-29 0,-42 14-34 16,0-1-53-16,1-2 111 0,4 4-92 0,-4-2-24 16</inkml:trace>
</inkml:ink>
</file>

<file path=ppt/ink/ink13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23.139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9 76 1046 0,'-9'-76'397'0,"10"80"-286"0,6-4-79 16,-1 0 10-16,-6 0-17 0,0 0-5 0,3 0-2 15,15 1-28-15,-2 1-138 0,40 9 128 0,-38-8-67 0,-3-1-66 16</inkml:trace>
</inkml:ink>
</file>

<file path=ppt/ink/ink13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23.360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27 0 973 0,'-27'48'348'0,"43"-51"-226"16,0-4-66-16,5-1-18 0,1-2-3 0,2 10 0 15,1-3-24-15,-1 5 4 0,-2-2 0 0,1 5-5 16,1-1 3-16,-10 6-1 0,-1 0 2 0,-1-2-7 16,-8 5 16-16,-5 0-1 0,1 1-2 0,-7-4 3 15,-10 1 1-15,-4 5-4 0,5-1-2 0,-4-3 2 16,-2 1-14-16,1-3-14 0,-2 3-95 16,7-4-103-16,-3 3 164 0,11-4-110 0,-3-3-108 0</inkml:trace>
</inkml:ink>
</file>

<file path=ppt/ink/ink13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23.496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61 930 0,'85'-59'504'0,"-78"62"-334"0,-7-3-120 0,0 8 14 16,0-8-25-16,0 0-12 0,0 0-2 0,0 0-7 16,0 2-35-16,3 2-152 0,2 3 145 0,13-1-77 15,-4-2-73-15</inkml:trace>
</inkml:ink>
</file>

<file path=ppt/ink/ink13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23.704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37 910 0,'47'-37'381'0,"-61"48"-221"0,2-1-99 16,9 6 47-16,-2 0-41 0,5 0-32 0,-3 4-1 16,1-1-9-16,4 0-5 0,1-3-6 0,2-1-4 15,2 1 1-15,2-3-1 0,2-2 3 0,-1-6 13 16,3 0 4-16,0-5 2 0,0 3 7 0,1-6 2 15,-4-1 2-15,4-5 4 0,-1 1-8 16,0 1-12-16,2-2-6 0,-4 4-5 0,-1-2-8 16,-1 4-14-16,-7 3-29 0,-2 0-107 0,0-1-96 15,0 1 185-15,-2 0-134 0,1 0-75 0</inkml:trace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02.54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114 0 687 0,'-84'56'420'0,"77"-47"-193"16,-3 6-131-16,4-3 102 0,1-1-111 0,1 3-14 0,10-3-18 16,5 6-5-16,2-5-11 0,-1-7-20 0,9 1-1 15,2 0-3-15,9-4-3 0,6-2-12 0,-3 0 11 16,1-6-4-16,10 0-10 0,-6-3-13 15,5-3-20-15,-8-5-24 0,-3-2-108 0,0 2 132 16,-7-4-85-16,7 8-57 0</inkml:trace>
</inkml:ink>
</file>

<file path=ppt/ink/ink13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23.935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93 0 793 0,'-93'58'427'16,"104"-61"-237"-16,-6 0-119 0,4 3 48 0,1 0-49 15,4-2-14-15,6-4-13 0,4 1 10 0,0 2-12 16,0-4-20-16,3 3-2 0,1-4-5 16,-2 1-2-16,-6 2-7 0,-2 4 3 0,5-4-11 15,-10 6 8-15,-2-1 0 0,-5 4 0 0,-1-1 8 0,-8 3-2 16,1-6-1-16,1 0 2 0,-1 0 1 15,0 0-1-15,-4 10 2 0,-10 1-1 0,-7 0-8 0,-38 41-5 16,42-36-18-16,0-6-32 0,-1-1-40 0,1-1-67 0,1 2 116 16,5-4-82-16,-1 4-45 0</inkml:trace>
</inkml:ink>
</file>

<file path=ppt/ink/ink13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24.101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67 1128 0,'92'-64'470'0,"-98"59"-314"0,9 5-99 0,0 3 28 0,-3-3-24 16,0 0-17-16,0 0-7 0,3 2-9 0,14 8-9 15,-5-7-6-15,45 48-17 0,-41-36-26 0,-5-4-101 16,2 2-112-16,-2-3 190 0,-1-2-132 0,-2 0-120 16</inkml:trace>
</inkml:ink>
</file>

<file path=ppt/ink/ink13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24.343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47 748 0,'21'-48'489'15,"-16"49"-223"-15,9 1-163 0,-3 4 148 0,4-4-177 16,1 5-4-16,0-1-6 0,0 2-5 0,-1-5-21 15,1 4-8-15,-3 4-6 0,1-5-4 0,0 2-9 0,-1 4-2 16,-3 2-1-16,-4-4-3 0,1 6-2 0,-6-3 0 16,3 0 0-16,-4 4-3 0,-5-1-2 0,-2 1-13 15,-1-6-19-15,0 2-91 0,2 0-79 0,-5-4 155 16,3-2-114-16,-2-7-98 0</inkml:trace>
</inkml:ink>
</file>

<file path=ppt/ink/ink13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24.564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63 0 1319 0,'2'11'627'0,"-2"-1"-393"0,0 9-87 0,5 2-92 0,-5 5 29 16,-2 0-9-16,5 4-9 0,7 2-10 0,-10-1-19 16,5 0-6-16,-5-1-11 0,-2-1 4 0,2 5-11 15,0-2 0-15,-2-8-7 0,-7 4 1 16,9-3-7-16,0-2 1 0,-8-2-5 0,6 1-11 0,-1-9-21 15,-4-3-29-15,-4 1-106 0,6 0-137 0,-9-4 235 16,4-2-166-16,-3 1-83 0</inkml:trace>
</inkml:ink>
</file>

<file path=ppt/ink/ink13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25.506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6 10 281 0,'-2'-2'175'0,"1"1"-61"0,-1-1-56 16,1 0 26-16,1 1-3 0,0-1 6 0,0 2-2 15,0 0-21-15,0 0-2 0,1 16-2 0,2 7 5 16,10 43-5-16,-13-42-2 0,7 2-11 0,-7 4 2 15,3 2-6-15,-1-1-5 0,1-1-3 0,3 1-3 16,-3 0-8-16,2-1-1 0,-3-2-2 0,-1-4-8 16,6-3 3-16,-5-10-5 0,-2 2 1 0,3-2-7 15,-3-3 9-15,3-6-5 0,-1 6-1 0,-2-8-15 16,0 0-18-16,0 0-17 0,0-2-28 0,0 0-2 16,0 1 41-16,0-1-46 0,0 1-10 0</inkml:trace>
</inkml:ink>
</file>

<file path=ppt/ink/ink13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25.85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12 5 191 0,'-2'0'157'0,"1"0"-34"0,-1 0-57 0,1 0 40 16,-1 0 1-16,0 0-9 0,1 0-7 0,1 0-12 15,0 0-13-15,1 14-9 0,3-4-1 16,-1 4-14-16,0 3-3 0,13 37-3 0,-13-36-3 16,2-2-15-16,-2-5 5 0,5 7 7 0,-1 1-3 15,-4-6-2-15,3 2-1 0,-1-9-1 0,2 0 4 16,1-1-1-16,-2 2 4 0,1-7-9 0,1-8 4 15,0 1-1-15,3-1-2 0,0 0 1 0,2-3-3 16,-2-8-2-16,4-1-4 0,3-2-1 0,-4-1-2 16,2 1 0-16,-1 6-5 0,-6-7 1 0,1 4-3 15,1 3 2-15,-11 8-4 0,2-4 1 0,-2 9-35 16,-2 0-34-16,2 3-52 0,-1 0 91 0,1 0-66 0,0 0-39 16</inkml:trace>
</inkml:ink>
</file>

<file path=ppt/ink/ink13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26.841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80 605 0,'56'-71'311'15,"-62"65"-171"-15,4 4-16 0,1 2-17 0,1 0-59 16,0 0 25-16,-2 0-8 0,0 0-9 0,1 0-13 0,1 0-2 16,0 26 5-16,3 35-1 0,0-35-6 0,1 6-3 15,2 7-1-15,-1 6 2 0,0 3-2 0,1 0 0 16,-1-11-9-16,1 12-1 0,1-1-3 0,-2-8-3 15,-2-3-2-15,2-5-6 0,1-1-2 0,-3-2-2 16,0-5 2-16,4-3-4 0,-2-3 0 16,-2-6-1-16,0-2 0 0,-1-7-4 0,1 5-15 15,-3-4-17-15,0-4-22 0,0 0-70 0,-2 0-47 16,1 0 120-16,-1 0-100 0,1 0-41 0</inkml:trace>
</inkml:ink>
</file>

<file path=ppt/ink/ink13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27.079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42 35 619 0,'-42'5'340'15,"42"3"-158"-15,0 7-95 0,4 2 41 0,-1 1-15 16,-2-2-31-16,4 0-13 0,2 4-9 0,1 4 1 16,-2-11-26-16,2 3-5 0,0-3-5 0,2 1 1 15,1-3-4-15,0 4 0 0,1-10-6 0,4-9-6 16,-2 4 6-16,4-9 1 0,0-6 0 0,4-6 0 15,-1-3-6-15,3-5 4 0,-3 0-4 0,0 2-1 16,0-2 0-16,-8 11-5 0,1-3 0 0,-6 7-13 16,0-1-23-16,-9 12-42 0,1 0-54 0,-3 5 96 15,1-2-68-15,0 0-31 0</inkml:trace>
</inkml:ink>
</file>

<file path=ppt/ink/ink13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27.734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272 172 567 0,'-111'-68'277'0,"109"63"-170"0,2 2-36 16,0 0 0-16,0 1-39 0,0 2 22 0,0-1-14 16,0 1 0-16,18-2-5 0,1 2-1 0,41 0-3 15,-36 0-6-15,-3 0-4 0,5 2 0 0,-7 1-9 16,-6 3-4-16,6-2-1 0,-3-1 0 0,-1 2-3 15,-4-1-1-15,-1 3 1 0,-5 1-3 0,-4 2 1 16,4-2 0-16,-5 3 0 0,-10 3 0 0,6 4-2 16,-6 1 2-16,-1 6-1 0,-1 0 3 0,-1-1 1 15,-1 9-2-15,-4-3 1 0,2-1-2 0,-1 3 0 16,-1-4-22-16,2-3-19 0,0-2-108 0,0-4 120 16,8-8-69-16,1 2-59 0</inkml:trace>
</inkml:ink>
</file>

<file path=ppt/ink/ink13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27.886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0 640 0,'-2'3'278'15,"5"9"-155"-15,-1 1-30 0,-2-5 3 0,0 14-19 16,3-1-8-16,10 8-40 0,-3-5-3 0,3 4-11 0,-2-1 1 16,-1-3-6-16,4 3-15 0,2-3-1 0,-5-3-20 15,-3-5 0-15,-1-4-57 0,1-4 68 16,-5-2-42-16,5 1-18 0</inkml:trace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02.71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148 133 1050 0,'-51'-50'438'0,"47"52"-290"0,0 8-101 16,2 1 6-16,2-11-6 0,-2 0-10 0,2 4-6 16,2 26-18-16,8 49-3 0,5-47-8 0,-9-7-11 15,5 7-51-15,-1-9-31 0,1-2-49 16,-3 8 103-16,-3-14-83 0,-1-7-44 0</inkml:trace>
</inkml:ink>
</file>

<file path=ppt/ink/ink13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28.041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46 222 374 0,'-45'-91'231'0,"45"79"-91"0,2 4-79 0,6 2 35 16,-3 3-10-16,-2-4-12 0,3 4-11 0,-6 3-32 15,0-2-3-15,0 1-6 0,5-1-4 0,2-1-10 16,7-2 0-16,1-1-5 0,39-23-44 0,-39 19-43 15,1 0-66-15,-10 1 114 0,4 2-101 0,0-1-63 16</inkml:trace>
</inkml:ink>
</file>

<file path=ppt/ink/ink13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28.190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11 7 445 0,'-1'-2'251'0,"-1"0"-107"15,1 1-81-15,-1-1 22 0,0 2-5 0,1 0-7 0,-1 0-23 0,2 15-12 16,3 7-8-16,13 44-9 0,-9-32-4 0,1-5-1 0,-5 0-5 15,0 3-1-15,-1-1-3 0,-2 1-3 16,2-3-18-16,-2-5-87 0,0 0 88 0,-2-5-47 0,2-1-47 16</inkml:trace>
</inkml:ink>
</file>

<file path=ppt/ink/ink13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28.396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61 0 436 0,'-46'4'257'15,"44"6"-118"-15,1 0-72 0,-6-4 17 0,2 5 2 16,7 6-6-16,-4-6-7 0,4 3-8 0,-2-2-23 16,0 0-5-16,1 6-4 0,6-2-1 0,1 5-2 15,-5-5-2-15,2 2 0 0,0-4 0 0,1 1-2 16,4-4 2-16,1-8-3 0,-1 2 2 0,3-8-3 16,0-3-6-16,3-4 1 0,-3 0-6 0,-2-1-2 15,-2-2-5-15,8 0-31 0,-3 2-28 0,-3 0-41 16,1 3-51-16,-3-4 102 0,4 3-100 0,-2-1-59 15</inkml:trace>
</inkml:ink>
</file>

<file path=ppt/ink/ink13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28.556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8 7 607 0,'-4'-5'280'0,"0"3"-165"0,4 6-66 0,0-4 15 16,0 0-3-16,0 0-10 0,0 0-4 15,0 0-22-15,0 0-5 0,8 4-4 0,9 9-5 0,43 42-16 16,-46-44-96-16,6-1 90 0,-1 4-45 0,-3-1-46 16</inkml:trace>
</inkml:ink>
</file>

<file path=ppt/ink/ink13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28.788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77 0 366 0,'-77'76'211'0,"78"-78"-83"0,4 2-65 0,3 0 31 16,-8-2-11-16,0 2-6 0,0-1-3 0,13-1-22 16,5 2-12-16,3-2-8 0,43-7-4 0,-40 2-9 15,2 3-2-15,-4 4-3 0,-2-4 2 0,-6 6 6 16,-1 4 2-16,-3 4-1 0,-1 3 1 0,-9-2 5 16,-8 5-1-16,-3 2 4 0,1 4-2 0,4-4-8 15,-9 1-3-15,2 4-1 0,-7-5-2 0,3 3-3 16,1 0 0-16,4-4-4 0,0-1-17 15,-2 0-27-15,4-1-31 0,2-4-55 0,5 4 93 16,1-7-65-16,2 0-35 0</inkml:trace>
</inkml:ink>
</file>

<file path=ppt/ink/ink13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28.944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98 478 0,'40'-98'294'0,"-43"98"-118"0,2 3-106 0,-4 0 83 16,5-3-99-16,0 0-2 0,0 0-8 0,0 0-8 15,6 13-8-15,2 2-16 0,-1-3 2 0,51 43-2 16,-44-42-5-16,4-3-46 0,-2-2-33 0,-5-2-51 16,-4-1 96-16,4 0-90 0,-5 0-56 0</inkml:trace>
</inkml:ink>
</file>

<file path=ppt/ink/ink13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29.090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38 102 299 0,'-36'-44'236'0,"36"36"-64"0,4 8-88 15,-4-5 39-15,0 4-18 0,0-1-9 0,0 1-31 16,0-1-11-16,14-1-16 0,7 0-10 0,39-12-8 16,-36 13-5-16,-2-2-7 0,-4-1-8 0,4 5-58 15,-7-2-36-15,-5-3-55 0,-1 5 113 16,-1 0-90-16,-6 0-50 0</inkml:trace>
</inkml:ink>
</file>

<file path=ppt/ink/ink13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29.256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24 91 614 0,'-9'-48'313'0,"5"45"-181"0,-4 6-22 16,7 0-11-16,1-3-16 0,0 0-51 0,0 7 10 15,0 17-8-15,0 39-4 0,1-38-4 0,6 1-8 0,-6-3-3 16,-5 1-4-16,4 1-3 0,0-8-1 0,-7 0 0 16,7 1 1-16,2-5-24 0,-1-5-20 0,-1 3-25 15,10-6-36-15,-10-3 71 0,6 1-57 0,-4-3-25 16</inkml:trace>
</inkml:ink>
</file>

<file path=ppt/ink/ink13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29.449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5 0 719 0,'-2'1'309'0,"0"-1"-170"16,1 15-77-16,1-4 25 0,0 7-20 15,5 4 0-15,-1 6-6 0,0 2-4 0,-1 6-14 16,0-1-16-16,4 0-3 0,-6 1-6 0,4 6-2 15,-2-7-3-15,0 0-4 0,2-9-9 0,-3 2 8 16,-1-6-2-16,3-4-1 0,0-7-22 0,3-1 12 16,-4-5-173-16,2-5 152 0,1 1-75 0,-6-1-74 15</inkml:trace>
</inkml:ink>
</file>

<file path=ppt/ink/ink13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29.685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27 79 672 0,'3'-80'307'0,"-11"98"-176"0,-2-2-79 0,2-2 15 0,7 14-9 16,-1 1 5-16,0-2 1 0,2-1-25 15,5-1-8-15,0 0-1 0,3 0 0 0,2-7-3 16,-1 3 3-16,7-8-12 0,1-5-2 0,-3-2 3 16,4-6-3-16,-2-5-2 0,2-6-3 0,-1-3-1 15,-4-9-2-15,-3-6 2 0,-2 0-2 0,0 0-1 16,-8-4-2-16,-2 0 1 0,-4 8-3 0,1-6 2 15,-8 20-5-15,0-4 3 0,-3 12-33 0,-3 5-18 16,0 9-26-16,-1 0-34 0,3 10 77 0,-1 5-64 16,7 8-24-16</inkml:trace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02.94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227 501 612 0,'-54'-113'384'15,"54"113"-170"-15,4 0-125 0,4-4 100 0,-8 4-113 16,0-2-10-16,0 0 20 0,2-1-28 0,15-1-11 16,6-4-20-16,53-19-5 0,-51 16-1 0,5 3-3 15,-3-1 1-15,-6 1-26 0,0 4 16 0,4 1-9 16,-6 3 12-16,-2 0-1 0,0 7-1 15,-9-1-1-15,1 5-1 0,1 3 1 0,-10 5 0 16,4-2-4-16,-10 8-2 0,4-6 2 0,-11 2-2 16,9 2-4-16,-8-2-21 0,-5 0-23 0,6-2-110 15,1-2 126-15,-1-6-71 0,5 8-63 0</inkml:trace>
</inkml:ink>
</file>

<file path=ppt/ink/ink13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29.82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0 810 0,'19'96'368'0,"-19"-96"-221"0,6-1-95 15,3-1 44-15,-9 0-36 0,0 1-13 16,1-1 12-16,20-3-36 0,3 0-9 0,42-12-10 0,-43 9-22 16,-1 3-57-16,-4 0-27 0,0-1 82 15,3 1-72-15,-7-2-18 0</inkml:trace>
</inkml:ink>
</file>

<file path=ppt/ink/ink13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30.011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8 0 775 0,'1'7'390'0,"-7"-4"-239"16,6 15-53-16,-3 2-4 0,3 5-50 0,6 2 20 15,-1 5-9-15,-5-4-10 0,8 12-4 0,0-2 0 16,-1 3-10-16,2-9-15 0,2-16 6 47,-4-8-8-47,-4-3-18 0,-1-4 7 0,-2-1 1 0,0 0-12 0,0 0 1 0</inkml:trace>
</inkml:ink>
</file>

<file path=ppt/ink/ink13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30.187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0 111 933 0,'90'-111'378'0,"-94"111"-234"16,8 6-90-16,-3-1 16 0,-1-5-20 0,0 0 0 15,0 0-9-15,2 0-12 0,14 13-9 16,2 1-14-16,36 36-24 0,-38-37-27 0,-4 0-30 16,1-2 57-16,1 2-43 0,-6 8-23 0</inkml:trace>
</inkml:ink>
</file>

<file path=ppt/ink/ink13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30.411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287 0 670 0,'-114'40'332'0,"114"-48"-176"16,0 3-87-16,5 2 37 0,-5 1-16 0,0 1-23 16,0-1-8-16,18 0-1 0,1 1-11 0,47-4-16 15,-44 0-1-15,9 2-8 0,-4 0 0 0,2 3-7 16,-1 0-2-16,-9 3-12 0,3 0 5 0,-2 0 2 0,-12 2-5 16,-2 5 2-16,-3-2-2 0,-3 0 2 0,-4 2-1 15,-6-1 1-15,-1 1 1 0,-10 4-1 0,3-1 2 16,2 2-3-16,0-1-19 0,-3 2-28 0,3 0-34 15,1 0-54-15,1-3 99 0,2 3-74 16,-1-4-34-16</inkml:trace>
</inkml:ink>
</file>

<file path=ppt/ink/ink13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30.583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68 912 0,'53'-59'372'16,"-46"59"-204"-16,-9 0-97 0,5 3 35 0,-3-3-22 15,0 0-22-15,0 0-9 0,5 3-11 0,19 7-14 16,36 43-14-16,-39-39-2 0,3 1-6 0,1 1 0 16,-7-2-28-16,6-1-12 0,-14-1-21 0,-2-4-22 15,2 5-101-15,-9-5 130 0,-7-7-88 0,-2-1-49 16</inkml:trace>
</inkml:ink>
</file>

<file path=ppt/ink/ink13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30.885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219 0 750 0,'-40'10'407'0,"46"0"-179"0,2 3-63 0,2 4-51 15,-5-1-66-15,1 5 9 0,-1-5-44 0,-4 7 5 16,4 1-6-16,-5-5-1 0,0 4-2 0,-3-7-2 16,-5-3-5-16,0-2-21 0,1 5-14 0,-2-8-16 15,1-1-12-15,-2-1-14 0,-3-4-23 0,-1-2-9 16,1 0-2-16,0-3 20 0,-5-6 11 0,2 1 13 15,-1-1 19-15,4 4 16 0,1 3 49 16,-2-6 17-16,6 8 12 0,-2-1 10 0,5 1 22 16,1 1 6-16,4-1 3 0,-2 0-5 0,2 0-15 15,0 0-7-15,0 0-6 0,0 0-7 0,2 0-16 16,17 7-6-16,5-2-5 0,37 7-6 0,-38-10-7 0,7-4-2 0,6 1 2 16,-1-7-2-16,-8 8-3 0,4-3-15 15,-4-2-28-15,5 2-91 0,-9-1 108 0,3-1-69 16,-7 5-46-16</inkml:trace>
</inkml:ink>
</file>

<file path=ppt/ink/ink13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31.11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0 830 0,'0'3'385'0,"6"5"-216"0,1 5-97 15,-4 11 26-15,2-5-7 0,-5 7-5 0,5 3-7 16,1 7-32-16,1-4-7 0,-4 6-11 0,-2-2-6 0,3-1-12 16,2 4-3-16,-4-7-1 0,1 3-3 15,-6-7-17-15,3-3-30 0,0-7-37 0,5 3-63 0,-2-5 108 16,-3-9-77-16,6-3-72 0</inkml:trace>
</inkml:ink>
</file>

<file path=ppt/ink/ink13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31.285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2 128 887 0,'-2'-71'420'16,"7"72"-260"-16,1-1-39 0,4 0-83 0,1 2 10 16,2-2-4-16,2-2-9 0,4-4-12 0,0 1-3 15,-1-1-13-15,1 1-28 0,-1 0-2 0,1 0-13 16,-4 5-16-16,-6-8-52 0,1 3-28 0,-7-1-41 15,0 1 105-15,-4 5-102 0,-1-2-34 0</inkml:trace>
</inkml:ink>
</file>

<file path=ppt/ink/ink13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31.435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115 0 92 0,'-93'51'202'16,"82"-41"-9"-16,4 1-92 0,6-3 44 0,-2 3-9 0,3 4-5 16,1 3-15-16,-1-2-10 0,0-3-34 0,7 8 0 15,-4-1-6-15,5 0-7 0,1 2-6 0,0-2-11 16,-1-3-5-16,1 1-6 0,4-5-3 0,-3-7-8 15,-1 2-3-15,6-14-4 0,-2 4-1 0,0-4-25 16,1-4-23-16,1 2-35 0,-6-6-42 0,2 1 83 16,-1 2-67-16,6-9-31 0</inkml:trace>
</inkml:ink>
</file>

<file path=ppt/ink/ink13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31.660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94 837 0,'32'-94'366'15,"-38"104"-223"-15,1 11-89 0,-2 1 28 0,4 6-23 16,-2-4-11-16,5 13-11 0,0-5-5 0,0 4-9 16,0-1-7-16,3-3-5 0,2-3-1 0,0 0-3 0,2-13-4 15,-1 3 0-15,0-4 0 0,2-5-5 0,-1-6 2 16,1 1-7-16,0-3-18 0,2-7-5 0,-1 2-1 16,-2-8-4-16,2 1-4 0,-2-1-2 0,1-5 2 15,0 3 3-15,3 3 19 0,-11-4 2 0,7 5 6 16,2 3 4-16,-2 3 3 0,2 1 2 0,-2 2-2 15,1 2-10-15,-5 1 11 0,-3-3-4 0,0 0-4 16</inkml:trace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03.13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81 76 886 0,'-78'8'414'16,"83"-12"-251"-16,7 0-46 0,3 2-16 0,8-3-9 15,-2-3-61-15,-2 4 13 0,6 0-10 0,7-7-3 16,-3 5-10-16,3-1-13 0,-1 1-1 0,-3-2-1 0,1 3-3 16,-2-1-3-16,5 0-14 0,-17 8-25 0,-1 6-79 15,-3-3-62-15,-7 7 135 0,-2-1-105 0,-4 1-86 16</inkml:trace>
</inkml:ink>
</file>

<file path=ppt/ink/ink13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31.870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16 55 743 0,'-11'9'350'16,"7"1"-191"-16,4 1-88 0,2 1 31 0,3-3-12 16,1 3-12-16,7-9-21 0,0 2-6 0,0-2-9 15,1-2-16-15,4-4-4 0,0 2-6 0,4-4-2 16,2-3-12-16,-1 0 9 0,-5-7-13 0,7 7-53 16,-4-1-26-16,0-6-48 0,-2 2-94 0,-4-3 161 15,-4 0-120-15,-1 3-49 0</inkml:trace>
</inkml:ink>
</file>

<file path=ppt/ink/ink13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32.113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6 132 795 0,'0'-105'323'0,"5"97"-190"0,3 3-39 0,3-1-12 15,2 3-3-15,5-1-16 0,1 3-30 16,5 1 10-16,-3 0-2 0,0 3-4 0,0-1-5 15,-3 6-5-15,1 0-4 0,-3 5-5 0,0-2 0 16,-10 5-3-16,1 0 3 0,-1 7-1 0,-6 1 0 16,0 6-1-16,0-4 0 0,-5-3-1 0,-3-7-4 31,5-8-1-31,2-3 1 0,-1-4-5 0,2-1-52 0,-2 3-34 0,-6 39-50 16,-3 26 97-16,6-51-86 0,5 3-77 0</inkml:trace>
</inkml:ink>
</file>

<file path=ppt/ink/ink13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32.279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0 161 694 0,'24'-114'325'0,"-13"109"-178"0,-3 2-78 0,-1-5 43 16,10 5-43-16,-1-2-5 0,1 0-8 0,2 2-7 16,-5-4-13-16,1 1-2 0,-2 4-14 0,1 2-8 15,-4 0-24-15,1 0-24 0,-1 2-30 0,-4 0 51 16,-1 1-35-16,0-2-24 0</inkml:trace>
</inkml:ink>
</file>

<file path=ppt/ink/ink13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32.404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77 0 425 0,'-74'87'286'0,"68"-85"-125"0,10 6-85 0,8-3 63 15,-6 0-55-15,-3-7-17 0,12 2-23 0,-2-6-11 16,1-1-19-16,1 1-21 0,2-6-102 0,-2 1 95 15,4-2-53-15,-1-1-50 0</inkml:trace>
</inkml:ink>
</file>

<file path=ppt/ink/ink13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32.573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27 99 823 0,'-11'-97'394'0,"6"102"-238"16,2 8-37-16,-5-6-19 0,8 15-13 0,0-4-58 15,0 3 9-15,0 1-4 0,3 6-2 0,-1-1-10 16,4 7-13-16,-3-4-4 0,0 1-20 0,1-2-26 16,-1 1-28-16,-3-10-49 0,5 4 81 15,-2 2-60-15,-1-12-29 0</inkml:trace>
</inkml:ink>
</file>

<file path=ppt/ink/ink13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32.816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77 0 572 0,'-67'73'350'0,"65"-57"-149"0,-3-3-123 16,5 3 59-16,-5-3-48 0,9 1-15 0,-4-3-23 15,4 1-4-15,9-3-14 0,-3-1-6 0,11-6-5 16,-3 3 0-16,6-5-7 0,0-5-4 0,0-1-3 16,2-6-4-16,-2-4 3 0,-6 0-1 0,1 2 0 15,-5-2-2-15,-4-2-3 0,-10 2 6 0,3 1-1 16,-14 7 4-16,1-5 2 0,-4 12 2 0,-2-9-2 15,-5 10-2-15,1 2 4 0,0-2-6 0,-1 1 4 16,5 6-6-16,1 2-4 0,-1-5-10 0,0 2-29 16,9-1-125-16,-1-3 137 0,5 6-84 0,2-8-57 15</inkml:trace>
</inkml:ink>
</file>

<file path=ppt/ink/ink13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33.268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45 897 0,'3'-9'415'0,"-6"-2"-247"0,3 7-104 0,3-2 43 16,-2-2-36-16,-1 6-25 0,0 1-5 0,0 1-13 0,25 0-5 15,45 0-9-15,-41-2-4 0,-5 0-6 0,10 6-2 16,-2-1 0-16,-3-2-6 0,-4 3-4 0,-16 4-4 16,6 1-1-16,-12 4-2 0,3 5 0 0,-20-4 0 15,3 4 1-15,-10 9 3 0,-3-2 5 0,-4-1 3 16,1 1 2-16,-4 0 0 0,-1 0 1 0,10 1 0 15,-4-5 0-15,7 0 0 0,1-3 0 16,7-2 0-16,9-10 0 0,0 2 0 0,2-3 0 16,0-5 0-16,0 0-1 0,0 0 0 0,0-2 2 15,16 1-3-15,4-1 3 0,39-1-1 0,-33 1 1 16,-2 1 0-16,3 1 0 0,-2 0 1 0,0 3-2 16,-5-1 1-16,-1 1-1 0,-5 2 0 0,-5 4 1 15,2-2 1-15,-11 7-2 0,-3-6 1 0,-7 2 2 16,0 1 0-16,-7 2-3 0,0-2 3 0,-5 1 0 15,-1-1-2-15,-2-6 0 0,7 6-1 0,-3-5 0 0,5 2 1 0,-7-8 1 16,4 4-2-16,6-4 0 0,0 1 4 16,4 4 7-16,-3-5 8 0,9 2-1 0,-5-2 5 15,8 3 3-15,0-3 7 0,0 0 4 0,0 0-2 16,0 0-4-16,0 0-7 0,0 0-1 0,15 1-4 16,-4-1 0-16,11 4-8 0,36 5-5 0,-38-5-2 15,4-4-2-15,-3 0-32 0,0-4-25 0,3 4-35 16,3 0-43-16,1-1 94 0,0-4-76 0,0-3-32 15</inkml:trace>
</inkml:ink>
</file>

<file path=ppt/ink/ink13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33.543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89 20 846 0,'-18'8'385'0,"-1"-4"-208"0,11 9-112 0,-7 0 40 0,10 10-31 16,-3-6-7-16,2 0-7 0,-1 3-9 0,6-2-18 15,-1 0-17-15,5 6 16 0,2-1-5 16,0-7-6-16,5 3-1 0,1-5 3 0,2-2-2 16,3-8-3-16,0 5 1 0,-1-8-6 0,-1-9 1 15,2 0-4-15,-1-6 0 0,-4-4-4 0,0-3 1 16,0 0-2-16,-3-5 0 0,-4 1-2 0,-4-6 0 16,0 5 1-16,-7 5-2 0,2 0 2 0,-8 5 0 15,2-3-1-15,-3 13-2 0,-2-6 2 0,3 12-3 16,-3 2 2-16,1 6-2 0,-1-8 0 0,5 6-7 0,0 2-19 15,-1 4-75-15,3 1-50 0,2-4 116 0,4 2-90 16,6-2-49-16</inkml:trace>
</inkml:ink>
</file>

<file path=ppt/ink/ink13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33.811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18 0 1076 0,'-1'0'462'16,"-1"8"-280"-16,-1 0-126 0,1-8 12 0,1 0-6 15,-1 16-5-15,-1 7-12 0,-2 36-23 0,7-35-9 0,-1 5-14 16,-1-2 10-16,3-1-6 0,2 0 1 0,-3-5-3 0,4 6 1 16,-1-6-7-16,0 0-8 0,1-8-13 0,-1-7-23 15,0 2-8-15,3-4-8 0,-1-4-3 0,-3-8-5 16,0-4 5-16,-3-2 10 0,4-1-2 0,-3 3 37 16,-1-6 12-16,-1 3 9 0,2 1 11 15,-1 3 16-15,3-1 7 0,-1 7 0 0,2 2 14 16,6 2-8-16,0 2 4 0,2 2-9 0,-5-1-7 15,5 5-11-15,5-6-4 0,7 4 1 0,-12-5-3 16,2 0-9-16,4-3-29 0,-3 0-24 0,10 1 45 16,-10-1-25-16,0-1-22 0</inkml:trace>
</inkml:ink>
</file>

<file path=ppt/ink/ink13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34.205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146 0 945 0,'-126'129'392'0,"115"-113"-254"0,6-1-91 15,4 6 16-15,-1 4-20 0,0-2-3 0,4 3-10 16,0-7-8-16,2 3-13 0,0 1 0 16,0-10-5-16,0 0 2 0,-1-8-1 0,2 6-1 15,0-6-4-15,-1-1 1 0,1-5-3 0,-5-1-2 16,0 1 0-16,0-1-2 0,0 0-1 0,0 1-2 0,10-20 1 15,24-37-2-15,-28 45 3 0,0-3 2 0,4 5 1 0,0-12 1 16,3 12-1-16,0-4 4 0,1 12 0 0,4-2 1 16,-1-3-1-16,4 7 2 0,-1 1 0 15,-1 3 5-15,2 5-2 0,-2-2 0 0,2 6-1 16,-3 2 3-16,-2-3 1 0,-5 7-1 0,0-3 1 16,-1-1 0-16,-2 1 1 0,-8-4 0 0,0 2 2 15,0-4 6-15,0-1 3 0,-3 2 0 0,-2-2 2 16,0 0-2-16,-9-5 0 0,-2 1 3 0,0-3-1 15,1 4-7-15,-7-5-2 0,1-2-3 0,-7 1 0 16,7-2-3-16,-1-1 2 0,6 3-3 0,0 1-4 16,-5-3-3-16,5 3-26 0,1-2 17 0,1 0-222 15,4 2 199-15,-1-3-103 0,8 3-91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31.59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220 0 796 0,'-132'149'419'0,"130"-146"-220"0,2 5-122 0,6-8 43 16,-6 0-19-16,0-2-16 0,0 0-12 15,11 0-25-15,12 0-49 0,6-5 33 0,53-14-13 0,-50 11-9 16,-1-3-3-16,5 3-3 0,0 1 3 0,-7 1-7 16,7 1-2-16,-7 3-31 0,1-6-9 0,-3 10-22 15,-8 0-23-15,-4-4-3 0,-1-3-19 16,-1 3 60-16,-7-2-55 0,-2-1 11 0</inkml:trace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03.32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0 146 833 0,'6'-2'361'0,"13"-2"-203"0,-4-2-27 0,6-1-29 16,8-1-13-16,1-1 2 0,9 1-52 15,-5 0-5-15,8-3-9 0,-2 5-6 0,2-7-9 16,-2 3-1-16,4-5-3 0,-2 4-14 0,-4 5-21 16,-2-4-8-16,-7 8-29 0,-1-7-36 0,-5 7-57 0,-17 6 110 15,-2 3-110-15,0-1-79 0</inkml:trace>
</inkml:ink>
</file>

<file path=ppt/ink/ink14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34.37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21 1083 0,'121'-2'414'0,"-121"-6"-301"0,-5 2-75 16,0 4 1-16,4 1-17 0,-1-1-65 0,1 2-62 15,1 0 90-15,0 0-57 0,0 0-41 0</inkml:trace>
</inkml:ink>
</file>

<file path=ppt/ink/ink14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36.518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14 0 672 0,'-2'10'310'0,"-6"-10"-175"0,5 0-79 0,2-2 28 15,1 2-17-15,0 0-5 0,0 0-1 0,17 0-16 16,4 2-7-16,55 3-8 0,-46-8-6 0,9 3-6 16,-2-7 0-16,-2 7-7 0,1-1-1 0,-9-1-7 15,4 2 1-15,-10 2-14 0,-2-2-25 0,-5 4-113 16,-4 0 123-16,-2-1-68 0,-1 3-61 0</inkml:trace>
</inkml:ink>
</file>

<file path=ppt/ink/ink14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36.943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62 95 613 0,'-44'-86'306'0,"41"78"-153"0,-7 7-80 16,13 1 23-16,-6 0-6 0,2 0-7 0,-1 0-10 15,0 0-7-15,2 0-8 0,0 0-3 0,0 0-12 16,0 1 0-16,21 12-7 0,40 32-2 16,-36-25-7-16,-6-3-3 0,2-2-2 0,-2 4-5 15,5-9-1-15,-1 6-5 0,4-3 0 0,-3-2-3 16,-1-1-2-16,-1-4-1 0,4 2-1 0,-2-3 0 15,-3 0 0-15,-3-4 0 0,-4 1-2 0,1 1 2 16,-6-1 0-16,3-1 0 0,-9-1 1 0,0 4-2 16,0-3-1-16,-3-1 1 0,-1 0-1 0,-1 0 0 15,1 0 0-15,-1 0-2 0,0 0 0 0,-4 8 1 16,-4 7 1-16,-3 2-2 0,-24 41 1 0,23-35 1 16,1-2 1-16,-2 8 0 0,3-7-3 0,-4-1 2 15,-1 3 0-15,3 4 2 0,-2-3-2 0,3-8 0 16,3 0-1-16,-3-6-1 0,2 12 3 0,3-7-1 15,2-6 1-15,-1-2-2 0,2 1 1 0,1-2 0 16,-1-1-3-16,3-4-16 0,1-2-71 0,-1 0-53 16,0 0-107-16,2 0 186 0,0-2-170 0,0 1-96 15</inkml:trace>
</inkml:ink>
</file>

<file path=ppt/ink/ink14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37.27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312 55 604 0,'-92'31'350'0,"89"-38"-169"0,1 2-73 16,-3-1 66-16,5 6-81 0,0-2-4 0,0 1-14 16,0 1-9-16,0 0-6 0,12 0-11 0,9 1-31 15,41 4 11-15,-23-11-5 0,-9 1-3 0,9 2-8 16,3 1-1-16,-5-11-5 0,-8 0 1 0,10 7-2 16,-9-1 0-16,-3 1-3 0,1 3 1 0,-7-4 0 0,-8 9-4 15,1-2-19-15,4 5-23 0,-9-4-30 0,-2 4-35 16,-4-2-59-16,0 2 115 0,-3-5-90 0,0 0-32 15</inkml:trace>
</inkml:ink>
</file>

<file path=ppt/ink/ink14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37.62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12 16 882 0,'-5'-12'382'0,"-2"8"-223"0,7 4-33 0,7 3-40 16,-7-3-10-16,0 0-10 0,0 0-46 0,1 0 6 15,22 11-1-15,40 31-8 0,-39-28-5 0,-5 1-4 16,7 6-14-16,-5-7-26 0,0 4-32 0,-5-2-40 16,-5-5-82-16,2 4 135 0,-2 4-97 0,-3-9-40 15</inkml:trace>
</inkml:ink>
</file>

<file path=ppt/ink/ink14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37.871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534 0 713 0,'-124'84'289'0,"124"-81"-171"0,6-1-28 0,4 3-13 0,1-4-18 0,9 1-6 15,-1-2-33-15,5 0 17 0,7-3-5 0,-2-1-2 16,0 0-7-16,-10-6 0 0,7 3-1 0,-2-1 2 15,-3 4 1-15,-7-1 5 0,-6-3 0 0,-3 5 4 16,-2 4 1-16,-3 9 3 0,-1-10-2 0,-1 0-2 16,0 0-3-16,-7 17-10 0,-4 9-2 0,-18 43-5 15,14-41-3-15,1 1-8 0,-1 5-7 0,-7-10-25 16,13 5-33-16,-5-4-37 0,10-9-65 16,-2 1 117-16,8 0-90 0,0-10-35 0</inkml:trace>
</inkml:ink>
</file>

<file path=ppt/ink/ink14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37.999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18 1 584 0,'-11'-2'356'0,"11"4"-157"0,-7-2-112 0,11 8 105 15,-4-8-109-15,0 0-14 0,0 0-9 0,0 1-14 16,9 14-12-16,-7-2-7 0,12 8-9 0,40 27-10 16,-42-34-14-16,1 2-29 0,3-4-117 0,-1 2 127 15,1-1-77-15,0-10-53 0</inkml:trace>
</inkml:ink>
</file>

<file path=ppt/ink/ink14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38.289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190 0 704 0,'-65'9'336'0,"62"-2"-195"0,3 1-77 0,2 3 24 16,2 2-15-16,1 8-11 0,0-2 4 15,-5-1-35-15,2 3-5 0,4-2-7 0,-6 2-3 16,2 0-7-16,-9-8-23 0,7 4-20 0,-3-4-28 15,1 0-9-15,1-6-53 0,-6 1-13 0,7-2-15 16,-8-4-1-16,0-1 22 0,0-1 17 0,0-1 19 16,-3-1 29-16,-2 1 89 0,-1-4 31 0,-2-2 25 15,1 4 19-15,9 1 17 0,-1-1 10 0,-2 0 15 16,5 3-3-16,3-2-34 0,1 2-13 0,0 0-8 0,0 0-8 16,0 0-13-16,0 0-8 0,3 0-20 0,8 2-3 15,2 1-5-15,5 2-4 0,35 13-6 0,-39-18-3 16,7 1-6-16,-6-1-4 0,1 0-22 0,-5-4-93 15,4 0-79-15,-3-4 151 0,1 2-108 0,0 1-101 16</inkml:trace>
</inkml:ink>
</file>

<file path=ppt/ink/ink14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38.50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8 7 858 0,'-5'-7'435'0,"2"10"-212"0,0 2-155 0,3-5 38 16,0 0-11-16,0 0-10 0,1 20-3 0,4 10-26 16,13 43-52-16,-4-44 7 0,-6 3 24 0,0 1-12 0,4-7-4 15,-4 11-2-15,0 0-4 0,1-14-5 0,-4 6-2 16,-5-2 0-16,11-1-2 0,-4-2-5 0,-2 5-15 16,-1-15-28-16,1 2-121 0,-2 1 136 0,2-5-77 15,0-2-66-15</inkml:trace>
</inkml:ink>
</file>

<file path=ppt/ink/ink14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38.743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86 831 0,'9'-66'350'0,"-9"62"-218"0,3 1-74 15,2 0 20-15,-5 1-10 0,0 1-7 0,0-1-11 16,14 0-6-16,17 1-11 0,33 1-2 15,-45 0-9-15,5 0-2 0,2 8-4 0,-7-3-2 16,6 4-2-16,-9 1 0 0,-10-4 0 0,-3 6 1 16,9-1-2-16,-16 4 3 0,-7 7-2 0,6-1 5 15,-14-7-6-15,3 9 2 0,1 8-3 0,-6-3-3 16,-4 1 1-16,1 2-2 0,4-7 0 0,4 2-13 16,0 1-27-16,3-7-33 0,2-9-50 0,6-5 89 15,2 7-63-15,3-10-33 0</inkml:trace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03.48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109 0 892 0,'-65'21'415'0,"65"-19"-238"16,-9 2-108-16,9 3 22 0,0-7-13 0,0 0-7 15,0 0-12-15,0 0-31 0,4 12-8 0,-1 5-7 0,1-2-6 16,0 6-17-16,11 52-32 0,-15-62-40 0,0 1 65 16,0 1-41-16,2-5-23 0</inkml:trace>
</inkml:ink>
</file>

<file path=ppt/ink/ink14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38.898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63 987 0,'56'-63'445'0,"-61"66"-275"16,5 8-73-16,2 5-18 0,3-4-12 16,6 7-45-16,7 5 20 0,-5-9-25 0,-2 4-8 15,7-3-11-15,-5 0-28 0,-2-5-106 0,2 1-99 16,-5-6 182-16,1 2-132 0,-1-2-118 0</inkml:trace>
</inkml:ink>
</file>

<file path=ppt/ink/ink14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39.047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40 195 734 0,'-37'-55'333'0,"40"52"-193"0,2 3-19 15,10-3-46-15,-11-4-14 0,9 3-12 0,-1-1-36 16,7-2 1-16,-3 3-3 0,10-8-8 0,-4 1-9 15,-9-5-54-15,18 11-23 0,-15-6-39 0,8 1-49 16,-14-8 115-16,-4 7-100 0,-1-2-30 0</inkml:trace>
</inkml:ink>
</file>

<file path=ppt/ink/ink14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39.186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39 46 362 0,'-18'-45'299'0,"7"44"-109"0,11 2-89 16,0 3 68-16,-5 0-31 0,4-4-24 0,-1 0-36 15,0 0-8-15,2 5-8 0,2 11-9 0,3 10-19 16,13 35-5-16,-4-27-8 0,-7-11-2 0,4 7-8 15,2 2-1-15,-7-1-6 0,-3-4 0 0,1-4-52 16,-4-4-43-16,-2-4-59 0,5 5 114 0,-3-7-87 16,0 3-51-16</inkml:trace>
</inkml:ink>
</file>

<file path=ppt/ink/ink14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39.41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39 24 974 0,'-39'34'508'0,"44"-39"-337"0,4 3-79 0,4-3-63 0,5-1 31 16,0 1-6-16,6-1-26 0,-3 1-8 0,3 2-41 15,2-6 33-15,4 5-3 0,1-3 0 0,-7 6-6 16,-2 1-1-16,3 3 1 0,-6 3 2 0,-3 2 0 16,-8 5 4-16,0-2-1 0,-5 6 1 0,0 11 1 15,-7-8 1-15,0 2 0 0,-4 1-4 0,-1-2 1 16,2-2-4-16,1 8-1 0,3-15-18 0,-4-4-28 15,7 3-132-15,0-3 145 0,3-5-80 16,4 0-72-16</inkml:trace>
</inkml:ink>
</file>

<file path=ppt/ink/ink14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39.680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22 5 880 0,'-7'-3'383'15,"1"1"-231"-15,3 7-94 0,1-5 31 0,0 0-28 16,1 0-9-16,1 17 2 0,0 20-10 0,0 28-17 16,3-31-3-16,2 3-3 0,1 4-3 0,4-2-1 15,0 3 0-15,4-16-9 0,-1-9 5 0,1 9-2 16,-1-18-1-16,2-6 1 0,-1-9-1 16,1 2-2-16,-4-7 1 0,2 2 0 0,1-6-2 0,1-2 1 15,-2-4-3-15,0-1-1 0,-7-3 1 0,7 4 1 16,-11-4-2-16,1 0-2 0,-3 2-2 15,-7 3-3-15,3 4 3 0,-6-1-28 0,5 7-18 0,-5 4-21 0,-1-2 4 16,-2-1-169-16,4 7 179 0,-3 1-101 0,1 2-46 16</inkml:trace>
</inkml:ink>
</file>

<file path=ppt/ink/ink14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39.844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45 0 850 0,'-44'74'463'16,"41"-68"-294"-16,0-6-112 0,8 3 6 0,-5-3-12 0,0 0-9 16,11 0-7-16,11 2-1 0,43 1-23 0,-35-4-10 15,1-3-23-15,3 3-26 0,1 1-39 0,-12 0 68 16,2 5-48-16,-5-1-26 0</inkml:trace>
</inkml:ink>
</file>

<file path=ppt/ink/ink14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40.034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 47 734 0,'-3'0'345'0,"4"-3"-192"0,4 4-94 16,-5-1 24-16,0 0-22 0,3 0-15 0,18 0-10 15,3 0-8-15,49-5-12 0,-44 4-3 0,4-9-17 16,0 5-18-16,-9-6-22 0,3 5-38 0,-1 1-63 0,-13 3 106 15,0 2-96-15,-1 0-82 0</inkml:trace>
</inkml:ink>
</file>

<file path=ppt/ink/ink14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40.186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87 18 546 0,'-47'-21'344'15,"38"26"-138"-15,2 0-115 0,-4 1 85 0,4 10-70 0,3-1-23 16,4 4-12-16,-2-3-24 0,5 5-15 0,2-3-8 15,0 4-4-15,0-6-10 0,3 2-3 0,1 0-3 0,-2 2-25 16,9 5-25-16,-3-6-27 0,-4-6-45 0,1-8 85 16,1 7-67-16,-1-12-30 0</inkml:trace>
</inkml:ink>
</file>

<file path=ppt/ink/ink14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40.456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26 0 889 0,'-10'12'376'0,"-5"-8"-231"0,15 13-63 0,-1 13-10 16,1-9-7-16,0 5-4 0,5 4-41 0,4-2 6 15,4-1-2-15,-2 0-3 0,6-2-1 0,0-1-4 16,4 1 4-16,-2-7-5 0,-1-3 4 0,5-1 0 16,-4 2 0-16,-3-14 1 0,-5-1 1 0,5-1 0 15,-3-6-3-15,-1-17 1 0,0 6-4 0,-7-7-2 0,2-1-6 16,-1-2 3-16,2 1-2 0,-5-4-2 0,-1 9-2 15,-2 2-1-15,-3-2-2 0,-7 5-1 16,4-5 2-16,1 16-6 0,-10-3-25 0,1-2-14 16,-2 9-18-16,-3 1-27 0,4 1 61 0,1 6-49 15,-7-1-20-15</inkml:trace>
</inkml:ink>
</file>

<file path=ppt/ink/ink14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40.623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13 5 939 0,'-13'88'385'0,"14"-91"-236"0,-1-5-61 0,17 8-22 0,5-5-17 15,1-1-33-15,-4 1 11 0,7-10-11 16,3 3-5-16,-4-1-10 0,6 5-42 0,-4 1-33 0,-3 1-40 16,-3 1 84-16,-1 5-63 0,-7 0-33 0</inkml:trace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03.66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176 0 670 0,'-155'31'364'16,"149"-22"-198"-16,-3-3-91 0,3 9 27 0,18-7-9 16,-7-2-5-16,7 1 2 0,1 3-16 0,8-10-25 15,0 2-6-15,8-8-6 0,5-5-7 0,-5 5-10 16,-1 2-7-16,8-9-14 0,-5-1 7 0,-2 7-52 15,3 1-33-15,-5 0-68 0,-1-1 111 0,-3 1-102 16,-4 2-61-16</inkml:trace>
</inkml:ink>
</file>

<file path=ppt/ink/ink14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40.87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56 0 824 0,'-56'88'358'0,"67"-91"-220"0,-5 2-88 0,7 1 12 15,3 0-9-15,5-4 2 0,-3 3-9 0,-7-4-20 0,10 2-4 16,0 3-7-16,3-2-3 0,-6-1-3 15,3 0-1-15,-8 3-5 0,3 0 2 0,1 3-2 16,-7-3-2-16,0-3 1 0,-4 3 0 0,2 4-1 16,-3-2 2-16,0 6 0 0,-7-6 7 0,2-2 1 15,-1 0-3-15,-1 0 4 0,0 0 0 0,1 1 1 16,-1 11-1-16,1-4-2 0,-1 6-9 16,0-1-18-16,1 0-30 0,-7 40-53 0,8-42 80 15,-2-1-50-15,4 14-28 0</inkml:trace>
</inkml:ink>
</file>

<file path=ppt/ink/ink14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41.07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98 0 964 0,'-73'11'467'0,"59"2"-296"0,4-4-66 0,9 14-65 0,2-7 24 15,3 5-3-15,0 0-22 0,6-5-7 0,0 0-7 0,11 0-3 16,4-3-7-16,-4-2 2 0,0-4-10 0,5-2 2 15,0-1-4-15,-1-4 0 0,0-1-5 0,-6-7 2 16,3 0-69-16,-2-4-34 0,-3-4 33 0,1-1 36 16,0-1-56-16,-2 16-21 0</inkml:trace>
</inkml:ink>
</file>

<file path=ppt/ink/ink14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41.340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0 165 1020 0,'8'-127'423'0,"3"121"-272"0,9-2-96 16,-3-3 13-16,4 9-8 0,3-3-7 0,-4-1-13 0,1 9-9 0,1 10 2 16,-3-13-4-16,1 8-10 0,-6-3-4 15,6 1 0-15,-8 5 1 0,9 1-3 0,-5-3 2 16,-4 1-5-16,-3 1-2 0,7 2 0 0,-11-2-1 15,2 2-3-15,-1-5-2 0,-6 4 1 0,0-3-7 16,2-1-23-16,-5 5-87 0,1 0-74 0,-14-2 146 16,11 5-108-16,-6 4-95 0</inkml:trace>
</inkml:ink>
</file>

<file path=ppt/ink/ink14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41.518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55 0 983 0,'-55'57'435'0,"65"-57"-262"0,-5 0-108 16,6-3 26-16,0 4-11 0,15 1-7 0,0-2-6 0,3 1-27 15,5-1-7-15,-1-4-9 0,6 4-3 0,-2-2-12 16,0 0-2-16,-6-4-3 0,-2 6-3 16,-2-3-14-16,-13-9-21 0,4 12-66 0,-5-4-50 15,-8-3-96-15,-4 4 176 0,4 3-134 0,-5-2-101 16</inkml:trace>
</inkml:ink>
</file>

<file path=ppt/ink/ink14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41.696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81 0 850 0,'-63'25'413'16,"45"-28"-233"-16,22 16-107 0,-4 6 57 0,-5-4-33 0,11 1-32 15,-1 5-2-15,5 1-9 0,-4 4-8 0,1-5-9 16,-4 1-7-16,-6 4-16 0,6 3 1 0,8-5-4 15,-9 4-3-15,-2-11-1 0,6 1-38 0,-3 8 15 16,9-15-88-16,2-1-55 0,-4-10 119 0,-7 1-83 16,15-6-43-16</inkml:trace>
</inkml:ink>
</file>

<file path=ppt/ink/ink14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41.939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25 149 826 0,'-16'-92'385'0,"19"89"-220"16,-1 0-99-16,7-1 33 0,-9 3-12 0,0-1-8 0,2 1-4 15,14-4-20-15,0-2-7 0,47-10 3 16,-39 13-4-16,-5-4-10 0,4 7-4 0,-4 1-3 0,0 0-3 16,-4 5-2-16,4 1-2 0,-9 2-7 0,-7 5-1 15,2 5 2-15,-5 1-2 0,-3-1-2 0,-2 6 3 16,-6-3-4-16,-2 3-1 0,-2 2-1 0,1-2-3 15,-2 0 0-15,3 3-6 0,-2-6-2 0,-1-2-63 16,7 7-34-16,-1-13-52 0,2 0-114 0,3-5 191 16,3-3-142-16,2-4-57 0</inkml:trace>
</inkml:ink>
</file>

<file path=ppt/ink/ink14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42.104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55 979 0,'40'-55'435'0,"-38"66"-265"0,1-3-107 0,5 5 22 16,-1 3-13-16,7-5-8 0,1 2-5 0,-1 2-25 0,4-2-9 16,3 1-5-16,-5-1-3 0,0 0-8 0,0-2-5 0,0 4-34 15,2-3-31-15,-4-2-40 0,1-2-60 0,-4 2 116 16,-3-1-114-16,-8 1-65 0</inkml:trace>
</inkml:ink>
</file>

<file path=ppt/ink/ink14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42.263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108 0 681 0,'-100'19'384'0,"99"-9"-126"0,1 4-185 0,-2-2 95 0,2 0-127 0,0 6-9 16,2 3 14-16,-1-3-80 0,-2-4 27 0,1 6-46 15,-4 2 23-15,1 2-6 0</inkml:trace>
</inkml:ink>
</file>

<file path=ppt/ink/ink14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42.457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162 54 1063 0,'-45'21'444'0,"44"-21"-260"0,4 3-109 16,-3-2 28-16,0-1-30 0,0 0 1 16,5 0-9-16,17 5-10 0,44 5-13 0,-32-9-17 15,-2-4-1-15,5 0-2 0,-1-2-6 0,4-6-7 16,-1 4 1-16,1 1-4 0,-3 4 1 0,-3-12-9 15,1 8-13-15,-5-6 5 0,-9-1-42 0,-3 12-95 16,-5-10-95-16,-15 20 184 0,12-18-134 0,-10 10-69 0</inkml:trace>
</inkml:ink>
</file>

<file path=ppt/ink/ink14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46.797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35 0 334 0,'-5'20'255'16,"0"-6"-87"-16,0 2-92 0,2 3 68 0,0 1-63 16,-2-4-13-16,2 2-17 0,1-1-14 0,1 1-19 15,1 4-5-15,-3-4-3 0,3 1-3 0,0 2-4 16,1 4-3-16,1 3-11 0,1 1-6 15,-3 2-34-15,3 3-21 0,0 1-28 0,1 2-29 16,-3-1 80-16,-1 1-69 0,3-2-16 0</inkml:trace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03.92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31 738 0,'5'-6'359'0,"3"6"-188"0,-8-10-106 0,0 8 26 0,0-1-15 16,0 1-8-16,6 0-20 0,15 0-11 0,-2 2-7 0,4 0-9 15,53 0-2-15,-53 0-1 0,-4 4-7 16,2 3-2-16,-6-5-3 0,2 6-2 0,-7 5 1 16,1 4-1-16,-7-1-2 0,-4 5 4 0,-2 5 2 15,-11-1 3-15,7 6 0 0,-19 1-1 0,8 0 2 16,-8-5-3-16,2 4 4 0,2-3-7 0,-3-5-1 15,5 0-40-15,5-2-38 0,-1-6-75 0,0-3 116 16,5 3-77-16,6 4-50 0</inkml:trace>
</inkml:ink>
</file>

<file path=ppt/ink/ink14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46.939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100 0 892 0,'-12'13'453'15,"0"0"-236"-15,-1 3-125 0,2-1 59 0,0 2-51 16,-2-2-18-16,7 7-19 0,-1 2-12 0,1-1-25 15,3 3-7-15,-1-2-8 0,3 0-6 0,1 0-9 0,5-3-19 16,-1 0-52-16,1 0-29 0,2 0-34 0,1-4-50 16,0 1 121-16,3 5-130 0,0-4-51 0</inkml:trace>
</inkml:ink>
</file>

<file path=ppt/ink/ink14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47.097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6 0 161 0,'-3'18'152'0,"1"0"-42"0,2-2-53 0,-1 2 35 16,1 3-9-16,1-5-31 0,-1-3-9 0,3 4 8 16,-3-1-19-16,4 2-16 0,-3-5-3 0,1 1-5 0,-1 1-33 15,-1 3-22-15,2 1-35 0,0-5 49 0,1 4-47 16,2 0-35-16</inkml:trace>
</inkml:ink>
</file>

<file path=ppt/ink/ink14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47.232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6 0 428 0,'-3'32'177'0,"3"-3"-123"0,-2 1-39 0,2 1-7 16,5 4-17-16,0-4-23 0,-2-2-25 0,4 5 41 16,-1-2-33-16,1-3-16 0</inkml:trace>
</inkml:ink>
</file>

<file path=ppt/ink/ink14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47.442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26 0 471 0,'-10'39'244'0,"2"0"-149"0,2-1 11 0,4 6-70 0,2-1-23 15,2-4-1-15,1 1-14 0,0-6-12 0,4-4-10 0,-1 1-31 16,4-1-8-16,-4-7-11 0,1-5-15 0,1-4-10 16,1 2 55-16,3-6-41 0,-1-1 9 0</inkml:trace>
</inkml:ink>
</file>

<file path=ppt/ink/ink14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47.626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43 0 504 0,'-14'10'314'16,"4"3"-163"-16,4 6 20 0,-1 4-36 0,6-6-101 0,-8 6 9 15,13-2-19-15,1 3-20 0,4 2-25 0,1 1-135 16,-2-3 131-16,2 3-72 0,7-4-63 0</inkml:trace>
</inkml:ink>
</file>

<file path=ppt/ink/ink14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47.774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38 0 594 0,'-13'10'286'0,"2"4"-169"16,3 1-77-16,8 1 21 0,-5-3-10 0,1-2-45 15,6 0-25-15,6 4-31 0,-3-2-35 0,3-4 62 16,-2-2-49-16,-4-4-22 0</inkml:trace>
</inkml:ink>
</file>

<file path=ppt/ink/ink14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47.938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20 0 403 0,'-2'78'223'16,"1"-72"-111"-16,-4 0-62 0,3 4 14 0,-1-5-15 0,0-2-35 15,1-3-48-15,0 0-77 0,2 0 89 0,0 0-61 0,0 0-58 16</inkml:trace>
</inkml:ink>
</file>

<file path=ppt/ink/ink14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45.134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58 17 650 0,'0'-15'320'16,"-5"14"-171"-16,-5-4-89 0,5 11 29 0,-1-6-10 0,-1 18-13 15,3-2-10-15,0 10-23 0,0 3-6 16,-1-5-5-16,2 3-4 0,-1-4-5 0,4-1-8 0,0 6-35 16,2 0 16-16,1-10-114 0,2 5 105 0,1-4-55 0,2 5-56 15</inkml:trace>
</inkml:ink>
</file>

<file path=ppt/ink/ink14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45.294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23 0 394 0,'2'143'200'0,"-9"-136"-100"0,1 1-59 16,-2-2 25-16,5-1-20 0,1 2-11 0,4-3-13 0,-2-4-14 15,0 0-31-15,0 0-50 0,0 0 60 0,0 2-47 16,4 11-31-16</inkml:trace>
</inkml:ink>
</file>

<file path=ppt/ink/ink14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04.538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89 75 777 0,'-55'-45'375'0,"44"42"-197"0,4 3-94 0,-2-3 33 0,7 3-24 0,-3-2-9 15,5 2-13-15,0 0-6 0,0 0-10 16,0 0-6-16,0 0-13 0,0 0-2 0,4 2-4 16,10 4-1-16,1-1-3 0,1 0-6 0,53 14-1 15,-43-19-2-15,-2 2-9 0,5-2 0 0,-2-7 1 0,4 3-3 16,1-3-2-16,1 1 1 0,-10-1 0 0,-2 6-9 16,-3-11-9-16,-6 8-11 0,-8-3-15 0,-1 7-48 15,-3-3-26-15,-2 1-35 0,1 2-55 0,-1-1 130 16,0 1-96-16,-2 0-25 0</inkml:trace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04.06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42 1101 0,'58'-40'455'0,"-51"46"-298"0,1 11-114 15,7 0 7-15,-3-3-6 0,5 7-10 0,0-6-19 0,0 2-12 16,-2-2-66-16,10 4-51 0,-15-11-97 16,7 2 160-16,-2 1-114 0,-2-5-104 0</inkml:trace>
</inkml:ink>
</file>

<file path=ppt/ink/ink14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04.870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132 0 707 0,'-108'57'330'0,"102"-54"-182"0,-1 2-82 0,2 4 26 0,4 3-11 16,-1-3-5-16,1 1-6 0,-1 0-21 0,2-1-11 0,2 7-4 16,-1-3-5-16,1-6-7 0,-1 4-2 15,3 2 0-15,-1 3 7 0,-2 2 0 0,1-2 3 16,-2 8-3-16,2 0 5 0,-1 0 1 0,-1 4 1 0,-3-3 0 16,1-2-1-16,2 4-1 0,-1-9-2 15,1-9-1-15,0 3-2 0,0 1-4 0,3-9-3 16,2 1-2-16,0-2 1 0,-5-3-2 0,0 0 1 0,0 0-1 15,1-1-1-15,14-1 2 0,4-3-2 16,39-11 1-16,-40 7-6 0,-1 2-1 0,6-2-1 16,-1 2-2-16,-4 2-3 0,-2 4-1 0,-1-2 0 0,2 1-2 15,-5 2 2-15,2 0 0 0,-11 2-3 0,5 2-29 16,-6-2-24-16,-2-2-25 0,0 0-29 0,-2 0-170 16,1 0 207-16,-1 0-135 0,1 0-80 0</inkml:trace>
</inkml:ink>
</file>

<file path=ppt/ink/ink14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05.062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136 93 885 0,'-130'-42'411'16,"124"40"-231"-16,6 1-105 0,0-1 34 0,0 2-8 15,0 0-8-15,0 0-7 0,0 0-26 0,11-1-7 16,15-1-2-16,36 2-15 0,-36-2-14 0,6 1-7 15,-1-4-4-15,1 2-4 0,-1 1-6 0,-4-3-17 0,7 2-73 16,-2-3-28-16,-3 2-55 0,-2 1-102 0,-1 0 190 16,1-2-184-16,2 4-88 0</inkml:trace>
</inkml:ink>
</file>

<file path=ppt/ink/ink14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05.267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215 95 735 0,'47'-93'440'0,"-53"93"-200"16,-7-4-138-16,6 4 110 0,6 4-110 0,-9 2-14 16,5 2-8-16,4 5-23 0,-4-5-8 0,-5 5-8 0,2 3-7 15,-3 5-4-15,-1 0-5 0,6 0-9 0,-7 4-3 16,-5 0 0-16,6 0-4 0,0 3-1 0,1-3-4 16,-2 1 1-16,-1-2-4 0,-1-1-3 0,1-7 2 15,3 5-53-15,2-13-25 0,0 0-34 0,-2-5 82 16,6-4-65-16,5-1-28 0</inkml:trace>
</inkml:ink>
</file>

<file path=ppt/ink/ink14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05.441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0 119 616 0,'1'-113'459'0,"-1"107"-171"0,2 6-169 15,-5 1 138-15,3-1-160 0,0 0-13 0,0 0-20 16,0 0-8-16,18 8-9 0,2 2-8 0,43 24-18 15,-37-20-4-15,-2-1-2 0,2-2-5 0,-5 1-7 0,-7-4 0 16,7 0-48-16,-6 1 19 0,1-4-66 0,-5 0-33 16,-3 3-43-16,-2-5 111 0,4-3-92 0,0 0-26 15</inkml:trace>
</inkml:ink>
</file>

<file path=ppt/ink/ink14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05.667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0 0 899 0,'4'5'466'0,"-4"-4"-247"0,3 1-143 0,-3-2 33 16,0 0-5-16,0 0-7 0,5 3-4 0,6 2-21 15,0 5-53-15,2 6 40 0,42 42-7 0,-46-39 0 16,6 2-16-16,-7 1-6 0,2 3-3 0,-6-3-11 16,3 4-2-16,-7 0-3 0,1-1-2 0,-2 1-11 15,-4 1 7-15,0-2 2 0,0-1-2 16,1 0-3-16,-1-8-8 0,0-2-29 0,2 1-16 15,-1-7-23-15,3-5-21 0,-1-1-32 0,2-4 76 16,0 1-65-16,0-1-6 0</inkml:trace>
</inkml:ink>
</file>

<file path=ppt/ink/ink14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05.868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241 0 794 0,'0'2'533'0,"-3"1"-280"0,-8 0-155 0,-4 6 52 15,2 3-50-15,-1 3-7 0,-1 6-10 0,1 0-7 16,4 3-31-16,-1 3-6 0,1 4-6 0,1 1-7 16,-3-3-4-16,-1 3-10 0,5 3-2 0,-5-4-3 15,4 0-1-15,-2-1-9 0,-1 1-11 0,3-10-15 16,-1 6-14-16,5-8-56 0,-3 2 18 0,5-10-89 16,0 1-66-16,3-11 158 0,3 1-106 15,3-5-30-15</inkml:trace>
</inkml:ink>
</file>

<file path=ppt/ink/ink14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06.036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0 103 1193 0,'71'-103'504'0,"-71"106"-320"0,3 3-118 0,-3 1 29 16,0-7-31-16,0 0-8 0,0 0-10 0,1 5-8 16,6 7-22-16,1 3-3 0,0-2-12 0,29 43-13 15,-27-43-22-15,-6-3-28 0,8-1-98 0,-6-1-90 16,1 0 184-16,-3-4-139 0,-2 0-67 0</inkml:trace>
</inkml:ink>
</file>

<file path=ppt/ink/ink14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06.188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42 87 703 0,'-40'-69'391'0,"40"61"-179"0,-3 3-126 15,4 5 55-15,-1-1-16 0,0-1-37 0,0 0-26 16,10 2-12-16,9 4-10 0,2-1-11 0,42 6-8 15,-39-7-4-15,-3-2-36 0,0 0-15 0,1 0-22 16,-1-3-29-16,0 3-37 0,-5-3 84 0,-3-2-72 16,-3 2-29-16</inkml:trace>
</inkml:ink>
</file>

<file path=ppt/ink/ink14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06.386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73 127 1020 0,'-33'-64'474'0,"25"68"-266"0,3 3-121 0,5 6 54 16,0 4-48-16,0 4-4 0,1 3-10 16,1 2-10-16,4 6-20 0,-1 0-8 0,6 4-8 15,-7-4-5-15,2 5-9 0,1-2-6 0,1 1-3 16,-8-2-10-16,4-4-34 0,-4 1-20 0,0-12-24 16,7 4-27-16,-4-6-39 0,13-13-56 0,-9-4 122 15,7-2-90-15,1-6-5 0</inkml:trace>
</inkml:ink>
</file>

<file path=ppt/ink/ink14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06.635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135 102 927 0,'-34'-54'467'0,"26"68"-282"16,3-3-52-16,0 2-20 0,2 5-65 0,0 1 34 0,1 1-29 15,1-3-10-15,5 3-7 0,1-4 0 0,7 0-6 16,-3 5 0-16,4-13-8 0,3 0 1 0,-1-2-6 15,-2-6 0-15,-2-1-2 0,2-11-5 16,1 4 2-16,-1-6-5 0,-5-7 0 0,0-2-2 0,0-1 1 16,-6-5-2-16,-1 5 0 0,-1 2 0 0,-3-7-1 15,-7 13-1-15,2-2-1 0,-3 8 0 0,-3 5 0 16,-1 10-1-16,-2-2-3 0,-1 4-5 0,0 20-10 0,-1-1-44 16,0 1-23-16,-4-1-33 0,4 3-49 15,4-3-105-15,4 8 184 0,3-12-129 0,-3 2-36 16</inkml:trace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04.23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0 134 778 0,'25'-130'411'0,"-19"143"-231"16,5 1-114-16,-17-5 20 0,14 14-15 0,-2 2 5 16,7 11-16-16,-5 6-3 0,5-4-54 0,2 8 17 15,-18-2-4-15,12 2-4 0,-3 3-3 0,-4-7-14 16,0 0-34-16,5 2-25 0,-11-19-40 0,-1-2-61 16,5-4 119-16,-6 0-93 0,10-10-41 0</inkml:trace>
</inkml:ink>
</file>

<file path=ppt/ink/ink14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06.785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0 0 1016 0,'0'0'478'0,"0"0"-273"0,0 0-122 0,2 3 36 0,1 2-24 0,8-2-14 16,5 3 5-16,-1-4-41 0,41 40-13 0,-40-41-6 0,7-2-16 15,1-6-15-15,2 4-16 0,-6-2-25 0,3 0-86 16,-1 1-27-16,-1-1-81 0,-8 2 163 0,-1 3-157 15,-3 0-69-15</inkml:trace>
</inkml:ink>
</file>

<file path=ppt/ink/ink14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06.937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121 0 732 0,'-76'41'413'0,"68"-41"-194"0,0 0-121 0,4-2 48 15,2 2-40-15,2 0-19 0,0 0-9 16,0 0-10-16,0 0-13 0,0 0-30 0,0 0-4 15,0 10-15-15,0 1-9 0,0 0-20 0,-2 4-45 16,1-4-27-16,-2 2 13 0,-1-3-72 0,1-2 97 16,-2 3-72-16,0-3-12 0</inkml:trace>
</inkml:ink>
</file>

<file path=ppt/ink/ink14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07.178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13 27 414 0,'-2'0'294'0,"1"0"-107"0,-1 0-92 0,1 0 108 0,-1 0-97 0,0 0-11 15,2 0-16-15,0 0-8 0,0-1-16 0,10-1-3 16,4 1-24-16,1-3-36 0,-1 1 25 0,43-10-1 15,-44 13-6-15,-4-1-1 0,1-1-16 16,-9 5 19-16,3 2 12 0,-6-5 12 0,0 0-6 16,1 0 16-16,-1 0 9 0,-4 11 12 0,-5 7 7 15,-33 40-8-15,26-42-3 0,6 2-12 0,2-2 9 0,-1 3-6 16,-2 0-3-16,5-4-23 0,3 1-2 0,0-8-3 0,7 6-2 16,4-10 2-16,-3 4-8 0,9-7-14 0,4-1-2 15,-3-4 6-15,4-3 0 0,4-3-3 16,-3-2-17-16,4-1-19 0,-1-7-6 0,2 3-19 0,-4-7-62 15,0 4-33-15,-2 7-50 0,-1-4-108 0,-2 2 212 16,-1-1-139-16,-10 6-43 0</inkml:trace>
</inkml:ink>
</file>

<file path=ppt/ink/ink14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07.369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20 122 1075 0,'-13'-109'484'0,"6"107"-290"0,7 2-121 0,0 0 34 16,0 0-18-16,0 0-12 0,0 0-7 0,0 0-22 16,0 0 0-16,15 2-6 0,1-1-17 0,2 1-10 15,44 6-6-15,-39-8-10 0,3 0-16 0,-7 0-19 0,-6-2-34 16,6-1-86-16,-3-2-50 0,-1 4 145 0,-9-6-115 16,2 1-50-16</inkml:trace>
</inkml:ink>
</file>

<file path=ppt/ink/ink14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07.682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0 85 1211 0,'27'-83'436'0,"-33"88"-285"0,-4 3-99 0,15 6 21 16,-3 4-8-16,1-2-7 0,3 5-27 0,-6 1-1 15,8 6-4-15,-3 1-4 0,6 0-2 16,-14-5 0-16,5 0 1 0,-2-5-1 0,-2 0 2 0,2-3 2 15,0-3 1-15,5-1 1 0,-2-4 0 0,5 0-1 16,0 3 0-16,0-8-1 0,2 2-3 16,4 0-3-16,-5-4-1 0,0-1 0 0,1 0-5 15,-2 0-3-15,5-3-2 0,1-3-2 0,2-1 3 16,-3 1-5-16,2-5 0 0,-2-2-3 0,-1-2 5 16,-2-2-2-16,3 1 1 0,-7-1 0 0,-2 1-1 15,-3-1 2-15,-1-1-2 0,0-1 1 0,-3-1-3 16,-2 4 2-16,-3-1 0 0,-2 0 0 0,-2 1-3 15,2 0-3-15,-5 8-10 0,1-1-12 0,-2 2-52 16,1 2-34-16,-2 5-53 0,4-1-93 0,5 1 176 16,0 0-129-16,9 0-44 0</inkml:trace>
</inkml:ink>
</file>

<file path=ppt/ink/ink14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07.857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87 0 1048 0,'-87'109'465'0,"95"-110"-293"0,-4-1-63 0,7-1-27 16,7 0-14-16,-4 3-46 0,4-2 14 0,6 0-11 0,8 2-4 15,-9-1-5-15,2-1-10 0,1 1-7 0,-3-3-16 0,4 0-54 16,-6 0-38-16,1 1-52 0,-10 0 115 0,1 1-119 16,-4-1-60-16</inkml:trace>
</inkml:ink>
</file>

<file path=ppt/ink/ink14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08.043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80 0 666 0,'-80'41'437'0,"80"-42"-202"0,11 1-130 16,0 1 131-16,5 4-142 0,-3-1-20 0,11-3-21 15,-1 4-10-15,3-3-11 0,4-1-18 0,-2-2-70 16,2-1-44-16,-1-3-78 0,2 0 135 0,-6 2-128 15,3 0-72-15</inkml:trace>
</inkml:ink>
</file>

<file path=ppt/ink/ink14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08.237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74 0 1254 0,'-71'24'519'0,"68"-24"-337"0,3 2-121 0,2 1 11 15,-2-3-8-15,0 0-7 0,0 0-19 0,0 0 1 16,8 16-13-16,0 0-5 0,21 41-10 16,-26-40-2-16,2 1-3 0,-4-2-4 0,1 3-6 0,-2-9-19 0,2 1-34 15,2-1-23-15,-4-2 8 0,4-6-98 0,-3-2 120 16,-1-2-102-16,0 0-43 0</inkml:trace>
</inkml:ink>
</file>

<file path=ppt/ink/ink14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08.405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126 83 1222 0,'46'-83'505'0,"-55"86"-332"0,-1 5-109 0,2 0 18 0,-2 8 9 16,2 2-31-16,2-1-6 0,-1 1-25 0,-2 5-4 16,1-1-8-16,-2 1-4 0,-3 1-3 0,4-3-33 15,-4 3 9-15,0-3-19 0,2-2-26 0,2-3-109 16,-5 3-117-16,12-9 212 0,-1 0-154 0,3-2-119 15</inkml:trace>
</inkml:ink>
</file>

<file path=ppt/ink/ink14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08.550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0 542 825 0,'44'-85'469'0,"-49"84"-222"0,5-1-138 0,1 5 98 0,-1-3-105 15,0 0-24-15,0 0-13 0,0 0-24 16,0 0-11-16,13 7-16 0,2 2-30 0,-1-4-59 0,41 42-38 15,-44-47-59-15,4 3 123 0,-1-3-126 16,-1 0-64-16</inkml:trace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04.35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78 652 0,'27'-78'307'0,"-14"82"-179"15,-9-4-82-15,9 6 28 0,1-1-23 0,-5-5-24 16,3 0-31-16,7 2-58 0,-2-2 56 0,0-4-47 16,2 1-31-16</inkml:trace>
</inkml:ink>
</file>

<file path=ppt/ink/ink14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08.806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3 3 968 0,'0'0'467'0,"-3"-5"-265"16,3 7-126-16,0-2 60 0,0 0-64 0,0 0-8 0,0 3-11 15,3 10-11-15,3 9-20 0,12 41-4 0,-18-36-3 16,0-1-4-16,2 0-5 0,-2-2-3 16,0-2-3-16,-3-1-4 0,1-1-6 0,0-8-6 0,1 1-16 15,-1-3-4-15,0 0-6 0,-1-6-2 0,0-2-4 0,3-2-10 16,0 0 11-16,0-2 5 0,0 1 14 0,0-1 5 16,0 1 10-16,0-1 7 0,3-1 8 0,13-8 29 15,-1-1-13-15,35-21 14 0,-37 26 1 0,-7 2 2 16,7 2-3-16,-2 3-5 0,4 0-6 0,-9 0-33 15,5 3-14-15,4 4 1 0,-6-6-94 0,6 6-99 16,-12-1 164-16,2 2-136 0,-7-3-118 0</inkml:trace>
</inkml:ink>
</file>

<file path=ppt/ink/ink14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09.030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147 0 925 0,'-117'90'511'16,"104"-81"-255"-16,8 8-148 0,-1-5 104 0,-1 0-113 0,9 5-9 16,1 1 1-16,1 1-11 0,4 1-27 0,-2-6-8 0,4-1-7 15,3 1-4-15,4-4-1 0,-1 3-10 16,-3-10-10-16,10-4 4 0,-1 2-7 0,2-6 0 16,0 1-3-16,-3-6-3 0,4-3-5 0,-1 2-5 15,0 0-10-15,-8 2-54 0,2-5-25 0,-4 4-47 16,-3 1-76-16,5 5 150 0,-8-2-117 0,9 6-36 15</inkml:trace>
</inkml:ink>
</file>

<file path=ppt/ink/ink14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09.287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116 34 1056 0,'-117'-35'502'16,"118"43"-258"-16,6-4-140 0,3 6 61 0,4-3-49 16,2 1-6-16,5 1-11 0,3-2-13 0,0-1-34 15,-1-1-21-15,3-2 0 0,-4-1-9 0,1-1-8 16,-1 1-33-16,-7 0-22 0,-4-1-17 0,-2 2-88 15,-5-3-56-15,-4 5 142 0,0-5-116 0,-2 0-55 0</inkml:trace>
</inkml:ink>
</file>

<file path=ppt/ink/ink14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09.510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125 0 1045 0,'-125'63'504'0,"125"-66"-305"16,1 1-138-16,4 2 31 0,-5 0-13 0,0 0-8 15,2-2-6-15,15 2-22 0,9 0-68 0,40-1 56 16,-40-4-3-16,3 2-9 0,-2 0-7 0,-3-1-1 0,0 3 0 16,-3 2-1-16,2-1 2 0,-17-1-3 0,4 6 8 15,-5-2 0-15,-5 2 2 0,0 3 3 0,-2-8-1 16,1 0-3-16,-1 0 0 0,0 0-2 0,-6 11-17 16,-6 2-13-16,-46 41-20 0,43-42-25 0,4 1-106 15,-2-1-92-15,7 0 188 0,0 2-143 16,-1-6-107-16</inkml:trace>
</inkml:ink>
</file>

<file path=ppt/ink/ink14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09.680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0 45 1189 0,'42'-45'565'15,"-42"45"-365"-15,3 13-93 0,3-3-66 0,6 3 19 0,4-2-4 0,-2 0-36 16,2 0-19-16,0-3-22 0,2 4-34 0,-2-3-94 15,0-2-73-15,-5-1 162 0,-3 2-128 0,1-1-58 0</inkml:trace>
</inkml:ink>
</file>

<file path=ppt/ink/ink14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09.970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269 0 1075 0,'-50'16'473'15,"52"-16"-288"-15,3 3-118 0,-4-2 40 0,-1-1-45 0,0 0-12 0,0 0-8 16,0 0-9-16,0 0-19 0,0 5-4 0,0 5-10 16,-1 1-31-16,-3-1-14 0,1 1-15 15,-3 0-17-15,-2 1-44 0,1-1-12 0,-14 0-8 0,-37 37 5 16,42-41 29-16,-3 3 14 0,5-7 21 16,-4-2-2-16,8-2 93 0,-3-1 20 0,5-4 15 0,2 4 14 15,-1-3 17-15,-1 2 7 0,8 1-1 0,0 1 28 16,0 1-36-16,0 0-3 0,0 0-3 15,0 0-7-15,5 0-9 0,10 3-10 0,6 3 2 16,36 12 1-16,-36-15-19 0,4-1-4 0,-1 4-3 0,5-4-5 16,1 3-4-16,2-4 2 0,-8-1-11 0,5 2-14 15,2 1 7-15,0-3-38 0,-2-1-29 0,-7-4-159 16,2 0 180-16,-3 2-107 0,-5 0-87 0</inkml:trace>
</inkml:ink>
</file>

<file path=ppt/ink/ink14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10.216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0 0 1014 0,'6'3'536'0,"-6"-3"-273"16,0 12-153-16,4-4 105 0,-1 13-89 0,5-1-15 15,-2 11-7-15,6 0-4 0,-12 1-27 0,3 3-8 16,8 2-8-16,-9-1-8 0,7-4-29 0,-9 0 5 0,5 3-3 15,-5-6-8-15,8 0-3 0,-8-5-4 0,2 5 2 16,-4-3-7-16,5-5-8 0,1 2-10 0,0-7-16 16,3 3-59-16,-6-5-39 0,1-4-45 0,1-7-81 15,13-1 170-15,-8-2-129 0,5-5-39 0</inkml:trace>
</inkml:ink>
</file>

<file path=ppt/ink/ink14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10.393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43 90 1102 0,'-43'-63'522'0,"48"67"-310"0,4-3-9 0,3-1-97 16,-1 2-23-16,10-1-54 0,-2 4 25 0,4-5-25 16,-1-1-9-16,6-3-9 0,-6 1 2 0,4 2-58 15,-4-6-23-15,-2 2-28 0,-1-1-43 0,-5 3-54 16,-7-1 124-16,-1 0-133 0,-2 2-57 0</inkml:trace>
</inkml:ink>
</file>

<file path=ppt/ink/ink14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10.621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124 0 1091 0,'-91'48'505'15,"78"-40"-294"-15,2 0-129 0,9 2 37 0,2 6-24 0,-2 5-6 16,-1-4-10-16,1-1-26 0,4 7-8 0,1-2-6 15,-1 6-5-15,0-1-5 0,-1-2-4 0,2-8-10 16,5 5-1-16,-4-2-1 0,4-3-4 16,0-4 0-16,5-9 0 0,-1 2-2 0,5-5 0 15,-3-2-3-15,2-6-16 0,0 0-14 0,2-6-19 16,-2 2-22-16,-5-1-94 0,2 0-69 0,0 1 161 16,0-3-126-16,-2 4-84 0</inkml:trace>
</inkml:ink>
</file>

<file path=ppt/ink/ink14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10.917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14 0 844 0,'-3'-2'506'0,"0"4"-245"15,-4-2-154-15,7 0 153 0,-1 0-151 16,1 0-5-16,0 6-32 0,0 22 18 0,3 35-4 0,-2-34-4 16,-1 3-40-16,0-3-21 0,0-5 10 15,0 2-36-15,0-4 20 0,-1 2-24 0,-1 0-8 0,2-11-17 16,-1 3 30-16,1-4-29 0,0 4 0 0,1-12-15 15,1 4-13-15,-1-6 1 0,-1-2-72 16,0 0-22-16,0 0-23 0,0-2-19 0,0 1-6 16,0-1 13-16,0 1 15 0,7-4 5 0,-1 0 114 15,2-1 44-15,-1 1 38 0,1-3 43 0,2 0 65 16,-4 3 12-16,2 0 7 0,0 0 3 0,0 0-26 16,2 1-14-16,1 0-13 0,0 3-17 0,-3-1-33 0,4 2-13 0,-4 0 6 15,0 0-55-15,1 2-45 0,-2-2-43 16,1 1 26-16,3 1 40 0,-11-2-57 15,5 2-26-15</inkml:trace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04.58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27 108 754 0,'-27'-63'357'0,"27"54"-200"0,-2-6-92 0,12 11 26 16,-7-6-5-16,15 8-8 0,-1-3-6 0,-6 5-23 15,6 0-7-15,4 9 1 0,-2-1-9 0,-5 1-9 0,-3 7-4 16,-1 1-2-16,3 4-2 0,0 2-5 0,-9-4-2 15,0-2-5-15,-2 4 5 0,-2 0-4 0,2 2 2 16,-2 0-3-16,0 1 0 0,-2-5 0 0,0 6 0 16,-4-6 0-16,6 2-10 0,-5-4-16 0,-1-5-26 15,4-1-36-15,-4-7 64 0,4 2-44 0,2-6-24 16</inkml:trace>
</inkml:ink>
</file>

<file path=ppt/ink/ink14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11.150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9 0 2196 0,'-2'8'40'0,"-4"3"-19"0,6-3 11 15,0 2 10-15,3 0-11 0,3-2-8 0,-1 9 26 0,5-2 7 16,1 2-13-16,8-8 12 0,-1 2-19 0,6-5-16 16,-4 2-3-16,2-6 2 0,1-2-5 15,2-5-6-15,1-1-6 0,-2-4-4 0,0 2-18 16,-1-3-20-16,-5-2-25 0,2-3-102 0,0-2-84 16,-6 10 182-16,1-5-139 0,-1-3-69 0</inkml:trace>
</inkml:ink>
</file>

<file path=ppt/ink/ink14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11.381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0 98 1001 0,'21'-56'484'0,"-18"48"-302"0,12 3-106 0,-4-1-13 15,8-2 8-15,-1 3-31 0,3 0 20 0,-8 3-9 16,1-1 6-16,4 2 4 0,-2 2 1 0,-1 4 0 15,-3 0-8-15,3-2-3 0,-10 2-5 16,9 1-3-16,-7 4-6 0,1-2-3 0,-10 8-5 16,7-5-2-16,-8 7-10 0,1 3 0 0,2 0-3 15,-8 0-2-15,0-4-5 0,3 1-3 0,5 3-4 16,-11 0-9-16,9-7-15 0,-1 3-19 0,-2-3-21 0,2 4-99 16,0-5-87-16,0-1 179 0,-2 0-131 0,11-4-102 15</inkml:trace>
</inkml:ink>
</file>

<file path=ppt/ink/ink14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11.546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0 103 1186 0,'39'-83'515'0,"-47"75"-302"16,11 6-133-16,-3-1 47 0,8-2-59 0,-8 5-8 15,0 0-9-15,11 0-12 0,8 2-7 0,9-1-14 16,35 4-16-16,-38-5-14 0,-2 2-20 0,-4-2-76 15,4 1-46-15,-12 4-81 0,5-2 165 0,-11 4-169 16,3-2-74-16</inkml:trace>
</inkml:ink>
</file>

<file path=ppt/ink/ink14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11.688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18 11 965 0,'-8'0'548'0,"5"0"-328"0,-4 0-16 0,7 0-81 15,0 0-88-15,0 0 12 0,0 0-10 0,15 2-14 16,7 0-15-16,41-1-4 0,-36-4-111 0,-1 0-70 16,-2-2 142-16,-1 0-93 0,-5 5-56 0</inkml:trace>
</inkml:ink>
</file>

<file path=ppt/ink/ink14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11.883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23 502 1025 0,'-2'-111'515'0,"-1"111"-277"0,0 0-141 0,-1 2 69 16,4-2-47-16,0 0-15 0,0 0-11 15,0 0-25-15,2 14-10 0,1 6-6 0,8 42-10 16,-7-41-12-16,0 2-7 0,0-2-6 0,-1 0-5 16,0 1-9-16,2 1-10 0,-2-2-19 0,-1 1-47 15,-1-4-33-15,-1 1 18 0,0-3-119 0,7 5 143 16,-7 2-95-16,1-2-23 0</inkml:trace>
</inkml:ink>
</file>

<file path=ppt/ink/ink14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12.183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140 0 1112 0,'-127'51'498'0,"114"-43"-297"0,13 3-126 16,0 4 50-16,0-2-48 0,5 3-6 15,5-2-10-15,0 1-11 0,2-2-20 0,1-4-3 0,5 1-4 16,-7-5-4-16,7 1-9 0,0-6-2 0,-2-3-3 16,3 1-5-16,-3-2-3 0,0-3-1 0,-3-4-1 0,3 0-2 15,-1-5 0-15,-3 1 2 0,-8 2 3 0,-3 0 5 16,3-3 5-16,-6 3 1 0,-3 0 4 16,-6 7 10-16,-5-2 5 0,1 2 0 0,1 1 2 15,-9 5 0-15,2-2 5 0,4 4-10 0,-4-1-4 16,5 1-7-16,-2 3-7 0,7-4-8 0,-2 1-15 15,8-5-41-15,0-2-29 0,2 5-22 0,3 0-30 16,-2-2-46-16,2 1 9 0,0-1 86 0,0 1-77 16,12-1 15-16</inkml:trace>
</inkml:ink>
</file>

<file path=ppt/ink/ink14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12.688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134 22 1092 0,'3'-2'499'0,"-3"-4"-289"0,0 2-137 16,0 3 21-16,0-1-9 0,0 2-14 0,0 0-31 16,0 0-11-16,6-1-7 0,10 1-5 0,4 0-6 0,36-2-1 15,-40 2-7-15,0-3 0 0,0 3-1 16,0 0-1-16,-1 6-1 0,-10 2 0 0,1-3 0 16,-4 5-1-16,-2 1 1 0,-10 5-1 0,7-6 0 15,-13 9 1-15,0-1 1 0,-2-1-1 0,-1 3 2 16,-2 1-1-16,1-4 0 0,3 6 0 0,-1-5 1 15,5-4 1-15,-1 1-3 0,6-1 2 0,4-6-1 0,4-2 4 16,0-1 0-16,0-5 3 0,0 0-2 0,0 0 0 16,0-1 3-16,2-1 0 0,13-3 2 0,-1 2-3 15,2-2 3-15,40-11 3 0,-39 13 2 0,0-2 1 16,-4 2 2-16,2 3-3 0,-4-2-1 0,3 2-1 16,-1 2-1-16,-2-1-4 0,-1 4-4 0,-3 0 0 15,-3 6-2-15,1-6 1 0,-6 6-1 0,-3 1 3 16,-5-4-3-16,-3 6-1 0,1-1 1 15,-2-2 1-15,5 1-1 0,-9-1-2 0,-4 0 1 16,1-1-2-16,6 0 2 0,-5-1-1 0,-2 1 1 0,-3 1-2 16,1-1 0-16,0 1 0 0,9-3 2 0,-7 3 0 15,0-1-2-15,3 0 0 0,2-4 0 0,5 2 3 16,0-1 3-16,1-1 2 0,4-1 3 0,4-2 8 16,2 2 4-16,0-5 1 0,0 0 2 0,0 0 3 15,0 0-1-15,10 0-2 0,6 0-2 0,3-2-6 16,42-3-5-16,-37-1-1 0,1 1-1 0,-6 0-5 15,5-3 0-15,-1 7-11 0,2-4-12 0,-5-2-19 16,-1 6-19-16,-6-1-25 0,3 1-108 0,-6 1-106 16,1 1 208-16,-2 1-148 0,8-2-110 0</inkml:trace>
</inkml:ink>
</file>

<file path=ppt/ink/ink14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12.857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0 0 1357 0,'73'13'625'16,"-86"-8"-347"-16,10 3-173 0,-2 0 83 0,5 1-102 16,0 1-14-16,0 3-9 0,3 1-13 0,0-1-16 15,2 2-25-15,-2 1-21 0,-1 0-29 16,3-5 14-16,-2 2-227 0,0 0 210 0,5-8-114 16,-1 1-91-16</inkml:trace>
</inkml:ink>
</file>

<file path=ppt/ink/ink14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13.334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30 77 1317 0,'-9'0'534'0,"2"0"-330"0,1 0-127 0,-2 3 31 0,11-1-27 16,-3-2-1-16,0 0-12 0,3 0-8 0,20 5-10 15,52 6-17-15,-38-11-4 0,3-2-5 0,1-6-4 16,1-3-13-16,1-2 1 0,-8-1-3 0,1 2 1 16,-11-2-67-16,9-1-20 0,-24 12-27 0,3-3-32 15,-10 4 93-15,-3 2-90 0,-6 2-31 0</inkml:trace>
</inkml:ink>
</file>

<file path=ppt/ink/ink14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13.600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166 0 1009 0,'-104'77'466'0,"97"-62"-260"0,-4-7-122 16,6 8 28-16,-3-3-4 0,5 1-11 0,-9 2-21 16,4-3-6-16,12 6-7 0,-11-3-7 0,4 4-11 15,1-3-4-15,2 3-15 0,7 1 0 0,-1-4-5 16,-3 0-3-16,4-8-3 0,1 1-4 0,5-4 0 15,-2-4 0-15,7-1-1 0,4-2-3 0,-4-4 1 16,5-3-2-16,-3 0-1 0,0 0-2 0,9-2-6 16,-12-1-19-16,8 1-18 0,-13 2 6 15,3 0-119-15,-4 2-71 0,-1 3 164 0,-1-2-113 0,0 6-52 0</inkml:trace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04.75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0 136 961 0,'13'-131'458'16,"-19"140"-265"-16,4-3-122 0,2 11 63 0,2 2-70 15,2 0-6-15,4 18-10 0,3-1-9 0,-5 8-19 16,5-4 2-16,-3 4-10 0,3-4-2 0,-3 11-10 16,0-7-9-16,7-8 5 0,-13-1-42 15,5-5-28-15,-7-7-36 0,2 2 80 0,0 0-61 0,-2-12-23 16</inkml:trace>
</inkml:ink>
</file>

<file path=ppt/ink/ink14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13.779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25 0 1230 0,'-8'0'533'0,"3"2"-330"15,-3-1-126-15,6-1 19 0,0 0-12 0,2 0 5 16,0 2-4-16,0 12-28 0,2 6-8 0,16 42-8 0,-13-36-5 16,-1 5-7-16,4-1-2 0,-6-1-13 0,6-3-3 15,0 1-5-15,-8-3-7 0,-5-1 1 0,5 1-55 16,4-5-27-16,-3-1-36 0,-1-2-50 0,2-1 113 15,-2 1-94-15,6-5-36 0</inkml:trace>
</inkml:ink>
</file>

<file path=ppt/ink/ink14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13.974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18 73 822 0,'-14'-45'431'0,"12"35"-205"0,7 7-117 0,-2-3 44 15,13 6-22-15,-4 0-10 0,2-5-16 16,4 3-13-16,4 2-15 0,2 5-9 0,-3-5-23 16,2-2-8-16,1 2-7 0,-2-1-5 0,-1 1-13 0,-8-3-7 0,2 3-35 15,1 0-25-15,-5 3 10 0,-6 0-82 0,0-1-62 16,-5 4 132-16,-2-6-97 0,1 0-32 16</inkml:trace>
</inkml:ink>
</file>

<file path=ppt/ink/ink14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14.287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40 0 1162 0,'-13'19'466'0,"5"-4"-277"0,0 4-61 15,3 3-13-15,3 3-8 0,1 0-11 0,-1-5-56 16,2 1 13-16,0 1-7 0,3 1 0 15,4-6-2-15,-7-1-1 0,11-4 1 0,-3-1 3 0,8-8 3 16,2-3 2-16,5-8 4 0,-3-3 0 0,6 0-4 16,2-10-2-16,2 8-5 0,-1-5-3 0,-2 5-8 15,-6 5-7-15,3-2-4 0,2 2-3 16,-5 4-8-16,-8-1-2 0,1 2-2 0,-1-2 2 16,3 2-5-16,-1-1-1 0,-9 3-5 0,2 2-30 15,-1 1-16-15,-4 0-23 0,-3-2-25 0,0 0-13 16,0 0-158-16,0 0 189 0,0 0-114 0,0 0-58 15</inkml:trace>
</inkml:ink>
</file>

<file path=ppt/ink/ink14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16.892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29 88 605 0,'-6'-2'340'0,"2"0"-159"16,1 1-6-16,0-1-26 0,1 1-19 0,1-1-6 16,-1 0-75-16,1 1 37 0,-1 1-31 0,0-2-8 15,1 1-5-15,-1-1-6 0,2 0 2 0,0 1-15 16,10-2-4-16,12-6-3 0,39-11-4 0,-35 13-5 15,3-1 0-15,-2 2-3 0,2 1-4 0,-9 2 1 16,5-2 3-16,-10 5-4 0,4 1 0 0,-6 3 0 16,-5 2 2-16,-3 7 0 0,-5-5 4 0,2 3 2 0,-4 4 1 15,-3 2 6-15,0 1-1 0,-1-2 2 0,-1 0-2 16,1 0 1-16,1 4-5 0,0 1-1 16,-1-2-1-16,3-3-4 0,-2 2-3 0,3-4-11 15,-1 1-22-15,1-6-22 0,-1 4-89 0,3-5-79 16,0-1 164-16,0-3-127 0,-1-4-96 0</inkml:trace>
</inkml:ink>
</file>

<file path=ppt/ink/ink14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17.054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145 2 903 0,'-127'-3'475'0,"125"3"-284"15,2 3-42-15,2 0-108 0,-2-3 25 0,0 0-6 16,0 0-19-16,0 0-6 0,4 10-42 0,5 9 4 15,16 37-27-15,-23-41 33 0,-1 3-12 0,3-1-20 16,-3 1 5-16,-1-2 14 0,5 0-14 0,0-5-10 16</inkml:trace>
</inkml:ink>
</file>

<file path=ppt/ink/ink14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17.207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0 54 954 0,'30'-53'401'0,"-35"61"-268"0,-1 1-92 0,-2 8 14 16,8 2-14-16,0 0-6 0,3-1-5 0,-3-2-14 0,3-3-5 16,2 6-13-16,0-4-23 0,-2-3-31 0,1 0-32 15,-6-1 18-15,0 0 38 0,-4 2-52 16,1 2-11-16</inkml:trace>
</inkml:ink>
</file>

<file path=ppt/ink/ink14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17.392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123 119 614 0,'-120'55'454'0,"112"-55"-196"0,8-3-152 0,5-1 149 16,-5 3-139-16,0-1-38 0,0 1-7 0,1-1-9 15,25-5 11-15,45-9-27 0,-44 8 6 0,7 0-29 16,8-6-4-16,-2 6-4 0,8-7-5 0,2 6-1 16,-2-4-21-16,2-2 16 0,-10 10-18 0,-3-7 13 15,-4 7-49-15,2-2-30 0,-24 4-41 0,5 2-62 16,-3-3 128-16,-6 1-102 0,1-5-39 0</inkml:trace>
</inkml:ink>
</file>

<file path=ppt/ink/ink14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17.609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0 175 1077 0,'19'-54'415'0,"-6"54"-286"15,3 0-86-15,0-4 6 0,7 3-10 0,-1 1-10 16,4-3-5-16,8-9-6 0,-3 4 0 0,-7-3-11 16,6-2-2-16,-4 4-2 0,0-3-19 0,-5 1-19 15,1-3-17-15,-12 10-22 0,-1 0-101 0,-2-1 129 16,-5 1-87-16,-2-2-48 0</inkml:trace>
</inkml:ink>
</file>

<file path=ppt/ink/ink14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17.819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161 0 890 0,'-112'123'410'15,"97"-115"-240"-15,4 5-93 0,3-1 64 0,5 6-54 0,1-2-14 16,-1 2-18-16,-2-2-4 0,3 0-10 16,6 2-7-16,2-4-11 0,-3-1-21 0,12 0 14 15,-6-3 0-15,7-5 1 0,2 4 0 0,6-9 0 16,-1-1 1-16,4-4-4 0,2-8 1 0,-3-3-3 15,4 1 1-15,-4 1-5 0,-8-2-4 0,1-5-2 16,0 5-13-16,-6 0-19 0,-3 4-28 0,-8 3-32 0,1 1 66 16,-6 4-50-16,1 0-27 0</inkml:trace>
</inkml:ink>
</file>

<file path=ppt/ink/ink14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17.997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105 34 1157 0,'-105'19'465'0,"110"-22"-295"16,11 2-109-16,-1 1 22 0,-3-4-31 0,11-1-7 15,1 2 5-15,2-2-20 0,0 4-7 0,-1-6-16 16,-2 1-12-16,3 1-21 0,3 0-30 0,-12 2-130 16,6 0 140-16,-12 3-80 0,0-2-70 0</inkml:trace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04.90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79 608 0,'19'-79'414'16,"-17"85"-179"-16,9-2-141 0,-7 0 121 0,-4-4-149 0,0 0-10 15,0 0-5-15,4 0-14 0,11 2-24 0,4 3-4 16,0-3-16-16,59 10-95 0,-49-20-103 0,1 4 165 15,-5 0-110-15,2-9-105 0</inkml:trace>
</inkml:ink>
</file>

<file path=ppt/ink/ink14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18.142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118 0 995 0,'-74'59'465'0,"72"-54"-298"16,4 1-49-16,-5 2-86 0,1-8 10 16,0 0-11-16,1 0-7 0,-2 20-48 0,-2 1-32 0,-6 37 19 15,3-41-130-15,6 3 130 0,2-6-77 0,-7-3-67 16</inkml:trace>
</inkml:ink>
</file>

<file path=ppt/ink/ink14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18.294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12 95 936 0,'-7'0'417'0,"5"0"-256"0,1 0-100 16,-1 0 28-16,2 0-16 0,0 0-9 0,0 0-4 15,13 2-21-15,8-2-5 0,40-5-5 0,-32-2-9 16,-10-4-6-16,4 1-8 0,4 1-1 0,-1-4-13 15,-2 3-18-15,-3 2-22 0,-6 0 12 0,1 0 22 16,-10 7-31-16,5-6-6 0</inkml:trace>
</inkml:ink>
</file>

<file path=ppt/ink/ink14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18.578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145 0 956 0,'-104'92'464'0,"93"-80"-299"0,-4-2-106 16,9 3 11-16,3 3-7 0,-4 0 0 16,7 3-7-16,7 2-4 0,1-3-14 0,0-2 1 0,4 0-8 15,5 0-3-15,3-11-9 0,0 3-8 0,4-14 3 16,2-2-2-16,-1-5-6 0,1 2-5 16,-2-15 5-16,-4 0 2 0,-3 4 2 0,-2-3 4 15,-6 1 3-15,-1 0-1 0,-3 3 3 0,-5 8 2 0,-6-1 6 16,4 1 0-16,-4 0-5 0,-2 8-2 0,0 1-2 0,-7 2 2 15,-2 5-6-15,0-1-3 0,1 6-5 0,2 1-3 16,-5 1 2-16,1 5-4 0,2-4-4 16,5 0 1-16,-1-1-68 0,3-2-32 15,4 0-45-15,3-5 107 0,-1-1-84 0,3-4-39 0</inkml:trace>
</inkml:ink>
</file>

<file path=ppt/ink/ink14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18.976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17 98 1171 0,'4'-8'553'0,"7"-8"-364"16,-2 6-103-16,17 0-34 0,-3 1-15 0,4-1-23 16,7-3-10-16,1 8 2 0,-4-4-2 0,-2 2 0 0,-8 6-2 15,-2 1-2-15,3 1 3 0,-9 4-3 16,-8 0 0-16,-6 1 0 0,-3 7 2 0,-5 8-2 15,1-3 1-15,-12-1 2 0,-5 4-1 0,4 5 0 16,-3 0 0-16,-1-2-1 0,-4-1 0 0,-6-3 0 16,6 3 0-16,5-4 0 0,5-3 0 0,-9-1 1 15,17-9 0-15,0 4 0 0,9-7-2 0,1 0 0 16,12-6-2-16,-5 2 2 0,10-4-1 0,5-3 1 16,7 1-2-16,-3 1 2 0,0-1 1 0,-11 3 0 0,10-1 1 15,5 1-2-15,-6 0 1 0,-7 2-1 0,-2 0 2 16,-3 2-2-16,6 2 3 0,3 0 0 0,-13 4-2 15,-4 4 4-15,2-1 2 0,-5 7-1 0,-5-1 0 16,2 1 1-16,-4 5-1 0,-5-2 0 0,-3-3 3 16,4 0-6-16,-2 1 0 0,-3-1 0 15,13 5 0-15,-13-10-1 0,8 3-3 0,-2-6-16 16,5 2 8-16,2-2-149 0,3-6 134 0,1-2-67 16,-1-2-64-16</inkml:trace>
</inkml:ink>
</file>

<file path=ppt/ink/ink14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19.150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0 88 1444 0,'34'-88'549'0,"-40"99"-390"0,-1 3-120 16,6 7-3-16,1-2-3 0,0 6-7 16,1-3-10-16,2 2-8 0,-1 4 0 0,3-4-4 0,-2-7-3 15,0 3-6-15,2-1-19 0,0-1-64 16,-3-9-41-16,2 4-59 0,0-8 133 0,-1 2-138 0,0-3-70 15</inkml:trace>
</inkml:ink>
</file>

<file path=ppt/ink/ink14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19.390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46 208 1083 0,'-43'-112'454'0,"44"102"-278"0,9 2-114 0,-2 0 35 0,5-3-39 16,3 3 1-16,0-1-5 0,5-2-9 15,2 0-5-15,2 5-10 0,-1-3 0 0,2 6-3 16,-2 0-4-16,-1 5-7 0,-1 1-2 0,-9 10-2 16,5-2-2-16,-8 2-2 0,1 0 0 0,-11 4-3 15,5 3 1-15,-5-4-1 0,-4 0 0 0,-2 3-1 16,-2-3 1-16,0 2-2 0,-2-2-17 0,1 2-24 16,-3-2-29-16,1 0-37 0,0-3-65 0,1 0 120 15,-1 4-94-15,1-2-32 0</inkml:trace>
</inkml:ink>
</file>

<file path=ppt/ink/ink14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19.526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41 42 1250 0,'-40'13'541'16,"39"-21"-337"-16,4 4-134 0,5 1 23 0,-8 2-20 0,0-1-19 0,5 0-16 16,16-2-9-16,-1-1-7 0,42-10-7 0,-40 10-7 15,-4 2-6-15,-5 0-7 0,3 3 3 0,-7 2-101 16,4-2-48-16,-6 0-89 0,-1 3 177 15,-1-5-130-15,-5 1-61 0</inkml:trace>
</inkml:ink>
</file>

<file path=ppt/ink/ink14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19.701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0 2 900 0,'13'0'427'0,"-12"-2"-254"0,-1 2-102 15,0 3 44-15,-1-3-27 0,1 0-16 0,0 0-4 16,4 20-19-16,0 6-5 0,7 41-8 0,-10-36-5 15,8 1-7-15,-6 2-7 0,0-1-3 0,0 0-5 16,-3-6-4-16,0-1-20 0,0-2-19 0,0-10-28 16,-6 4-31-16,1-10 67 0,2 5-54 0,-4-5-23 15</inkml:trace>
</inkml:ink>
</file>

<file path=ppt/ink/ink14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19.841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0 50 1147 0,'2'-1'497'0,"-2"-1"-313"0,3-1-119 0,2-1 42 16,8 0-53-16,-2 0-9 0,8 1-8 0,38-3-7 16,-41 1-22-16,3 3-8 0,-3 2-21 0,2 0-21 15,-10-6 6-15,0 3-163 0,0-2 160 0,-2 5-86 16,-4-2-44-16</inkml:trace>
</inkml:ink>
</file>

<file path=ppt/ink/ink14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20.031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45 17 1107 0,'-13'12'496'0,"0"1"-292"0,5 0-125 15,1 2 41-15,4-4-33 0,3 2-14 0,0-2-21 0,10-3-9 16,4 3-2-16,1-1-2 0,-4-2-20 16,8 2-16-16,1-4 11 0,2 2-1 0,2-5-5 0,0 4-1 15,1-10-4-15,7-2-9 0,0-2-2 0,3-4-18 16,1-3-17-16,-6-7-64 0,6 0-37 0,-4-2-58 15,-5 1 135-15,-1-2-139 0,-5-1-59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31.91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76 350 679 0,'44'-132'370'0,"-41"138"-171"0,-3-4-110 0,-7-2 55 16,5 0-25-16,0 0-16 0,0 0-13 0,0 6-29 0,-4 7-6 0,-1 4-5 15,1 0-7-15,0 2-13 0,-18 54 1 16,18-48 0-16,4 1-1 0,4 3 1 0,0 1-8 16,5-7-1-16,1 4-1 0,3 0 3 0,5-4-9 15,3-2-3-15,2-2-2 0,-4-2-2 0,6-15-3 16,-2 3 0-16,0-12 0 0,7 7-5 0,-9-23 2 15,4 6 2-15,-4-14-1 0,-5-3-2 0,3 5 2 16,-4-1-2-16,-3 3 0 0,-8 2 0 0,3-3 1 16,-3 1-1-16,0 12-1 0,-4-2 2 0,-11 3 0 15,0-3-1-15,-8 11 1 0,2-5 3 0,1 9 1 0,-6 2 2 16,1 0 2-16,2 8 0 0,-8-1-1 16,-3 5 3-16,13 3-2 0,-8 4-2 0,2 0-3 15,2-4-3-15,-9-1 3 0,22-1-5 0,-1 6-1 16,9-4-50-16,-11-5-38 0,20-1-55 0,-7-5-124 15,10 2 200-15,3-4-141 0,2-2-64 0</inkml:trace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05.18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3 90 936 0,'13'-55'395'0,"-19"68"-242"0,-1 2-59 0,1 8-15 15,8 0-5-15,5 6-3 0,-1 3-44 0,9-1 10 16,-5 3 0-16,11 2-5 0,-4-11 0 16,0-2-13-16,0 0-3 0,-1-10-7 0,3-5 2 15,4-6-3-15,-8-2-3 0,6-10-1 0,2 2-4 16,-6-11 4-16,2-7-1 0,-4-7 0 0,-3 5 1 16,-10 1 0-16,-2-4-3 0,0-3 2 0,-8 2-1 15,8 7 1-15,-6 6 0 0,-5 0-1 0,1 0 0 16,-13 9-2-16,4-5 3 0,2 11-1 0,2 2-1 15,-6-4-1-15,2 8 1 0,2 4-3 0,1 2-43 16,9 1-26-16,-3 5-34 0,8 1-58 0,-1-4 115 16,1 1-91-16,9-5-37 0</inkml:trace>
</inkml:ink>
</file>

<file path=ppt/ink/ink15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20.262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223 0 801 0,'-11'12'469'15,"0"-1"-229"-15,-2 3-145 0,-1 4 111 0,2 9-128 16,1-2-4-16,0 5-5 0,8-1 1 0,-1-3-26 15,0 0-2-15,4-4-4 0,3-1-2 0,6-5-7 16,-1 2-7-16,5-12-4 0,-1 1-8 16,-1-9 1-16,3 2-3 0,1-10-2 0,1-4 0 15,-6-4-3-15,1-6 1 0,-3 0-2 0,0 1 1 16,-2 1 1-16,-11 4-3 0,-4 2-2 0,1 5-3 16,-2 3-3-16,-8 8-2 0,-1 3-10 0,-5 5-40 15,-7 15-23-15,2-6-24 0,2 7-31 0,-5 2 89 16,1 1-76-16,1 7-21 0</inkml:trace>
</inkml:ink>
</file>

<file path=ppt/ink/ink15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20.475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0 0 1114 0,'53'43'521'0,"-44"-43"-327"0,-1-3-81 0,9 3-23 0,2-2-55 15,-3 1 22-15,0 4-9 0,0-3-22 0,0-3-8 16,3 3-5-16,-2 0-5 0,-3 0-1 0,1 0-2 15,-7 1-2-15,1-1 0 0,-2 2 9 0,-3 1 6 16,-5 2 1-16,1-5 0 0,-2 0 8 0,1 0 1 16,-1 0 1-16,-6 13-1 0,-2 3-8 0,-30 40-5 15,26-35-4-15,1-1-2 0,-2-4-20 0,7-2-29 0,3 1-100 16,2-1-102-16,-2-3 186 0,9-6-134 0,4-5-75 0</inkml:trace>
</inkml:ink>
</file>

<file path=ppt/ink/ink15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20.635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0 244 765 0,'43'-120'649'0,"-44"116"-330"15,-4-1-209-15,7 3 111 0,-2 1-134 0,0-1-20 16,0 0-12-16,4 1-7 0,12-1-18 0,4-1-10 16,41-10-6-16,-40 5-5 0,0 3-6 0,-4-1-42 15,3 1 17-15,-4 0-80 0,-2-3-54 0,-1 2 115 16,-5 4-81-16,0-4-36 0</inkml:trace>
</inkml:ink>
</file>

<file path=ppt/ink/ink15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20.822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12 33 1267 0,'1'-34'561'0,"-2"46"-359"0,-3 1-83 0,4 4-29 15,0 3-8-15,2 4-53 0,0-3 12 16,1 1-6-16,0 5-7 0,0-1-5 0,0 0-9 0,-1 0-3 15,0-4-6-15,-2 1-1 0,0-4-2 0,-2-3-53 16,0-3-28-16,-1 0-31 0,0-3-196 0,-2-4 237 16,-1-4-149-16,-1 2-108 0</inkml:trace>
</inkml:ink>
</file>

<file path=ppt/ink/ink15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20.986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93 0 1167 0,'-53'24'535'15,"43"-8"-310"-15,-1 2-139 0,-1-2 30 0,9 5-25 16,0-2-10-16,3-1-22 0,6 1-8 0,6-3-10 16,-1-2-7-16,2-2-11 0,6-7-3 0,7-2-4 15,-2 2-4-15,-2-5-6 0,6-2-3 0,-1-4-3 0,2-1-33 16,2-4-22-16,-1 0-23 0,-6-1-33 0,1-2 76 16,0-1-65-16,-4 3-26 0</inkml:trace>
</inkml:ink>
</file>

<file path=ppt/ink/ink15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21.270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157 0 932 0,'26'3'528'0,"-44"19"-254"0,2 3-163 15,0-13 94-15,5 9-101 0,1-1-14 0,5 2-24 0,0-2-5 16,9-8-9-16,-1 3-10 0,6-7-18 0,-2 5-2 15,9-13-5-15,-2 3-2 0,6-5-8 16,2-4-1-16,-2-5-1 0,1 1-2 0,-2-3 2 0,-8-1-3 0,-3-4 1 16,3 2 0-16,-9 1-1 0,-4 1 2 15,-7 1 0-15,-4-5 3 0,-5 9-1 0,0-4 3 0,-1 8-2 16,-3 2 0-16,-1 0 1 0,2 6-1 0,0 2-2 16,0 4-2-16,0 1-2 0,2 3-9 15,-3 1-20-15,12 2-67 0,-6 0 33 0,8-3-120 16,3 0-100-16,7 3 201 0,-2-3-142 0,17-6-47 15</inkml:trace>
</inkml:ink>
</file>

<file path=ppt/ink/ink15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21.470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0 10 1130 0,'7'-5'545'0,"-1"2"-311"0,-3 1-131 0,-3 2 70 0,0 0-78 15,0 0 1-15,4 11-4 0,0 9-21 0,21 49-15 16,-19-40-4-16,0 1-19 0,2 2 7 0,-1 1-16 15,-2-4-13-15,-4 1-7 0,1 4 12 0,0-4-8 16,-2 1-2-16,0 0 0 0,0-1-2 0,0-4-1 16,0 0-3-16,-4 3-28 0,4-2-25 0,-1-4-25 15,-4-6-30-15,3 3-42 0,-3-3 98 0,2-2-83 16,0 1-19-16</inkml:trace>
</inkml:ink>
</file>

<file path=ppt/ink/ink15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21.736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16 0 1151 0,'-1'0'475'0,"-10"0"-311"0,7 6-106 16,4 2 29-16,4 7-31 0,-3-3-3 0,6 6-4 15,1 0-6-15,1 1-8 0,1-1 0 0,-2-2-2 16,-2 2-1-16,6-5-1 0,-3 1 2 0,7-6-1 15,-1 3 1-15,-1-4 2 0,6-2-2 0,-4-9-3 16,3 1 0-16,-1 0-6 0,-5-8-5 0,4 3-1 16,-2-8-3-16,-4 1-8 0,2 5-1 0,-2 1 0 0,-3-1-14 15,-3 2-27-15,2 0-22 0,-7 2-30 0,0 2-139 16,0 0 174-16,-2 2-113 0,2 0-74 0</inkml:trace>
</inkml:ink>
</file>

<file path=ppt/ink/ink15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21.951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50 42 1211 0,'-22'-42'492'0,"12"52"-316"15,4 4-115-15,-4-4 35 0,12 5-47 0,-7 2 3 16,5 4-2-16,2-2-3 0,-1 6-5 0,2-1-11 16,-3-7-5-16,0 6-3 0,4 1-1 0,8-8-11 15,-12 2-2-15,9-5-4 0,-5 0 0 0,4-7-1 16,5 4 1-16,0-10-1 0,2 0-2 0,-7 0 2 15,8-8 1-15,-5 0-1 0,2-2-1 0,-2 0-1 0,-3 2 0 16,2-3-7-16,-5 0-15 0,-2 3-18 0,0 0-22 16,0 3-28-16,-3 3-147 0,0 1 178 0,-1-1-120 15,-1 0-56-15</inkml:trace>
</inkml:ink>
</file>

<file path=ppt/ink/ink15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22.187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101 354 1252 0,'-24'-92'510'16,"21"99"-318"-16,0-4-81 0,5 7-27 0,-1 1-8 0,2 10 4 15,2 3-37-15,-2 0 25 0,2-1-18 0,-2 5 1 16,1 1-5-16,-1 4-6 0,2-3-4 0,-4 1-13 16,3 1-3-16,-4-5-6 0,1 5-1 0,-1-4-8 15,2 1-2-15,-2-7-2 0,0 4-7 16,0-5-55-16,-2 0-24 0,2-7-34 0,-1 1-48 15,1-4 112-15,0-3-97 0,0-3-33 0</inkml:trace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05.34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57 944 0,'101'-57'393'0,"-103"57"-233"0,2 0-25 0,0 0-42 16,0 0-16-16,0 0-11 0,0 0-42 0,0 0 8 16,4 21-9-16,2 6-1 0,17 57-8 0,-16-52-3 15,-1 8-11-15,0-7-13 0,-2 9-71 16,1-4-47-16,-1-4-84 0,-2-5 157 0,-2-4-120 0,2-6-65 0</inkml:trace>
</inkml:ink>
</file>

<file path=ppt/ink/ink15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22.350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0 0 1251 0,'0'0'543'16,"0"0"-336"-16,0 0-132 0,0 0 50 0,0 0-53 15,3 5-9-15,0 2 6 0,0-1-22 0,-1-3-12 16,-2-1-16-16,0-2 8 0,6 5-5 0,-1-2-21 0,3 2-3 16,-1-2-25-16,-3-1-34 0,-2-2-39 15,3 0-26-15,-5 0-66 0,0 0 120 0,0-2-88 0,0 0-31 16</inkml:trace>
</inkml:ink>
</file>

<file path=ppt/ink/ink15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2:00:24.95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0,'0'0'0,"0"0"15</inkml:trace>
</inkml:ink>
</file>

<file path=ppt/ink/ink15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2:00:43.23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0,'0'0'15</inkml:trace>
</inkml:ink>
</file>

<file path=ppt/ink/ink15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43.245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151 7 524 0,'0'-2'243'0,"0"0"-125"0,0 1-22 0,0-1-5 0,0 1 1 16,0 1-4-16,0 0-54 0,0 0 11 0,0 1-4 0,0 14 1 16,-1 6-4 30,-6 40-2-46,1-44-7 0,3 4 3 16,-4 2-8 15,-3-4-1-31,-1 0-4 0,2 2-7 0,-3-1-2 0,3-1 0 0,-4 10-4 0,0-11-7 0,0 4 3 0,7-6-11 0,-1 3-16 0,-2-4-80 0,0 4-76 16,3-12 139-16,6 2-100 0,0-2-90 0</inkml:trace>
</inkml:ink>
</file>

<file path=ppt/ink/ink15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44.376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97 47 488 0,'-84'-45'262'0,"76"43"-142"0,6 2-11 15,2 0-3-15,-1 0-9 0,-1 0-57 0,1 0 27 16,1 0-6-16,0 0-8 0,0 0-3 0,0 0-9 15,0 0 0-15,0 5-1 0,0-5-2 16,0 0-12-16,4 17-5 0,1-2-1 0,24 48-3 0,-13-41-6 16,-4-1-2-16,-4-6-3 0,1-1-1 0,4 2-1 15,-3-5 2-15,-5-4-5 0,1-2 5 16,-6-4-6-16,0-1-2 0,0 0-6 0,0 0-32 0,0 0-19 16,0 0-25-16,0 0-29 0,0 0 74 15,0 0-65-15,-2-1-19 0</inkml:trace>
</inkml:ink>
</file>

<file path=ppt/ink/ink15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18.381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18 11 787 0,'0'-1'423'0,"0"-1"-234"16,0 1-17-16,-1-1-88 0,-1 0 31 0,0 1-5 15,1-1-12-15,-1 2-26 0,1 0-10 0,-1 0-10 16,0 0-2-16,1 0-15 0,-1 0 2 0,0 10-9 16,2-2 0-16,0 3-6 0,2-3 1 0,3 2 0 15,1-1-4-15,-2-2 3 0,0-1-6 0,-2 2 12 16,9 0-1-16,-3-1-1 0,-1-2 0 0,-6 1 0 0,4 1 2 15,-2 2 0-15,2-1 2 0,3 2-9 0,-1 4 2 16,-6-2-2-16,48 42-2 0,-38-39-3 0,-2 2-5 16,3 0-1-16,-1-1-3 0,-6-3 1 0,9-2-4 15,-1 3 0-15,-2-6-3 0,1-1-1 0,-3-4-17 16,1 3-9-16,0-1 6 0,3 0-32 0,-7-3-41 16,0 1-24-16,1 0-28 0,-1 5-34 0,-1-3-35 15,2-2-107-15,1 4 192 0,-2-3-118 0,2 0-14 16</inkml:trace>
</inkml:ink>
</file>

<file path=ppt/ink/ink15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46.629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36 0 855 0,'-8'11'358'0,"0"0"-207"15,0 2-91-15,4 3 33 0,0-1-20 16,4-3-29-16,-2 9-13 0,0-3-9 0,2 5-5 16,2-1-5-16,1 4-30 0,-3-4-19 0,2 4-25 15,1 1-34-15,2-2 70 0,0 0-55 0,-1 3-26 16</inkml:trace>
</inkml:ink>
</file>

<file path=ppt/ink/ink15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45.439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26 0 377 0,'37'119'264'0,"-49"-116"-112"15,1 1-86-15,6 2 74 0,-6 4-79 0,3-2-5 16,0 3-8-16,1 2-2 0,6 1-42 15,1 1-33-15,0 1-63 0,3 0 60 0,2-2-43 0,1 1-43 16</inkml:trace>
</inkml:ink>
</file>

<file path=ppt/ink/ink15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46.310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21 0 391 0,'-8'12'269'0,"5"0"-93"0,-1-4-94 0,1 3 48 0,3-1-26 15,0 2-22-15,-5 3-14 0,7-2-36 0,-2 3-14 16,0 2-20-16,0-2-31 0,0 6 28 0,2-1-19 16,2 5-10-16</inkml:trace>
</inkml:ink>
</file>

<file path=ppt/ink/ink15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46.458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75 0 750 0,'-17'10'422'0,"8"6"-207"0,-6-5-134 0,4 8 91 16,5 1-101-16,-1-4-18 0,2 0-8 0,2-2-23 16,3-1-15-16,0 5-65 0,0 0-47 15,0-5-93-15,5 4 151 0,3 1-106 0,0 1-100 16</inkml:trace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05.51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387 0 1012 0,'-24'2'434'0,"-45"71"-273"16,50-58-110-16,-2 10 6 0,-2 7-1 16,-4-3 5-16,8-1-39 0,-4-1-7 0,0 15-2 0,-9-17-13 15,11-4-24-15,-4 6-29 0,4-8-51 0,6-2 68 16,-2 2-43-16,9-19-27 0</inkml:trace>
</inkml:ink>
</file>

<file path=ppt/ink/ink15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51.736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32 124 508 0,'4'-8'403'16,"-4"2"-142"-16,0-4-131 0,0 10 103 0,0 0-71 15,-2 0-4-15,0 0-25 0,1 0-5 0,-1 0-28 16,1 0-12-16,-1 0-11 0,0 0-9 0,-2 13-20 16,-1 2-19-16,0 2 13 0,-6 44-9 0,11-41-10 15,3 4-3-15,3-5-3 0,2 0-4 0,0-1-2 16,5-2 0-16,3-1-9 0,-1-4 7 0,-1-3-1 16,9-6-5-16,1 1 3 0,-2-2-1 0,1-1 0 15,1-1-3-15,-5-7 2 0,7 1 2 16,-5-2-2-16,0 1 2 0,-2-5-2 0,1-2 2 15,-1-2 0-15,0-1 0 0,-6-1 0 0,2-2 0 16,-4-2 0-16,-8 1 0 0,-1 1 1 0,-4-2-2 16,0 1-1-16,-9 2 0 0,3 1 0 0,-8 0-3 15,8 1 0-15,-6 8-3 0,2-3-1 0,-5 4-25 16,2 2-21-16,-1 7-24 0,3 4-29 0,0-3-36 0,0 12-54 16,-1 0 121-16,-2 0-96 0,6 5-8 0</inkml:trace>
</inkml:ink>
</file>

<file path=ppt/ink/ink15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51.915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129 0 1044 0,'-120'104'519'0,"114"-105"-282"0,1 1-141 0,5 0 67 16,0 0-48-16,0 0-47 0,0 0-5 0,0 0-6 16,5 0-8-16,11 0-25 0,7-2-4 0,44-1-5 15,-33-2-5-15,5 0-5 0,-2 2-10 0,-5-2-18 0,3 0-88 16,-1 1-53-16,-3-1-92 0,-9 0 187 0,-4 5-184 15,-5 0-98-15</inkml:trace>
</inkml:ink>
</file>

<file path=ppt/ink/ink15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52.171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6 0 869 0,'-6'5'501'0,"7"-5"-251"15,-1 2-148-15,0-2 106 0,0 0-102 0,0 0-29 16,2 0-14-16,25 0-4 0,36 3-2 0,-39-3-18 16,3 0-8-16,1 0-5 0,-3 0-1 0,1 0-19 15,-5 0 8-15,-5 3 0 0,2 0 1 0,-5 2 0 0,-10 3 4 16,2 2 3-16,-2-1 12 0,-1 3 1 0,-4-1 2 16,-1 2 1-16,-4 0-3 0,1 3-2 0,1-2-6 15,-3-3-2-15,2 4-14 0,-1 1-4 16,-1 0-1-16,3-5-6 0,-1-1-45 0,1 0-27 15,2-2-36-15,3-7-48 0,1-1 108 0,-1 0-88 16,0-1-38-16</inkml:trace>
</inkml:ink>
</file>

<file path=ppt/ink/ink15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52.355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315 3 1134 0,'0'-1'575'0,"-3"1"-313"0,-2-2-157 0,4 2 83 0,-1 0-68 15,0 0-45-15,1 0-7 0,-2 3-9 16,-9 15-6-16,-5-2-22 0,-40 44-7 0,36-41-8 0,1 2-4 16,0 0-8-16,1-2-1 0,-2-1-9 15,-1-2-20-15,5 2-24 0,3-7-28 0,1 0-113 16,-5 0-115-16,5-4 225 0,5-2-168 0,2 11-76 0</inkml:trace>
</inkml:ink>
</file>

<file path=ppt/ink/ink15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52.499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0 71 976 0,'106'-71'520'0,"-106"71"-262"0,0 0-158 16,3 5 71-16,-3-5-68 0,0 0-25 0,0 0-31 15,0 0-7-15,0 0-6 0,2 6-12 0,6 2-16 16,3-1-16-16,2-4-25 0,3-1-68 16,44 39-40-16,-42-39-51 0,-2-2 131 0,1-6-144 0,1-1-63 15</inkml:trace>
</inkml:ink>
</file>

<file path=ppt/ink/ink15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52.678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13 9 569 0,'0'-2'425'0,"0"1"-139"0,0-1-155 0,0 1 120 0,0 1-86 16,0 0-30-16,0 0-25 0,-1 14-41 0,-1-3-12 0,0 5-8 15,-2 44-10-15,0-50-16 0,4 1 0 0,2 8-8 16,-2-9-3-16,5-1 0 0,-2 4-3 0,2-3-6 16,3-8 2-16,-2 9-2 0,4-11-2 15,0-7 1-15,1 7 0 0,2-1-2 0,1-6 0 0,-1 1-1 16,-2-1-19-16,4-2-13 0,-7 1-19 0,3 3-19 15,-4-5-77-15,-1 4-48 0,-6-2-97 16,2 0 193-16,-4 6-170 0,1 1-77 0</inkml:trace>
</inkml:ink>
</file>

<file path=ppt/ink/ink15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52.863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51 0 1251 0,'-50'130'508'0,"50"-111"-314"0,0-3-56 0,0 2-44 15,3 1-15-15,7-6-3 0,0 5-50 0,3-7 15 16,3 1-7-16,5-3-5 0,-2 1-2 0,0-5-11 16,7-2 0-16,0-1-8 0,0-4 2 0,-6-1-8 15,0-4 3-15,5 1 0 0,-2-1-3 0,-5-2-6 16,1-1-10-16,-11 2-18 0,2 2-64 0,3 1-52 16,-13-3-91-16,-2 1 172 0,2 4-164 0,-2 1-82 15</inkml:trace>
</inkml:ink>
</file>

<file path=ppt/ink/ink15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45.567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61 0 590 0,'-11'15'266'0,"-3"-3"-160"0,1 3-69 0,5-2 9 0,-7 0 9 0,15-1-20 0,0 6-10 16,4-2-94-16,-3 0 64 16,4 2-32-16,8 3-37 0</inkml:trace>
</inkml:ink>
</file>

<file path=ppt/ink/ink15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45.724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67 0 481 0,'-9'15'302'0,"-2"-1"-127"0,-4 1-100 0,4-2 70 16,3-1-67-16,3 3-13 0,0-1-10 0,2-1-27 16,3 2-10-16,3 1-7 0,-1-2-20 0,-1-2-31 15,4 4 17-15,0-3 14 0,1-1-22 0,1 3-10 16</inkml:trace>
</inkml:ink>
</file>

<file path=ppt/ink/ink15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45.859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33 0 758 0,'-11'16'359'0,"5"-3"-232"0,2 3-38 15,3 1-30-15,-6 2-46 0,6-1 18 0,1-6-21 0,0 3-2 16,-4-4-8-16,4 5-88 0,5 0 66 0,-2-1-31 16,6-1-32-16</inkml:trace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05.64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59 803 0,'112'-46'351'0,"-115"50"-225"0,6 4-55 0,-3 3-29 0,0-11-11 16,0 0-40-16,0 0-31 0,0 0 34 0,0 0-26 15,2 4-16-15</inkml:trace>
</inkml:ink>
</file>

<file path=ppt/ink/ink15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48.834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263 224 554 0,'-42'-153'305'0,"42"139"-133"0,0-4-91 0,0 7 29 0,2 3 6 0,-2-4-5 15,0 8-20-15,2 2-10 0,-2 0-5 0,0 2 10 16,0 0-22-16,0 0-4 0,-2 0-18 0,0 0 3 16,-1 7-5-16,-3 10-5 0,-2 8-4 0,-13 47-17 15,5-43 10-15,3 5-1 0,-2 0-2 0,-4 1-6 16,5 7-2-16,-4-8-2 0,0 3-1 0,2-2-4 15,2 0 1-15,7-3-4 0,-7-1-1 0,11-4 0 16,1-1-2-16,-4-8 2 0,-3 0-17 0,5-9-12 16,5-7-20-16,-1-2-58 0,10 3-30 0,-12-5-40 15,2 1-55-15,0-1 138 0,0 1-137 0,4-7-53 16</inkml:trace>
</inkml:ink>
</file>

<file path=ppt/ink/ink15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49.018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0 286 631 0,'38'-131'377'0,"-39"128"-157"0,-2-2-110 15,3 0 58-15,0 4-24 0,-2-1-35 0,2 1-11 16,0 1-12-16,0 0-3 0,0 0-34 0,0 0-9 0,0 0-1 16,0 0-5-16,3 6-11 0,2 5-4 0,0 2-8 0,1 2-9 15,30 39 6-15,-28-41 0 0,-4 6-5 16,1-4-3-16,3 1-2 0,-4 0-16 0,2-1-15 16,-6-6-68-16,0 6-43 0,5-14-65 0,-4-1 145 15,4-3-147-15,-5 2-71 0</inkml:trace>
</inkml:ink>
</file>

<file path=ppt/ink/ink15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49.180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31 119 902 0,'-31'-101'408'0,"35"102"-239"16,-1-1-105-16,2 0 25 0,-5 0-7 0,0 0-10 0,0 0-8 0,0 0-22 15,6 0-9-15,7 0-9 0,0 0-4 0,1 0-9 16,44 5-3-16,-42-5-10 0,-3-3-12 0,0 0-64 15,0-2-43-15,-5 2-76 0,2-2 146 0,-6 0-112 16,0 5-58-16</inkml:trace>
</inkml:ink>
</file>

<file path=ppt/ink/ink15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49.377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19 93 1073 0,'-14'-93'439'0,"10"94"-289"0,3 4-97 0,1 8 21 16,-2 0-5-16,4 1-18 0,-1 9-3 16,3 4-12-16,-3 4-4 0,6 6-5 0,-3-2-2 15,1-3-10-15,-1 4-2 0,2 4 0 0,-3-3-8 0,0 3 5 16,2-4-5-16,-3-3-2 0,1 1 0 0,-1-8-1 16,1-5-43-16,0 1 18 0,-3-14-88 0,3 0-77 15,1-3 143-15,-4-5-94 0,0 0-47 16</inkml:trace>
</inkml:ink>
</file>

<file path=ppt/ink/ink15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49.650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34 112 1111 0,'8'-66'455'15,"-16"69"-299"-15,6 5-99 0,-3-3 32 0,4 5-42 16,2 2-6-16,4 3-9 0,1-2-4 0,-1-2-13 15,5-3-4-15,3 5-6 0,-2-5-10 16,0 2 11-16,2-6-1 0,0-4 0 0,3 0-1 0,0-8 1 16,0 5-1-16,-4-8-1 0,-4-4 1 0,4-1-1 15,-4-1 0-15,-6 1 0 0,0-1 1 0,-2 1-3 16,-2 0 2-16,-8 3-1 0,2 7-2 16,0-4 2-16,-3 10-2 0,-2-1 3 0,-4 2-7 15,2 4-9-15,-3 11-20 0,1-4-17 0,-3 2-78 16,3 5-60-16,-3 5 136 0,4 2-106 0,2-5-49 0</inkml:trace>
</inkml:ink>
</file>

<file path=ppt/ink/ink15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50.062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0 0 933 0,'2'0'426'0,"1"2"-253"0,5 1-110 15,0-1 46-15,1-1-54 0,4 1-10 16,-3-2-8-16,4 0-7 0,-1 0-15 0,-1 0-10 0,2 0 1 15,-1 0-4-15,-2 0 1 0,0 0-2 0,-6 0 1 0,3 2 0 16,-6-2-3-16,3 1 2 0,-5-1-1 0,0 0 2 16,1 5 1-16,3 11 4 0,-4-3 1 0,-2-3 1 15,-3 2 3-15,-1-2 7 0,-1 1-1 0,-1 1 2 16,0-4 0-16,0 3-7 0,2-3 0 0,1-2 1 16,-2 2 0-16,6-8-11 0,-1 2 2 0,1-2-3 15,1 0 0-15,0 0 2 0,0 0-1 16,3 0-1-16,13 2-2 0,6-4 3 0,36-9-1 15,-35 3 0-15,-4 0-1 0,-6-2 0 0,3 7-1 16,-6 1 1-16,3-1 2 0,-13 3-3 0,3 10 4 16,-5-4 5-16,-3 9 0 0,1-3 2 0,-8 8 5 15,1-3 1-15,-3 3 1 0,1-1 3 0,-2-1-1 16,2 1 0-16,4-3-1 0,-6 11 0 0,6-9-2 16,2 3 1-16,7-14-3 0,-1 2-2 0,2-1 1 15,4-9-2-15,10 1-2 0,-4 0 0 0,3-5-1 0,-1-2-5 16,3-2 2-16,8 2-1 0,-6 2-5 0,0-7 1 15,-5 5-4-15,6-11-43 0,-6 10-25 0,4-1-28 16,-2 4-46-16,-9-5 101 0,9 5-84 16,-4-1-33-16</inkml:trace>
</inkml:ink>
</file>

<file path=ppt/ink/ink15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50.248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13 24 1029 0,'0'-9'219'0,"-5"4"-62"0,0 0-47 0,2 0-24 15,3 5-17-15,0 0-2 0,-2 0 145 0,2 0-113 16,0 0-19-16,0 0-17 0,2 8-6 0,1 18-11 16,4 38-4-16,-4-35-15 0,-3 3-6 0,3 2-3 15,-5-5-3-15,2-1-8 0,4-1-3 0,-4 2 2 16,5 1-3-16,-5-10-1 0,0 1 0 0,0-5-6 0,6 1-41 16,-4-9-27-16,-2 2-33 0,3-8-47 0,-2-2 104 15,-1 0-85-15,0 0-33 0</inkml:trace>
</inkml:ink>
</file>

<file path=ppt/ink/ink15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51.045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18 511 787 0,'-3'-67'496'0,"-7"59"-212"0,10 8-179 16,-5-4 157-16,8 4-198 0,-3 0 0 0,0 0-8 15,0 0-5-15,0 0-7 0,16 4-12 0,4-1-2 16,41 10-5-16,-35-13-1 0,4 3-8 0,-1 2 0 15,6-9-4-15,2 3 2 0,12-1-3 0,-6-1 0 16,7-7-2-16,-5 6 2 0,7-8 6 0,4 6 5 16,5-5 7-16,2 1 2 0,-15-1 2 0,20-1 1 0,20-2 1 15,-1 1 0-15,-5-5-7 0,13 4-8 0,-2 3-7 16,20-7-2-16,6 2-3 0,3 0-3 0,-16 3-2 16,9 3-2-16,2-1 1 0,2 3-1 0,-1 2-1 15,-1 1 0-15,-3 1 0 0,-3 4 0 16,-6 0-1-16,3 0 2 0,-2-1-1 0,-11-1 0 15,1-1 0-15,-2-2 1 0,-3 0 2 0,-4-6-2 16,5 1 2-16,-5 2-3 0,0-4 1 0,6 3-1 16,0 0 1-16,-16 1-1 0,-1 6 0 0,9-3 0 15,1 2 0-15,-12 0-2 0,-10 3 1 0,-1 0 1 0,4 0-1 16,-2 3 1-16,2-3 0 0,-12 3-3 0,-5-1 2 16,8 1 3-16,-10-1-2 0,3 1 0 0,-4-3 0 15,-2-2 0-15,-5-1 1 0,-3-2 1 0,12 1-2 16,-9-5 0-16,3 3-1 0,-2-2 0 0,2 3 1 15,2-1 0-15,2 1-1 0,-6 0 1 0,5 3 0 16,-3-2 0-16,0-1-1 0,-2 3 3 0,-6-3 1 16,-4 5-5-16,-1-1 0 0,6 1-3 0,-12 0-1 15,-7 0 0-15,1 1 0 0,3-1-4 16,-2 0 2-16,-1-1 2 0,0-2 1 0,6-5 3 0,-2 1 1 16,2-3 1-16,1 10 0 0,-1-4 2 0,1-3-2 15,0 7 0-15,-1 0 0 0,-3 2 0 0,1 1 1 16,1-1-1-16,-2-6 0 0,-2 8-1 0,0-4 2 15,2 3-1-15,-2-3 0 0,1 5 0 16,-1-2 0-16,-3-2-2 0,0 4 2 0,4-3 0 16,-6 0 0-16,4-1 0 0,-1 2 3 0,-4-3-2 0,10 0 1 0,-1 0 2 15,1 0 0-15,1-1-2 0,0-1 3 0,-1 1-1 16,4-8 3-16,-4 5-1 0,1-1 2 0,-3 5-1 16,1 0-3-16,-1-3 2 0,-2 4 0 0,-1-1-3 15,1 0 0-15,-1 0-1 0,-2-6-1 16,0 9 0-16,0-3 1 0,2-2 0 0,1 7-1 15,-1-5 0-15,1 5-1 0,-1 1 0 0,0-9 0 16,1 3-1-16,-1 2 1 0,-2-2 0 0,3 1-2 16,-3-1 2-16,0-1 1 0,-3-9-1 0,2 18 0 15,-4-8 1-15,2-1-1 0,-4 1-1 0,-7-10 2 0,4 10-2 16,-2 5 1-16,1 1 1 0,-5-6 0 0,0 0-2 16,0 0 1-16,0 0 0 0,0 0-1 0,0 0 1 15,0 0 0-15,0 0-3 0,0 0-4 0,4 2-15 16,1-1-11-16,-2 1-17 0,-3-2-16 0,4 2-58 15,-4-2 13-15,0 0-94 0,0 0-82 0,0 0 197 16,0 0-123-16,0 0-89 0</inkml:trace>
</inkml:ink>
</file>

<file path=ppt/ink/ink15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51.276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0 37 1014 0,'38'-37'495'16,"-44"43"-287"-16,3-1-120 0,1 3 22 0,-1 0-10 16,1-8-4-16,1 0 6 0,1 8-7 0,0 10-6 15,0 0-21-15,8 48-1 0,-8-42-6 0,0 3-1 16,4 2-11-16,-2-3-17 0,-4 1-5 0,2 1-3 16,0-3-1-16,4 1-13 0,1 2-3 0,-5-11-9 15,0 4 3-15,0-6-36 0,1 1-31 16,1-11-39-16,1 6-63 0,-1-8 121 0,2 0-91 15,4 0-39-15</inkml:trace>
</inkml:ink>
</file>

<file path=ppt/ink/ink15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46.032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28 0 789 0,'-12'18'366'0,"8"3"-241"0,-2-4-32 0,4-1-74 0,-1 2 6 16,5 0-16-16,-2 3-18 0,-2 1-28 0,7-4 10 15,0 1 18-15,4 2-37 0,4-5 1 0</inkml:trace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05.79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90 0 765 0,'0'0'363'0,"0"0"-231"0,0 0-42 16,-2 9-66-16,-2 6 25 0,-4-3-24 0,-1 5-18 15,1-4-71-15,0-1-60 0,1-1 100 0,-5 10-68 16,-20 40-69-16</inkml:trace>
</inkml:ink>
</file>

<file path=ppt/ink/ink15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46.190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45 0 927 0,'-12'21'416'16,"-1"-3"-247"-16,5 1-104 0,5 2 34 0,-2-3-35 15,4 5-7-15,1-3-13 0,-3 0-9 0,3-1-19 16,0 5-4-16,0-3-2 0,0 2-8 0,4 2-39 15,-4-5-22-15,7 1-29 0,4 1-26 0,-9-1 75 16,6-2-70-16,-3-1-26 0</inkml:trace>
</inkml:ink>
</file>

<file path=ppt/ink/ink15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53.690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132 124 755 0,'37'-97'409'15,"-39"88"-218"-15,2-3-106 0,-1 8 24 0,-4 2 1 16,7 4-10-16,-2-2-5 0,-2 0-13 0,0 0-25 16,1 0-6-16,1 0-6 0,-2 14-5 0,1 1-13 15,-1-1-3-15,-9 50-7 0,6-39-1 0,-3 0-5 16,1 6-2-16,-4 1-2 0,-2-1-2 0,4-4-2 15,-9-1-1-15,2 1 1 0,1 0-5 0,1-7-10 16,3-4-18-16,4-3-26 0,-1 0-88 0,8-12-69 16,-3 6 155-16,6-7-121 0,-3-2-93 0</inkml:trace>
</inkml:ink>
</file>

<file path=ppt/ink/ink15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53.853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10 0 924 0,'-8'1'466'0,"8"9"-265"15,0 3-12-15,-2-5-63 0,5 3-83 0,2 7 17 0,-2 3 10 16,1-3-32-16,-3-2-22 0,4 3-6 0,3-3-2 16,0 5-10-16,2-5-24 0,-1 3-22 0,1-4-55 15,1-1-153-15,-6-2 203 0,-2-3-124 16,4 1-91-16</inkml:trace>
</inkml:ink>
</file>

<file path=ppt/ink/ink15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54.004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451 879 794 0,'-46'-87'410'0,"47"86"-230"0,1-1-113 15,8 2 12-15,-10 0-6 0,0 0-4 0,0 0-13 0,4 0-11 0,13 0-27 16,-1 2-14-16,-2-2-4 0,41 6-20 16,-37-4-107-16,-2-2 107 0,-5 0-60 0,3 0-52 15</inkml:trace>
</inkml:ink>
</file>

<file path=ppt/ink/ink15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54.207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3 102 1070 0,'-3'-102'490'0,"3"112"-313"0,0 0-68 0,0 9-62 15,0-5 18-15,4 14-11 0,0-4-9 0,-1 2-14 16,-2 6-4-16,1 3-2 0,0 4-6 0,-1-10-7 0,1 5-2 15,-2 3 0-15,0 0-2 0,0-2-2 0,0-4-1 16,0-4-3-16,0-3-14 0,5-1-23 0,-4 1-24 16,4-15-40-16,3-7 74 0,-1 0-56 15,2-7-25-15</inkml:trace>
</inkml:ink>
</file>

<file path=ppt/ink/ink15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54.450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59 114 935 0,'4'-69'467'0,"-11"79"-291"16,4 11-39-16,-7-5-41 0,10 0-63 0,0-1 32 0,5 7-27 15,3-7-8-15,0 1-4 0,0-3-8 0,4-5-28 16,0 3 20-16,6-11-3 0,-2 1-3 16,2-7 0-16,-2 3 1 0,-1-15-5 0,1 7 3 0,-2-5-1 15,-3-4 1-15,-7-1-2 0,0 1 1 16,-2 2 0-16,-5 2-2 0,-2 0 1 0,-5-2 0 15,1 5 1-15,-1 7-2 0,-3 2 0 0,-3 1 0 16,-3 5-1-16,1-2 2 0,2 6-3 0,-3 10-43 16,-2-4-22-16,3 5-27 0,7 4 18 0,-5-1 41 15,1 2-58-15,4 4-19 0</inkml:trace>
</inkml:ink>
</file>

<file path=ppt/ink/ink15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0:54.904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0 0 747 0,'0'63'380'0,"0"-62"-217"16,8-1-33-16,3 0-22 0,-1 0-16 16,7-1-60-16,0-4 35 0,5-2-39 0,2-1-5 15,0 0-6-15,0 2-7 0,-1-2-7 0,3 0 2 0,-4 3-4 16,-1 2-9-16,-3 3 8 0,0-4 1 0,-18 8-2 16,4-3 4-16,-4 6-1 0,-1-7-2 0,-1 0 3 15,1 0-2-15,-1 0 2 0,-11 3-2 0,-3 11 9 16,-42 43-1-16,39-48 2 0,4 6 2 0,1 1 2 0,-1 2 3 15,2-1 2-15,1 3 1 0,5-6-6 16,2-1 2-16,2-2 0 0,2-1-4 0,4-2 0 16,0-8-5-16,5 3-3 0,-8-5 0 0,0 1 0 15,0-1-2-15,5-1-1 0,9-3 2 0,2-4-3 16,42-24 6-16,-42 23 1 0,0 1-4 0,-1 2 2 16,1 3 2-16,-3 4-1 0,5 1-4 0,-14 0 3 15,4 3-1-15,-6 3-3 0,-2-6 1 0,0 0 2 16,0 0-1-16,0 2 0 0,-2 6 2 0,1 8 2 15,-1-3-1-15,-1 2 3 0,-19 36 2 0,15-37 4 16,-7-2-1-16,1 1 5 0,3-2 2 0,0-1 5 16,1 1 0-16,4 0 2 0,2-1 1 0,3-4-4 15,0 1 3-15,3-6-6 0,-3-1 0 0,0 0-7 16,0 0-1-16,0 0-4 0,10 0-3 0,4 0-1 16,1-1-4-16,7-3 0 0,33-7 0 0,-46 1 1 15,1 7-4-15,-2-8-7 0,5 5-11 0,-2-4-17 16,-9 2-16-16,-1 1-23 0,6 1-95 0,3 1-93 15,-1-3 185-15,-10 0-131 0,5 0-95 0</inkml:trace>
</inkml:ink>
</file>

<file path=ppt/ink/ink15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00.227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40 101 358 0,'-23'-67'196'15,"22"57"-69"-15,-3 5-58 0,1-3 48 16,1 2-13-16,1 4-4 0,-1 1-22 0,1-1 6 0,-1 0-8 16,0 2-5-16,2 0-2 0,0 0-11 15,0 0 5-15,0 9-12 0,2 11 1 0,0 3-11 16,4 37-5-16,-6-33-5 0,0 0-4 0,0 7-8 15,0-2-5-15,0 2 3 0,-2-3-4 0,1 4-4 16,-1-1 0-16,1-5-1 0,1 0-3 0,0-5 0 0,3-10-3 0,0 1 0 16,-1-1-7-16,3-6-16 0,1-5-14 0,-1-1-22 15,0-2-72-15,-5-2-56 0,0 1 130 0,0-1-101 16,0 1-71-16</inkml:trace>
</inkml:ink>
</file>

<file path=ppt/ink/ink15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00.637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10 441 641 0,'-10'-72'287'0,"4"70"-137"0,-1 2-79 0,6 0 46 15,1 0-15-15,0 0-4 0,0 0-27 0,0 0-3 16,0 0-8-16,0 0-8 0,18 4-1 0,4-1-18 16,41 7-4-16,-34-9-4 0,5 2-1 0,3-1-8 15,0 0 0-15,9-2-5 0,-7-2-5 0,6 0 4 16,0 2 3-16,-2-4-3 0,1-1 1 0,4 0 4 15,-3 0-1-15,0-1 0 0,5 1 2 0,-11-2 0 16,7 4-4-16,11-2 2 0,-9-1 1 16,0 3-4-16,2 1-1 0,0 0 0 0,6-1 1 0,-4 0-1 15,2 0 4-15,-9-4-4 0,15 1 3 16,-7 3-3-16,2-5 3 0,6 0 0 0,0 1-3 16,3 1-2-16,2 1-1 0,2-3 0 0,3 1-3 15,-1-4 1-15,11-2-3 0,-2 0-1 0,6-1-1 16,-3-2 4-16,3 0-3 0,2 6 1 0,-2-4-1 15,-6 2 0-15,-6 3 0 0,-1-4 1 0,-14 6 1 0,-11 1-3 0,7 3 0 16,-4-9-1-16,-10 8 1 0,-6 0 0 16,-3 1 2-16,4 0 1 0,-7-5-2 0,1 2 2 15,-17 1-1-15,6 3-1 0,5-3-1 0,-9 2 1 16,1-8-1-16,-1 9-2 0,-6 1 0 0,7-4 0 16,-7-5-3-16,1 7-17 0,-5-5-14 0,-8 1 8 15,4 11-4-15,-1-4-137 0,-1-2-83 0,0 2 184 16,1 0-130-16,-10 3-102 0</inkml:trace>
</inkml:ink>
</file>

<file path=ppt/ink/ink15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00.877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0 53 872 0,'43'-48'417'0,"-43"50"-242"16,-1 4-107-16,-6 4 34 0,7-1-15 0,4 4-20 15,2 5-5-15,0 3-2 0,-2-3-41 16,0 3 17-16,6 3-4 0,6 0-7 0,-8 5-4 16,2-2-7-16,1 2-1 0,-1-5-6 0,1 5 0 15,-6-3-2-15,-2 0-3 0,-3-5 4 0,3-2-4 16,-3 0 2-16,-1-4-2 0,-4-2-6 0,0-4-40 16,-1-2-27-16,-2-4-41 0,-5-2-65 0,5 1 127 15,-2 0-97-15,2-2-40 0</inkml:trace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05.93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13 681 0,'50'-13'334'16,"-52"22"-186"-16,4 7-94 0,5 5 45 0,-1-2-55 15,0-2-4-15,7-4-15 0,0-1-25 0,-3-3-104 16,3-1-75-16,1-8 141 0,-1 2-103 0,6-6-93 16</inkml:trace>
</inkml:ink>
</file>

<file path=ppt/ink/ink15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01.132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108 45 1045 0,'-108'-37'400'0,"115"39"-238"16,3-1-93-16,1 3 22 0,5-4-11 15,5-2-13-15,1 2-8 0,4-3-12 0,1 1-11 16,2 2-7-16,-1-5-12 0,-4 5-6 0,2-3-3 16,-6 3-12-16,3 0-16 0,-10 2-21 0,0-1-20 15,-5 1-99-15,-5 3-75 0,-5-5 170 0,1 0-128 16,-1 0-58-16</inkml:trace>
</inkml:ink>
</file>

<file path=ppt/ink/ink15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01.354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129 0 863 0,'-109'35'409'0,"105"-25"-229"0,1-2-105 0,0 5 32 15,3 3-10-15,0 6-8 0,0-2-6 0,0-3-32 0,0 1-8 16,0 3-4-16,0 3-5 0,0-6-13 0,0-1-5 15,0 0 0-15,0 0-3 0,0-1-2 16,2 4-1-16,2-14-2 0,5 7-2 0,-5-5-1 16,4-5 1-16,2 0-3 0,1-4-9 0,1-2-12 15,0-1-22-15,3-2-25 0,-2-4-101 0,1-1 128 16,1 0-84-16,-4 1-57 0</inkml:trace>
</inkml:ink>
</file>

<file path=ppt/ink/ink15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01.638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0 518 1006 0,'40'-109'460'0,"-46"109"-271"0,1 1-117 16,2 11 29-16,-2-6-13 0,5 10-10 0,0 4-13 15,3-4-27-15,1 1-5 0,0 3-9 0,1-3-4 16,0 4-9-16,0-3-2 0,3 1-5 0,-3-1 1 16,-2-2-5-16,2 2-1 0,-4-7-16 0,1 5-11 15,0-8-35-15,-4-1-12 0,-1-6-16 0,1-1-13 16,1 0-11-16,-1 0-20 0,0-1-20 0,1-1 1 15,-1 0 29-15,1 1 15 0,-1-1 16 0,0-3 30 16,1-6 21-16,-1 0 30 0,0-1 47 0,1 3 36 16,-1-2 10-16,2 3 5 0,0 3 9 0,0 1-1 15,2 0-4-15,-2 2-9 0,5-3-5 0,6-1-23 16,2 1 5-16,1 2-18 0,39 0-6 0,-41 4-18 16,2 2-7-16,-3 1-14 0,4-3-21 0,-9 1-85 15,-1-2 23-15,2 0 59 0,-7 0-64 0,0 0-29 16</inkml:trace>
</inkml:ink>
</file>

<file path=ppt/ink/ink15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01.826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27 82 841 0,'-19'-76'425'0,"19"79"-218"0,0 2-121 16,-2-2 39-16,0-3-23 0,1 0-12 0,-1 0-20 15,0 15-12-15,4 7-9 0,3 36 0 0,-5-38-19 0,11 0-6 0,-6 5-5 16,-2-1-2-16,4-3-9 0,-3-2-2 0,5 2 0 15,0 1-9-15,-9-2 4 0,0 1-4 16,3-7-12-16,-3 4-46 0,5-4-23 0,-5 1-34 16,-3-10-49-16,0 3 112 0,0-5-94 0,1-3-27 15</inkml:trace>
</inkml:ink>
</file>

<file path=ppt/ink/ink15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02.080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0 210 852 0,'38'-108'439'0,"-36"108"-268"0,6-2-41 16,-3 1-78-16,-5 1 28 0,0 0-9 0,0 0-20 15,13 0-5-15,1-2-9 0,4 2-2 0,40-3-2 16,-44-2-1-16,7 5-3 0,-5 0-2 0,0 0-2 16,0 0-2-16,-4 3 0 0,-1-1 0 0,-5 0-5 15,-4 6 0-15,-2 3 5 0,0-1 2 0,-2 4-4 16,-4 0 1-16,1 3-2 0,-6 0-1 0,1 4-2 15,-1-2-3-15,-2-1-8 0,-1 1-2 16,1 2 1-16,-2-3-3 0,4 0-1 0,3-4-38 16,-3 2-22-16,4-6-30 0,4 1-36 0,3-3 87 15,-2-3-73-15,10-3-30 0</inkml:trace>
</inkml:ink>
</file>

<file path=ppt/ink/ink15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02.220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0 35 837 0,'33'-35'392'0,"-41"39"-220"16,4 4-103-16,1 4 31 0,0-3-16 0,3 4-10 16,2-2-7-16,4 4-31 0,-3-2-9 0,0-4-19 15,1 1-22-15,0 1-99 0,0-1-72 0,-4-5 143 16,1 4-108-16,-1-4-62 0</inkml:trace>
</inkml:ink>
</file>

<file path=ppt/ink/ink15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02.456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0 85 794 0,'47'-62'375'0,"-39"60"-186"16,0 2-60-16,2 2-67 0,8-4-5 0,-4-1-33 0,4 3 8 16,-5-3-5-16,3 1 16 0,-2 2-29 0,6-5-3 15,-6 4-5-15,-1-1-1 0,-3 0-2 0,-1-1-1 16,-1 3-4-16,-3 0 5 0,-2 2 1 0,-4-2 2 15,-1 0-2-15,0 0 2 0,1 0-1 0,-1 0-1 16,-3 8-11-16,-1 1-16 0,-2 3-19 0,0 1-75 16,0-4-55-16,-34 39 125 0,32-41-98 0,1-1-77 15</inkml:trace>
</inkml:ink>
</file>

<file path=ppt/ink/ink15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02.666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86 0 606 0,'-8'4'414'0,"1"-1"-159"0,-41 39-141 0,40-33 91 16,1-1-85-16,3 2-12 0,4 1-21 0,-4-1-2 0,8 0-12 16,-3-6 0-16,4 3-17 0,5-1-4 15,1-4-2-15,0 1-5 0,2-5-7 0,2-1-4 16,4-2-4-16,-1 1-5 0,-1-1 0 0,4-3-4 0,2-2 1 16,1 4 0-16,-5-1-7 0,-1-1-3 0,1 0 0 15,-1-2-1-15,-2 2 0 0,2 0-3 0,-4 5-5 0,-3-3-17 16,2-1-20-16,-3 2-24 0,-4 2-31 15,-1 3-128-15,-2 2 163 0,-4-2-106 0,-1 0-67 16</inkml:trace>
</inkml:ink>
</file>

<file path=ppt/ink/ink15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02.832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10 0 1204 0,'-5'44'528'0,"3"-46"-327"0,1 0-127 0,-1 2 26 15,2 0-16-15,0 0-11 0,0 0-5 0,0 0-32 16,0 0-6-16,0 0-4 0,0 0-5 0,0 0-65 16,0 0-36-16,0 0-51 0,0 0-85 0,0 0 158 15,2 4-122-15,-2-4-57 0</inkml:trace>
</inkml:ink>
</file>

<file path=ppt/ink/ink15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05.160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35 20 308 0,'0'-2'229'0,"0"1"-69"15,0-1-79-15,0 0 57 0,0 1-13 0,0-1-25 16,0 1-11-16,0-1-4 0,0 0-18 0,0 1-5 0,-2-1 7 16,1 2 2-16,-1 0-32 0,0 0 13 0,1 0-1 15,-2 11 0-15,-2 10-4 0,-7 39-5 0,11-38-12 16,-1 3-3-16,4 2-3 0,-2-3-4 0,-3-1-2 16,1-1-7-16,2 2-1 0,-3-9-10 0,3 2 3 15,3-4-66-15,-3 2-30 0,6-9-48 0,-4-1 25 16,6-2 62-16,2-3-87 0,3-8-24 15</inkml:trace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06.20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151 176 689 0,'-8'2'350'0,"3"3"-173"0,1-1-107 0,4-4 40 16,-2 0-11-16,0 0-8 0,0 0-16 0,0 0-25 0,2 4-7 0,0 2-8 15,0 3 3-15,0-3-13 0,0-4-2 16,2 2-8-16,-2-4 1 0,17 11-6 0,0-5 2 16,1-2-7-16,54 3 0 0,-55-20-2 0,2-8-2 15,-5 2 2-15,1-6-2 0,0-5 4 0,-5 3-4 16,-5 6 1-16,-5-4-1 0,-3 2 2 0,-5 2 1 15,0 10-2-15,-9 5-1 0,0-3-1 0,-6 22 0 16,-4-9 2-16,-1 13 1 0,1 2-3 0,-3 8 0 16,-1 1-5-16,4 3-51 0,-1 1-29 0,3 3-46 15,8 3-88-15,0-6 157 0,7-7-119 0,6 13-99 16</inkml:trace>
</inkml:ink>
</file>

<file path=ppt/ink/ink15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05.339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158 0 449 0,'-5'0'352'0,"2"0"-113"0,3 5-125 15,-2-5 99-15,1 0-97 0,-1 0-18 0,0 0-20 16,1 0-8-16,-4 11-10 0,-1 5-5 0,-1-3-30 15,-22 40-5-15,23-32-4 0,4-2-1 0,-4 2-5 16,2-1-4-16,-4-4-3 0,0 1-6 0,-1 3 2 16,1-1-13-16,-2-9-15 0,-1 1-60 0,1-1-36 15,4-2-53-15,1-7 125 0,5-1-130 0,-2-1-56 16</inkml:trace>
</inkml:ink>
</file>

<file path=ppt/ink/ink15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05.473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0 396 448 0,'45'-69'336'0,"-43"69"-109"15,4 0-110-15,-1 3 69 0,-5-3-31 0,0 0-45 0,0 0-15 0,0 0-13 16,5 10-13-16,1 4-30 0,1 1-9 0,30 41-8 16,-28-40-5-16,6-1-11 0,-2 4-14 0,-2-8-23 15,-3 0-88-15,2-3 39 0,-6-1 47 0,3-2-64 16,1-5-49-16</inkml:trace>
</inkml:ink>
</file>

<file path=ppt/ink/ink15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05.648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10 0 774 0,'-5'0'376'0,"0"0"-210"0,5 2 2 0,0-2-60 15,0 0-21-15,0 0-10 0,0 5-46 0,2 13 28 16,1 1-18-16,13 42-10 0,-8-40-3 0,-1 0-10 16,-1 3-5-16,0-3-3 0,-2 0-1 15,0-3-18-15,0 1-2 0,-3 0-15 0,3-4-21 0,-3-2-98 16,-1-2 115-16,2-5-69 0,-1-1-55 0</inkml:trace>
</inkml:ink>
</file>

<file path=ppt/ink/ink15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05.887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0 314 646 0,'40'-80'426'0,"-41"80"-202"0,1 0-136 16,6 1 126-16,-6-1-128 0,0-1-32 0,0-1-6 15,0 0-6-15,10 1-2 0,6-1-10 0,0 1-5 16,40-7-11-16,-35 8-3 0,-1 0 0 0,-3 3-1 16,-5-3 2-16,-1 1 1 0,2 9 3 0,-7-3 1 15,-3 5 2-15,-4 3 4 0,-1-4 0 0,-8 12-1 16,4-4-1-16,-2 4-4 0,-3-3-2 0,-2 0-5 16,2-1-1-16,-2-4-30 0,3-1-24 0,5-3-29 15,-1 1-42-15,-2-6 17 0,6-3 52 0,4-3-85 16,-2 0-29-16</inkml:trace>
</inkml:ink>
</file>

<file path=ppt/ink/ink15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06.112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0 89 967 0,'97'-89'458'0,"-105"96"-264"0,6 9-120 0,5 0 60 16,-9 0-72-16,3 3-10 0,1 7-6 0,2 2-11 15,0-8-16-15,2 1-9 0,1 0-3 0,-3 0 0 16,5 0-6-16,-2-10 2 0,2 1-1 0,0-4 2 15,-1-3-2-15,0 1 3 0,-3-4-2 0,-1-2 4 16,0 0-1-16,0 0 6 0,0-2 1 0,0 0 4 16,8 1 1-16,10-4-1 0,-4 2 1 0,44-18-4 15,-40 14 6-15,3-1-11 0,-5 0 0 0,-3-3-3 16,1 1-16-16,-4 2-17 0,1-1-22 0,-3 9-97 16,-4-2 36-16,-4 0 66 0,-2 2-83 0,2 0-36 0</inkml:trace>
</inkml:ink>
</file>

<file path=ppt/ink/ink15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06.320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229 0 892 0,'-151'80'446'0,"128"-67"-234"0,6 3-122 0,2 2 47 16,9-2-34-16,-4 2-6 0,4 0-26 0,7-6 1 0,11 1-6 15,-9 0 4-15,5-6-21 0,3-4-4 0,5 0-1 0,5-3-9 16,3-5 2-16,-1 0-11 0,-6-4-8 0,16-1-9 15,-4 0 4-15,-4-2-5 0,-7-1-6 0,0 0-27 16,-2 5-16-16,-5 0-21 0,-5 1-26 0,-4 4-116 16,0 0 150-16,-2 3-101 0,0 0-53 15</inkml:trace>
</inkml:ink>
</file>

<file path=ppt/ink/ink15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06.580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5 22 1206 0,'-5'-11'546'0,"5"6"-358"0,0-1-85 16,2 7-69-16,-2-1 6 0,0 0-2 0,0 0-7 15,0 0-7-15,7 18-11 0,-1 1-3 0,45 42-2 16,-41-41-5-16,-3 2-19 0,-3-1-16 16,-4-3-19-16,5 1-22 0,-5-6-113 0,0 1 140 15,2-5-92-15,1 2-53 0</inkml:trace>
</inkml:ink>
</file>

<file path=ppt/ink/ink15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06.792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50 171 918 0,'-37'-134'466'0,"34"128"-261"0,-5-1-133 16,6 1 86-16,2 1-62 0,8 4-13 0,-8-1-6 15,0 0-16-15,0 1-59 0,13-1 41 0,5 0-7 16,3 1-46-16,37-1 30 0,-39 2 1 0,2 2-2 16,-5-2-4-16,0 0-3 0,-5 1 0 0,5 8 0 15,-3 0-1-15,0-2 0 0,-5-1-5 0,-5 2 0 16,4 3-2-16,-5 1-4 0,-4 2-11 0,-5 1-43 15,-1-3-28-15,-1 8-32 0,-1-3-47 0,2 3 106 16,-3-1-89-16,8-3-29 0</inkml:trace>
</inkml:ink>
</file>

<file path=ppt/ink/ink15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06.952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51 2 926 0,'-50'39'475'0,"50"-43"-215"0,0 8-176 15,5-1 52-15,-5-3-31 0,0 0-31 0,0 0-9 16,10 0-9-16,6 0-50 0,3 0-30 0,39-7 28 16,-35 2-19-16,-4 2-24 0,2-3-93 0,-2-1-73 15,-3 1 152-15,3 3-115 0,-4-4-60 0</inkml:trace>
</inkml:ink>
</file>

<file path=ppt/ink/ink15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07.128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0 120 1021 0,'40'-116'452'0,"-45"121"-278"0,3 1-110 16,-1 5 26-16,0 2-22 0,3 5-12 0,0 3 6 15,0 1-28-15,2 4-14 0,-2-2-5 16,0 0-7-16,0-1-8 0,0-1-11 0,-4 6-35 16,3-7-24-16,-2-4-10 0,-1 1-19 0,4-5-31 0,-1-2-110 15,1-9 160-15,-2 3-104 0,5-10-24 0</inkml:trace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06.34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67 600 0,'63'78'349'0,"-40"-87"-160"0,-6 5-111 0,4-6 77 16,4 3-81-16,4-1-17 0,-1 4-10 15,5-5-18-15,-1 1-16 0,6-5-53 0,-9-6-50 16,3 9-76-16,-3-7 127 0,-6 2-90 0,11 3-83 16</inkml:trace>
</inkml:ink>
</file>

<file path=ppt/ink/ink15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07.233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0 70 473 0,'3'-8'368'16,"1"0"-110"-16,-3 3-131 0,1 3 102 0,9-1-83 16,0 0-19-16,10-10-22 0,36-14 0 0,-37 30-29 15,1 0-42-15,-5-1-15 0,1-2-18 0,0 4-23 16,-7-4-25-16,0 2-100 0,-2 0-122 0,-4-2 182 16,1 0-115-16,-5 0-67 0</inkml:trace>
</inkml:ink>
</file>

<file path=ppt/ink/ink15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07.445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51 0 823 0,'-12'10'436'0,"1"1"-225"16,0 5-118-16,1-5 37 0,5 2-28 0,2-3-14 16,3 6-2-16,2-5-7 0,-1 2-8 15,4-2-27-15,6-4-5 0,1 1-1 0,1-3-7 16,3-1-4-16,0-4-8 0,1 0 0 0,4-1-4 15,2-6-3-15,-2 1-12 0,1 1-12 0,2-6-16 16,-1-4-21-16,-2 4-97 0,1-3-89 0,1-4 173 16,3 3-129-16,-1-2-98 0</inkml:trace>
</inkml:ink>
</file>

<file path=ppt/ink/ink15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07.755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19 38 1080 0,'29'-38'443'0,"-39"47"-277"0,4 6-52 0,-2 1-40 0,3-3-25 15,4 5-29-15,-6 4 10 16,6-3-4-16,-3-2-10 0,1-1-1 0,0-2-1 0,3-1 0 16,1-3-5-16,1 2-1 0,3-7 1 0,3-1 0 15,0 0-1-15,3-2 3 0,-1-2-1 0,1 0 7 16,0-3 0-16,2 1 1 0,2-3 0 0,-4 0 0 15,2 1 0-15,3 4-4 0,-2-2 0 0,1 0-7 16,-1 1 1-16,-2 4-2 0,-3 2 2 0,-1 3-1 16,-4-2 0-16,-4 6 1 0,-2 0 1 0,-3 1 0 0,-4 2-3 15,-6 4 1-15,4 2-2 0,-2-6 0 0,-2 2-1 16,3-2-3-16,-3-1-6 0,2-4-11 0,0 1-13 16,4-8-22-16,-4-3-81 0,3 0-57 0,-1-5 135 15,1-1-105-15,10-10-78 0</inkml:trace>
</inkml:ink>
</file>

<file path=ppt/ink/ink15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07.893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0 8 1133 0,'0'0'537'0,"1"0"-333"16,4 2-129-16,-5-4 10 0,0 2-13 0,0 0-4 16,0 0-8-16,16 2-13 0,-1-2-8 0,2 0-27 15,46 0-42-15,-39 1-32 0,4 1-37 0,-4-4-62 16,2 1 113-16,-1-4-90 0,-9 0-37 0</inkml:trace>
</inkml:ink>
</file>

<file path=ppt/ink/ink15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08.061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0 45 1056 0,'0'-2'481'0,"0"0"-284"0,0 1-130 16,0-1 37-16,0 1-40 0,8-4-18 0,9-2-13 15,0 1-9-15,46-9-14 0,-44 15-12 0,-3-1-57 16,0-1-31-16,-11 2-48 0,16 2-75 0,-5 6 148 16,-6-5-117-16,-10 0-41 0</inkml:trace>
</inkml:ink>
</file>

<file path=ppt/ink/ink15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08.307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85 2 1047 0,'-85'58'453'0,"91"-59"-276"0,1-2-120 0,5 1 12 0,1-3-1 16,2 2-8-16,-1-2-9 0,1-1-23 0,-1-1-7 0,9 2-11 15,-2-3 10-15,-5 2-4 0,5 1-2 0,-2 2 1 16,0 1 4-16,-6 2 1 0,5 0 4 0,-17 3-4 16,-1 7 6-16,0-2 2 0,-8 2-2 0,-3 3 1 15,-3 1-2-15,-1-1-2 0,1 3-2 0,1 0-4 16,-3 3-6-16,-2-2-4 0,5-3-2 0,2 2-11 15,0-5-55-15,1 4-30 0,4-5-44 0,-2-1-62 16,8-2 136-16,-4-3-113 0,4-4-39 0</inkml:trace>
</inkml:ink>
</file>

<file path=ppt/ink/ink15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08.436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0 57 1092 0,'47'-57'491'0,"-46"64"-288"16,-4 3-44-16,8 4-45 0,-3-3-24 0,7 2-60 15,1 3 12-15,-7-3-12 0,2-2-9 0,8 2-52 16,-2-3-31-16,2-4-36 0,-5 2-52 0,2-3-88 0,-4-5 161 16,7 2-158-16,0-1-99 0</inkml:trace>
</inkml:ink>
</file>

<file path=ppt/ink/ink15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08.708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41 162 944 0,'-39'-67'445'0,"41"63"-254"16,-2 4-116-16,6 0 46 0,-6-1-36 0,0 1-34 0,0-2-7 0,0 1-6 16,20-3-10-16,-1 0-18 0,41-12-4 0,-43 9-3 15,3-1-11-15,-4-2-4 0,3 4-3 0,-1 6-4 16,-10-5-1-16,3-5 3 0,-5 6-1 0,1-3 1 16,-4 4 19-16,0 3 11 0,-3-2 9 15,0 2 8-15,-1 0 17 0,-1 0 7 0,0 0 3 16,1 0 7-16,-1 7-4 0,-1 7 0 0,0 6-8 15,-12 38-2-15,15-33-16 0,-1-1-6 0,-4-3-4 16,5 0-7-16,0-1-6 0,0-3-5 0,0 1-17 16,5 0-18-16,-9-10-23 0,4 1-23 0,0-1-33 0,0 0-208 15,-1-6 240-15,1-2-158 0,0 0-70 0</inkml:trace>
</inkml:ink>
</file>

<file path=ppt/ink/ink15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08.918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99 37 978 0,'-53'18'501'0,"40"-8"-307"16,-3-2-122-16,9 0 30 0,4 5-18 0,-5-4-14 15,8 2-3-15,6 6-3 0,3-6-21 0,-5-2-7 16,11 4-6-16,-1-3-5 0,2-4-10 0,0 2-3 16,4-8-8-16,-1-1-7 0,0-1-40 0,6 1-14 15,-1-14-17-15,-7 6-17 0,4-8-50 16,-3-2-22-16,3-2-25 0,-5 4-30 0,-2-4-17 0,-1 1 141 0,0-1-126 15,3-3-39-15</inkml:trace>
</inkml:ink>
</file>

<file path=ppt/ink/ink15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09.285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135 156 453 0,'3'-85'318'0,"-14"85"-94"16,-1 2-107-16,3 3 78 0,-3 1-32 0,4 4-17 16,0-1 6-16,4 1-56 0,-1-2-13 15,2-3-15-15,1 4-12 0,2 1-17 0,2-7-5 0,6 1-5 16,-2-3-21-16,-6-1 14 0,0-1-4 0,0-1-1 15,5 0 0-15,8-2-6 0,-4-3-1 0,1-1-2 0,0 0 2 16,-4-11-1-16,41-42 1 0,-46 46 0 0,-1 7 2 16,0-5-2-16,-1 8-1 0,-6 5 0 0,-9 2-5 15,7 9 2-15,-9 2-2 0,5 8-1 0,-3-2-5 16,-2 7-4-16,5-2-8 0,0 0-5 0,2 4-20 16,-3-6-7-16,4-4-10 0,2 0-4 15,2-2-11-15,-1-3 1 0,7-4 4 0,-1-2 5 16,2-1 20-16,4-6 6 0,-5 0 8 0,0 0 6 15,0-2 19-15,0 1 2 0,10-2 10 0,4-1 16 16,1 0 6-16,39-16 6 0,-39 15 7 0,-2 4 6 16,0-1 0-16,-1-1-1 0,0 1 4 0,2 4-22 15,1 1-3-15,1 0-5 0,-7 2-7 0,3 3-5 16,1 0-1-16,-10 2-5 0,3 0-6 0,-6 1 5 16,0 0 0-16,-3 0-2 0,-2-1 2 0,-3 3-3 15,-2 0 0-15,1 0 0 0,1 0-5 0,-2-1-6 0,0-5-11 16,-1-1-40-16,1 7-22 0,6-10-35 0,-3-1-41 15,1 1-85-15,4-3 162 0,1-1-116 0,1 1-27 16</inkml:trace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06.52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5 791 0,'6'0'475'0,"2"0"-276"0,-8-5 33 0,0 5-163 15,0 0 20-15,0 0-7 0,0 0-26 16,0 7-8-16,5 14-6 0,-1 6-3 0,15 64-9 0,-13-58-4 16,-2-6-12-16,0 7-5 0,11 2-1 0,-8-3-8 15,3-3-16-15,-2-1-57 0,1-3-31 16,-9-14-48-16,4 9-87 0,-2-6 166 0,-2-2-130 15,-10-9-44-15</inkml:trace>
</inkml:ink>
</file>

<file path=ppt/ink/ink15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09.525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0 155 1044 0,'63'-78'425'0,"-62"78"-288"0,6-3-97 0,3 3 15 16,-2-1-9-16,-2-6-24 0,5 2-9 0,1 0-3 0,0-4-9 15,1-1-5-15,0 2-3 0,-2-2-1 0,4 6 0 16,1-3-2-16,-2 2 3 0,-5 2-3 0,-3 3 12 16,4 0 7-16,-6 2 3 0,3 3 6 0,-7 1 8 15,0-6 4-15,-2 0-2 0,1 0 4 16,-1 0-8-16,-1 6-3 0,-4 9-2 0,1-2-9 16,0 0-26-16,-20 40-17 0,18-44-20 0,1 1-24 15,6 1-30-15,-3-7-50 0,0 0 100 0,0 1-76 16,3-5-11-16</inkml:trace>
</inkml:ink>
</file>

<file path=ppt/ink/ink15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09.680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59 0 855 0,'-45'70'464'16,"40"-56"-216"-16,3-3-135 0,-4 4 52 0,6-5-26 0,1-1-3 0,4 1-34 16,0-5-13-16,5 0-5 0,-4-2-10 15,2-2-18-15,4-1-7 0,2 0-2 0,-1 0-16 0,0 0-5 16,1 0-4-16,1-3-5 0,-1-2-6 0,-1-3-11 15,2 3-14-15,-3-3-30 0,4 0-86 0,-1-3 37 16,3 1 55-16,4 4-71 0,2-4-50 0</inkml:trace>
</inkml:ink>
</file>

<file path=ppt/ink/ink15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10.214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0 157 774 0,'41'-107'408'16,"-38"106"-214"-16,-3-2-22 0,-2-1-88 0,2 3 32 16,0-1-8-16,0 2-4 0,-1 0-9 0,-1 0-11 15,2 0-27-15,0 0-1 0,0 3-9 0,2 15-2 16,-1 9-6-16,9 38-10 0,-4-41-4 0,-2 5-5 15,-8-3-3-15,6 3-6 0,1 0 1 0,4-7-3 16,-7-3-1-16,3-1-3 0,-3 3-2 0,5-5-8 16,-5 0 5-16,0-6-56 0,-2 0-25 0,0-6-30 15,2 4-39-15,-1-1-49 0,-1-7 123 0,1 0-132 16,-1 0-53-16</inkml:trace>
</inkml:ink>
</file>

<file path=ppt/ink/ink15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10.802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33 134 1320 0,'39'-42'474'0,"-41"45"-318"0,4 3-87 16,-7 4 27-16,0 0-13 0,5 4-11 0,-3 5 6 16,5 1-2-16,-2 1-5 0,-3 0-6 0,3 4-20 15,6 3-9-15,-1 1-6 0,-7 0-8 0,7-2-17 16,-5 3-12-16,-2-1-16 0,4 4 8 0,-5-6-94 15,-2 2-46-15,-8-7-91 0,7 3 174 0,-15-1-162 16,-3-5-87-16</inkml:trace>
</inkml:ink>
</file>

<file path=ppt/ink/ink15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11.197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52 0 1232 0,'-52'45'529'0,"57"-38"-330"0,5 4-126 0,3-6 22 16,0 3-11-16,1-5-8 0,-1 0-4 0,8 1-30 15,0-4-9-15,-3-9-9 0,1 8-8 0,3-4-5 16,1-1-34-16,-4-1-17 0,-1 6-20 0,-4-4-26 16,-6 5-34-16,2 0 78 0,-4-8-65 0,-4 8-16 15</inkml:trace>
</inkml:ink>
</file>

<file path=ppt/ink/ink15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11.400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119 0 941 0,'-101'35'446'0,"98"-22"-247"0,-2-1-116 0,0 0 33 0,5 9-14 0,0 2-2 16,0-1-3-16,3-1-28 0,-3 3-11 15,-8-4-6-15,7 7 0 0,2-3-9 0,-2 0-3 16,9-1-15-16,-5-4-1 0,-6-3-5 0,14 2-1 0,2 8-1 16,5-21-9-16,-10 7 3 0,6-16-7 0,-3-3-3 15,9 2-24-15,-3-3-17 0,1-14-22 16,0-4-25-16,-4 5-107 0,1-1-124 0,-4 5 227 15,2 0-161-15,-5 1-63 0</inkml:trace>
</inkml:ink>
</file>

<file path=ppt/ink/ink15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11.638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17 58 673 0,'14'-58'486'0,"-20"62"-200"16,-4 2-163-16,5-1 131 0,0 1-126 0,4 4-28 15,-3 4-31-15,4-4-12 0,0 1-11 0,0 7-21 16,2-7-7-16,1 7-4 0,0 0-2 0,-1-4-29 15,1 7 19-15,1-3 2 0,-1-2-2 0,-2-3-3 16,9-7-3-16,-8 1-7 0,-1-1-3 0,-1-4-2 16,0-2-5-16,0-2-2 0,0 0-4 15,0 1 1-15,0-1 3 0,0 1 6 0,7-11 1 16,1-2 3-16,-2 1 4 0,31-34 2 0,-30 36-2 16,-3 0-1-16,4 4-10 0,-1 1-11 0,-6 3-50 15,4-1-34-15,-5 4-48 0,0-1 111 0,0 1-110 16,0 0-51-16</inkml:trace>
</inkml:ink>
</file>

<file path=ppt/ink/ink15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11.835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29 106 1235 0,'-15'-103'534'16,"9"108"-329"-16,2 4-129 0,1-1 40 0,2 8-31 0,1-1 2 0,3 7-26 15,0-1 3-15,0 5-30 0,2-5-5 16,2 5-6-16,-4 0-3 0,3-1-12 0,-1 3-12 0,-5-1 11 15,6 2-14-15,-2-5 9 0,-4-3 1 0,0 5 2 16,1-1-3-16,-1-2 2 0,0-5-2 0,-1-4-13 16,-1-1 8-16,2-2-2 0,0 2-120 0,-3-13 60 15,3-1 39-15,1-4-51 0,-1 3-21 0</inkml:trace>
</inkml:ink>
</file>

<file path=ppt/ink/ink15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12.078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0 150 848 0,'5'-76'479'16,"-5"74"-270"-16,-3 2-125 0,6 0 55 0,-3-1-48 15,0-1-14-15,0 1-8 0,0-1-8 0,16-3-13 16,3 0-8-16,46-9-4 0,-44 1-4 0,8 10-2 16,-4-7-3-16,-4 4-3 0,0 1 4 0,-5 3 0 15,0-3 11-15,-9 9-3 0,1-1 5 0,-8 5-1 16,-5 5 3-16,4 4-2 0,-6 3-3 0,1-6-4 0,-7 6-13 15,0 2-1-15,-2 4-3 0,6-7-10 0,-6 0-3 16,-1 1 0-16,0 2-15 0,3-1-18 16,0 2-18-16,4-6-27 0,6-2-96 0,-6-2-76 15,8-5 172-15,-1-2-134 0,4-7-92 0</inkml:trace>
</inkml:ink>
</file>

<file path=ppt/ink/ink15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12.220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0 54 814 0,'71'-48'446'0,"-71"48"-232"0,-2 5-117 0,-1 3 68 16,3-8-66-16,-2 0-44 0,1 0-7 0,-1 2-9 16,0 9-20-16,2 0-22 0,2 0-38 0,-2-4-20 0,0-2-108 15,2 1 132-15,-2-1-86 0,1-2-57 16</inkml:trace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06.81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39 719 0,'11'0'391'0,"-5"-4"-203"0,-2-2-115 16,-4 4 52-16,0 0-32 0,0 0-9 15,0 0-5-15,11-3-23 0,10-1-46 0,6 2 32 0,53-5-8 16,-55 12-11-16,-4-1-8 0,-2-2 0 0,4 6-4 16,0-4-4-16,-12 0-2 0,8 7-1 0,-7-1 0 15,3 5 1-15,0-1 1 0,-9 5 1 0,2 8 3 16,5-4 2-16,-13 4 1 0,8 7 0 0,-5 4 2 16,-6-1 0-16,3 5 1 0,7-8-4 0,-7-1-2 15,-2 12 0-15,-11-16-4 0,3-2 2 0,1-8-3 16,9 4-1-16,-6-8-2 0,-9 3 0 0,7-7-3 15,3-1 0-15,-5-6-17 0,6 5 9 0,2-7-35 16,0 0-17-16,-1 0-49 0,1-3-28 0,0 1-28 16,0 0-47-16,0 0 136 0,-11-6-142 0,7 4-25 15</inkml:trace>
</inkml:ink>
</file>

<file path=ppt/ink/ink15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12.403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0 116 670 0,'24'-48'369'0,"-21"42"-171"16,4-1-103-16,-1 4 34 0,2-2-19 0,-8-1-13 0,20 1-2 16,-3-2 5-16,-1 4-28 0,0-3-32 0,-1 1-5 15,3 0-8-15,1 2-6 0,0 1-2 0,-12-3-7 16,2 5-18-16,-4 0 17 0,0 4 1 0,-5-4 3 16,0 0-1-16,-2 0-2 0,1 0 2 0,-1 4-5 15,0 6 0-15,-1 6-10 0,-2-1-17 0,-14 39-67 16,11-39-42-16,0-4-64 0,-2 4 135 0,1-6-110 15,-4 1-57-15</inkml:trace>
</inkml:ink>
</file>

<file path=ppt/ink/ink15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12.564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41 0 1132 0,'-13'28'508'0,"-11"23"-298"0,22-32-128 0,0 1 24 15,2-1-10-15,2-1-8 0,1-1-27 0,4-4-5 16,-2-8-7-16,11 11-6 0,-8-6-13 0,8-1-8 0,0-4-3 15,3 2-4-15,-6-3-10 0,3 0-9 0,7-6-19 0,-6-1-67 16,6-8-46-16,-2-1-82 0,3 1 157 16,5-7-153-16,1-1-79 0</inkml:trace>
</inkml:ink>
</file>

<file path=ppt/ink/ink15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12.976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14 141 1031 0,'29'-24'498'0,"-39"20"-290"0,1 1-121 0,1 6 21 16,1-3-14-16,1 0 3 0,3 2-3 0,3-2-10 16,0 0-7-16,0 0-26 0,0 0-2 0,0 2-6 15,4 14-6-15,1-2-12 0,26 42 1 0,-20-38 0 16,-3-2 0-16,5-3-1 0,5 3-2 0,-4-1 4 16,9-6 0-16,-2-1-2 0,1-1 0 0,2-2-2 15,-1 4 0-15,3-9-6 0,-6-3-3 0,3-2-5 16,1-6-1-16,-5 3 0 0,-1-2-4 0,-5-7-1 0,3-8-3 15,-6 9 4-15,3 2-1 0,-7-2 0 0,-1 0 0 16,-4-5 0-16,-4 3 0 0,3-1-1 0,-8 3 1 16,3-2-4-16,-4-3-3 0,-3 3-5 0,-4 2-9 15,3 8-40-15,-1-5-22 0,-2 9-20 0,0 0-31 16,-5 4-135-16,0 2 187 0,7 11-124 0,-1 3-55 16</inkml:trace>
</inkml:ink>
</file>

<file path=ppt/ink/ink15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13.145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53 0 1330 0,'-53'91'581'0,"55"-91"-354"0,4 0-57 0,10 0-67 16,-5 5-14-16,10-5-59 0,-1-3 26 0,4 0-31 16,0-1-13-16,2 1-20 0,1-2-18 0,-5 1-65 15,3-1-37-15,-8 0-56 0,-1 3-99 0,0-1 193 16,-9 5-143-16,-9 4-102 0</inkml:trace>
</inkml:ink>
</file>

<file path=ppt/ink/ink15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13.370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112 0 1070 0,'-100'111'506'0,"106"-111"-325"0,-2 0-81 0,4 2-56 0,-8-4 25 16,0 2 1-16,8 0-16 0,13 0-5 0,-4 0-1 15,43 2 3-15,-39 3-1 0,3-2-2 0,-11 5-4 16,3 3 4-16,0 1 0 0,-3 4 1 16,-5 1 0-16,-5 3 0 0,-1-3-2 0,-4 3-2 15,-3-1-3-15,-6 5-9 0,0-4-3 0,0-3-7 16,-1-2-3-16,1-2-20 0,1 6-11 16,6-14-24-16,-3 3-26 0,4-7-90 0,3-1-59 0,0-1 149 15,0-1-120-15,0 1-52 0</inkml:trace>
</inkml:ink>
</file>

<file path=ppt/ink/ink15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13.569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224 0 1347 0,'0'-3'546'0,"0"1"-359"0,-4 10-123 0,3-8 29 0,-1 0-34 16,1 0-2-16,-4 11-6 0,-7 9-7 0,-23 36-21 15,17-40-5-15,1 10-3 0,-1-5-5 0,0-2-3 16,5 4-4-16,-6-2 0 0,3-2-8 0,6-5-8 15,-4 6-8-15,6-16-9 0,1 3-34 16,1-2-17-16,8-5 5 0,4-7-44 0,4-1-73 16,-4-1-51-16,9-6 159 0,10-4-117 0,-2 3-60 15</inkml:trace>
</inkml:ink>
</file>

<file path=ppt/ink/ink15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13.795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0 45 516 0,'110'-43'306'0,"-105"43"-92"0,-1 0-104 0,1-2 60 15,-5 2-68-15,0 0 3 0,0 0-6 0,0 0-6 16,0 0-6-16,0 11-37 0,0 7-5 0,-1 0 12 16,-3 43-8-16,1-45-15 0,0 5-5 0,3-5-4 15,0-3 0-15,3 0-6 0,0 0 2 0,13-12-2 16,-8 2 1-16,5-3 0 0,3 0 0 16,-1-6-4-16,1 3-1 0,0-4-4 0,-5 1-3 0,2-2 0 15,0 0-4-15,-2 1-7 0,2 1-8 0,-5 1-11 0,4-6 4 16,-6 6-72-16,0-3-22 0,-6 8-35 0,-6 0-128 15,3 0 196-15,1 0-132 0,1 0-70 0</inkml:trace>
</inkml:ink>
</file>

<file path=ppt/ink/ink15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13.954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21 0 744 0,'-8'13'434'0,"0"5"-187"0,3-8-146 0,5 1 51 0,0-3-12 15,2 8 3-15,1-6-60 0,2-2-12 0,3 1-7 0,2-1-2 16,4 2-7-16,-1 0-5 0,0-5-15 0,8-4-18 15,-2 1 20-15,2-4-11 0,-2 2-4 0,4-8-15 16,-2-2 6-16,1 1-23 0,-3-6-13 0,-6 1-55 16,3 3-38-16,-14-5-49 0,1 1-101 0,-6 2 188 15,-2 0-143-15,-8 2-39 0</inkml:trace>
</inkml:ink>
</file>

<file path=ppt/ink/ink15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15.190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151 401 608 0,'-124'-65'310'15,"117"64"-149"-15,3 1-85 0,-1 3 31 0,3-3-9 0,1 0 15 16,-1 0 0-16,0 0-25 0,1 0-2 0,-1 0-3 0,1 0 11 15,1 8-1-15,0-2-1 0,0 6-18 0,1-1 7 16,2-1 0-16,1 3-3 0,-1-2-4 16,3 3-6-16,26 38-5 0,-22-41 0 0,0 7-4 15,-2-4-7-15,1 4-4 0,3 1-5 0,-3 0-4 16,-1 2-7-16,2 0-6 0,-2 5-3 0,7-3-2 16,1-3-7-16,-2 5 1 0,4-3-3 0,0 1-1 15,2 1-1-15,3-5 3 0,3-4-1 16,-2-1 1-16,-3 1 1 0,1-4-1 0,7-2 2 15,3 6 4-15,-4-9-2 0,2 4-1 0,-2 1 0 0,-3 1 3 16,1-1-1-16,5 0-1 0,-12 2-2 0,-3-7-4 16,0 6 2-16,-1-4-3 0,6 5 0 0,1-1-2 15,-7 0-2-15,6 1-1 0,-2-4-1 0,3 6 1 16,1-2-1-16,-4-9-1 0,-1 4 1 0,3-1-4 16,0-2 2-16,1 0 1 0,1 1 0 0,1-3-2 15,2 0 1-15,-1 4-1 0,3-4 2 0,-6 0 0 16,1-1 0-16,3 4-1 0,-1-4 2 0,-2 3-2 15,-1-2 3-15,-1 2-1 0,3-2 0 0,2 2-2 16,-2 0 2-16,-3-4 1 0,2 4-3 0,-2-2 2 16,1 1-4-16,-1-4 0 0,5 0 0 0,-9-2 0 15,8-1 2-15,-1-1-2 0,0 0 0 0,-2-3 1 16,7 4 1-16,-1-2-1 0,-3 2 1 0,4 0-1 16,-1 0-1-16,-4 1 0 0,5-1 1 0,-5-1-1 15,3 1-2-15,-3-2 4 0,-1 2-1 0,-4-2-1 0,10 2 1 16,-8-3 0-16,3 1 0 0,-4 0 0 0,4 0 3 15,1-3-3-15,3-1 0 0,-1-1 0 0,-4-3-1 16,9 2 1-16,-5 0-1 0,-1-4 0 0,-4 1-1 16,6 2 1-16,-2-2-2 0,-4 4 2 0,2-1 2 15,-1-2-2-15,-1 2 0 0,-2 0 0 0,-1 2 0 16,-1-2 1-16,1 0 1 0,-5 3-3 16,1-3 1-16,-1 1 0 0,1 0 0 0,4-1 2 15,-1 0-1-15,-2 1-1 0,0-4 0 0,5-2 0 16,-2 1 1-16,2 1-1 0,-2-1 0 0,-2 1 0 0,3-2 1 15,0 1-1-15,1 2 0 0,-8 0 0 0,6-1 0 16,-5 3 0-16,1-2 1 0,2 0 0 0,-5-3-1 16,1 3 0-16,-1 0 0 0,1 2 2 0,-3-2 0 15,1 0-2-15,-1 0 0 0,0 0-1 0,1 2 1 16,0-2 0-16,4 2 0 0,-3-4-2 0,1 3 2 16,3-1-1-16,-1 0 1 0,-1 3 0 0,-1-1 0 15,0 0-1-15,3-5 1 0,0 3 2 0,-3 1-1 16,2 0-1-16,-4 2 0 0,2-6 0 0,-2 6 1 15,2-1-1-15,-5 4 0 0,2-2 0 0,1-1-1 16,-1 0 1-16,-2-1 0 0,3 2 1 0,-2-4-1 16,3 0 0-16,-1 2 1 0,0-7-1 0,1 3 0 15,0 1 2-15,0-2-1 0,-3 0-2 16,1 1 1-16,1 4 0 0,0-2-2 0,-4 5 2 16,1 2 0-16,-8-4 0 0,5 4 0 0,0 1 0 0,-5-2-1 0,0 4 1 15,0 1 0-15,0 1-2 0,0-1 2 0,0 1 0 16,0-1-3-16,0 0-4 0,0 1-2 0,0-1-3 15,0 1-18-15,0-1-7 0,0 0-14 0,0 1-17 16,0-1-49-16,0 1-21 0,0-1-27 16,0 0-40-16,-2 1 130 0,0-1-95 0,1 2-18 15</inkml:trace>
</inkml:ink>
</file>

<file path=ppt/ink/ink15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15.354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19 0 1081 0,'2'81'610'0,"-7"-81"-340"15,-2-2 33-15,3 5-209 0,2-3 29 0,0 0-42 16,1 0-15-16,1 0-13 0,0 0-11 0,0 0-38 16,0-1-17-16,0-1-23 0,0 1-22 0,0-1-77 15,0 0-50-15,0 1-98 0,0-1 188 16,0 1-171-16,0-1-76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32.44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59 137 918 0,'-40'-133'390'0,"28"129"-231"0,12 6-105 0,-6 6 27 0,6-1-34 15,0-7-7-15,0 0-6 0,0 0-4 0,0 4-16 16,6 11-20-16,0-3 0 0,0-3-19 16,-3-1-25-16,7 0-33 0,1 3 63 0,1 2-47 0,-3-9-23 15</inkml:trace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06.97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0 370 745 0,'53'-149'407'0,"-51"145"-234"0,4 4-26 0,1-4-26 0,-7 2-79 16,0-1 29-16,0 1-33 0,4 0-10 0,13 0-9 16,4 0-8-16,4 0-3 0,51-2-2 0,-57 0-11 15,4-1-34-15,-4 3-24 0,4-2-33 0,-4 4-54 16,-5-4 106-16,-1 2-82 0,-2 0-34 0</inkml:trace>
</inkml:ink>
</file>

<file path=ppt/ink/ink16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24.002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113 798 464 0,'-76'21'283'0,"69"-23"-140"15,3-4-85-15,-1-1 77 0,3 4-45 0,2 1-32 16,0 1 2-16,-1-1 1 0,-1 0 3 0,0 1-1 15,1-1-1-15,1 1-15 0,-2-1 8 16,1 0 0-16,-1 1-1 0,0-1-2 0,1 1 3 16,-1-4 0-16,1 3-7 0,1-3-1 0,-2 2-10 15,0 0-2-15,2-5-5 0,0 1-1 0,2-9-7 16,0 2-3-16,1 1-1 0,21-42 1 0,-13 44-1 0,-3-5-3 0,5-5 5 16,-2 2 0-16,7 9 1 0,-4-6 1 15,1 0 0-15,1-3 4 0,2 2-2 0,1 0 2 16,-3 4-5-16,3-2 2 0,2-2-4 0,4 2 1 15,-3 2-6-15,2 2-3 0,-1 0-4 0,1 3 1 16,-2-3-1-16,4 1-3 0,-5 0 1 0,3-1-5 16,0-2 8-16,2 3-4 0,-2-4 4 0,0-1-2 15,4 6-1-15,-4-6 2 0,-2 4 1 0,6 3 0 16,-7-3-2-16,-2 0 2 0,5 6-4 0,2-8 0 16,-4 2 0-16,4 3-2 0,0-4-1 0,-4 3-1 0,10-1 0 15,-4-5 0-15,-1 1 2 0,2 8-2 0,3-7 1 16,-1 5 0-16,3 0 1 0,-2 0-1 0,3 6 0 15,-3-4-1-15,-1 2 1 0,1-2 2 0,-3 4-2 16,0-3 0-16,-5 2-1 0,5 0 1 0,-3-7 1 16,6 9 2-16,-5-6-4 0,-1 4 0 15,0-2 0-15,3-1 2 0,-2-1-1 0,2 3 1 16,-8 0-1-16,5 1-2 0,4 3 3 0,-1-3 1 16,-5 1-2-16,4 2 0 0,-1 0-1 0,2 0 0 15,2 2 0-15,-2 0 1 0,-2-2 0 0,0 0-1 16,4 1 0-16,-2 1-1 0,-5 3 1 0,5-1 1 15,-2-2 0-15,-1 4-1 0,0 1 0 0,0 1 1 16,-1 0 1-16,-2-5-2 0,6 4 1 0,-3-4 0 16,-6 2 0-16,5-4-1 0,-3 1 0 0,2-1 1 15,0 1 1-15,5-2-2 0,-3 0 2 0,-3 2-2 0,2-2 0 16,3 0 0-16,-1 0 3 0,-3 1-4 0,-3 1 1 16,0 0 0-16,5 6 0 0,-2-2 0 0,0 2 0 15,-5 2 1-15,4-1-1 0,-4 1 0 0,0 1 0 16,-4 2 0-16,4 0 1 0,-3 3 0 0,-3-1 0 15,5-1 0-15,-8-4-1 0,7 9 2 0,-1-9-2 16,2 1 2-16,-2-3-2 0,0 0 3 16,0-3-3-16,0 1 0 0,4-1 2 0,-1 2 2 15,0-1-1-15,1 2 0 0,-3-2 2 0,-2 2-1 0,2 5 2 16,0-3 2-16,-5 1-2 0,-2 2-1 0,0-2 2 0,4 2-1 16,-1 0-2-16,-2-2 1 0,1-1 0 0,-1 3-2 15,0-2 0-15,2 0 0 0,0 1-2 16,-5-1 1-16,3-1 0 0,-1-2 0 0,-2 0-2 15,2 1 0-15,-1-1 1 0,-1 4 0 0,2-4 2 16,0-2-3-16,-1 5 0 0,2-6 0 0,-1 5 0 16,0-5 0-16,1 0 0 0,0 3 0 0,-3 0 0 15,0-4 1-15,-4 1-1 0,5 5-4 0,1-4-4 16,-7-1-6-16,0-2-8 0,2 4-10 0,-5-7-29 16,0 0-15-16,0 0-20 0,0 0-25 0,0 0-129 15,0 0 179-15,0 0-110 0,0 0-57 0</inkml:trace>
</inkml:ink>
</file>

<file path=ppt/ink/ink16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24.676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191 28 993 0,'23'-21'432'15,"-33"23"-267"-15,9 1-100 0,-3-1 34 0,3-2-12 16,-1 0-6-16,1 0-1 0,-1 0-8 0,0 0-9 16,1 0-5-16,-1 0-5 0,0 0-16 0,-1 5-8 0,0 3-1 15,0 0-4-15,1-5-6 0,1 7-2 0,1-4-2 16,0 4 0-16,0-5-3 0,1 3 3 0,-1-5-3 16,0-2-2-16,2 3-1 0,-2-3-2 0,14 9-1 15,-9-7-1-15,5 2-2 0,-2-3 1 0,1-1-3 16,-4-1 2-16,3-1-1 0,0-1 2 15,-4 0-1-15,5-2 1 0,-4 0 1 0,2-1-3 16,-6 4 3-16,1-4-1 0,4-6-2 0,-4 4 1 0,-1 1 3 16,-1 1-1-16,0 3 3 0,-1-1 7 15,-1 2 3-15,1-1 0 0,-1 0 7 0,0 1-1 0,-12-4 6 16,1 3-1-16,-1 2 1 0,-41 10-6 0,42 1 2 16,3 2 2-16,-1 2-5 0,-3-6-2 0,12 6 0 15,-6-1-2-15,0-4-2 0,8 3-1 0,3 0-1 16,-8-7-3-16,12 2-4 0,-1 0 4 0,-6-6-7 15,5-1 2-15,-5-1-2 0,0 0 2 0,0 0-4 16,11-1-2-16,-3-2 2 0,4-1-1 0,5 0-1 16,-9-1-3-16,42-21 0 0,-34 15-1 0,-8-2-1 15,0 2 2-15,0-1 0 0,-4-1-3 0,-1-1 3 16,-3-1 1-16,0 6 2 0,-7-6-1 16,6 6-3-16,-4 1 4 0,-5 3-2 0,-4 0 2 0,9 5 0 15,-11-2 0-15,6 6-1 0,-4 4-1 16,-4-8 4-16,7 8 0 0,-4-2 0 0,9 5 1 15,-2 1-1-15,6 2 0 0,-12-7 0 0,9 4 1 0,5 0-1 0,3 2-2 16,-3-2 2-16,0-3 0 0,2 0-1 0,1-1 1 16,10 6 0-16,-5-5-2 0,0 0 3 0,-3-5 1 15,4 2-1-15,3 1-1 0,-6-4 0 0,-3-2 2 16,12-2-2-16,-9-1 1 0,4-2-1 16,-5-5 0-16,4 2-1 0,1-1 1 0,-4-1-2 15,6-1 0-15,-14-2 1 0,4 2 0 0,-4 1-1 16,-1 0 0-16,-4 2-3 0,-4 0-5 0,0 4-8 15,-5-1-11-15,3 1-17 0,-8 4-25 0,-13 0-92 16,7 0-72-16,-7 4 167 0,-6-1-125 0,-5 7-56 0</inkml:trace>
</inkml:ink>
</file>

<file path=ppt/ink/ink16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25.611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136 0 446 0,'-3'4'280'0,"-3"-2"-99"0,-5 0-90 0,4 1 44 0,9 5 7 15,-6 0-1-15,4-6-17 0,0-2-6 0,0 0-6 16,-1 0 5-16,-1 0-6 0,1 0-3 15,-1 0-26-15,0 0 3 0,1 0-6 0,-1 0-3 16,1 0-6-16,-3 0-10 0,-4 4-6 0,2 3-6 16,-1 7-3-16,-4 2-10 0,-21 41 2 0,32-38-9 15,0-1-1-15,0-2-6 0,5 3-3 0,0-4-4 16,3-1-1-16,0-1-3 0,3-5-5 0,2-2 4 16,0-1 1-16,0-3-4 0,8-4 0 0,-4-6-1 15,1 0 1-15,1 2-2 0,1-7 2 0,-3 2-4 0,-4-4 1 16,-6 5-1-16,1-2 0 0,-2 0 0 0,-3-4-1 15,-6 3 1-15,-2-3-2 0,-9 2 2 0,11 3-2 16,-4-6 0-16,1 11-1 0,-4-4 1 0,-3 6 1 16,3-1-1-16,-1 6 0 0,3-1 0 0,-8 0 0 15,-2 4 1-15,1 4-1 0,4-4 1 16,2 8-3-16,-1-3 2 0,-4-5-1 0,10 7 1 16,-2-5 0-16,3 6 0 0,2-4 0 0,-2 0 2 15,2-2 0-15,3 4-1 0,0-1 2 0,1 1-2 16,7-5-1-16,-1 1 3 0,4 1-2 0,2-6 0 15,-2-1 2-15,7-1 0 0,3-4-1 0,3-2 0 16,-5 1 2-16,0-8-4 0,-4-1 2 0,-2 2-3 16,8 0-4-16,-10-3-1 0,-5 3 1 0,-4-6-3 15,0 5 1-15,-2 1 0 0,3 3-3 0,-3 0 6 0,-7 4 1 16,-7 3 0-16,9-4-2 0,-5 7 5 0,-6 0-1 16,2 4 1-16,-5 0-1 0,3 4 0 0,-2-1 0 15,5 1 1-15,-2 2 2 0,-1-1-1 16,2-1 0-16,-2 0 3 0,8 2 0 0,-3-4-3 15,2 1 1-15,1-2 2 0,5-1-2 16,3 4 2-16,5-1 0 0,-5-7-3 0,0 0 1 0,0 0 4 16,0 0-3-16,0 0 0 0,10 2 0 0,-1-1-1 15,7-2 0-15,-1-1 1 0,38-11 1 0,-34 3-2 16,-7-1 1-16,0 1-1 0,-4 1 0 0,-8 1-1 0,7 3 1 16,-4-3-2-16,-3-2 0 0,7 9 0 0,-12-6-1 15,2 2 2-15,1 4 0 0,0-1 0 0,1 1-1 16,-1 1 2-16,0 0 0 0,-6 0-1 0,-4 1-1 15,2 2 0-15,-5 2 0 0,1 0 1 16,-42 22 2-16,40-20-2 0,3 2 2 0,5-2-2 16,0-1 2-16,0-4-1 0,6 4-1 0,-1-4 0 0,1-2-2 15,1 0-12-15,1 0-14 0,0 0-57 16,0 0-34-16,0 0-49 0,-2 0-78 0,2 0 163 0,-2 0-164 16,1 0-73-16</inkml:trace>
</inkml:ink>
</file>

<file path=ppt/ink/ink16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28.413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0 69 579 0,'36'-56'396'0,"-41"54"-133"0,0-1-165 16,2-5 109-16,3 8-127 0,-2 0-15 0,2 0-14 15,0 0 3-15,0 8-18 0,0 6-33 0,0 3 10 0,0-1-3 16,8 43 0-16,-5-38 1 0,2-5-7 16,-2 0-8-16,1 4 5 0,-1 2 0 0,-2 4 0 0,1-2 1 15,-2-5-2-15,0 2-4 0,0 2-3 0,0-6-13 16,0-2-18-16,0-2-83 0,0-2-68 15,2-1 140-15,-1-5-105 0,4-1-87 0</inkml:trace>
</inkml:ink>
</file>

<file path=ppt/ink/ink16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28.628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221 1 939 0,'1'0'401'0,"-5"0"-257"0,-4 0-97 15,6 0 24-15,0 0-16 0,1 0-10 0,-6 12-6 16,-2 6-8-16,-30 40-7 0,31-31-6 0,-6-2-1 16,-6 0-9-16,7 4-1 0,2 2-1 0,-8-2-1 15,9 0-2-15,-6-10-1 0,2 2-5 0,4 3-9 16,3-8-16-16,3-5-17 0,0-1-26 0,3-5-121 16,2-5 147-16,-1 0-99 0,0-2-48 0</inkml:trace>
</inkml:ink>
</file>

<file path=ppt/ink/ink16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28.772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0 63 966 0,'91'-63'422'0,"-97"69"-259"15,0 4-102-15,6 1 40 0,-4 0-31 0,1-1-26 16,5 0-12-16,6 4-6 0,-3 1-6 0,6-4-14 16,-1 3-1-16,-1-2-25 0,-2-3-32 0,-1-1-29 15,2 2-29-15,-1-3-51 0,2 1 109 0,-7-4-91 16,-1 1-35-16</inkml:trace>
</inkml:ink>
</file>

<file path=ppt/ink/ink16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28.941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0 104 952 0,'29'-109'383'0,"-35"109"-227"0,6 5-90 0,0 4 32 0,-2-2-16 0,4 6-29 15,2 3-8-15,-5 3-9 0,6 0-9 16,3 2-6-16,-7 0-11 0,-1 0-1 0,5 2-6 15,-5-1 2-15,0-1-2 0,0-3-4 0,3-1-11 16,-4-4-11-16,2 5-39 0,-1-8-25 0,0-2-32 16,0-4-55-16,5 0 114 0,-5-4-90 0,0-2-25 15</inkml:trace>
</inkml:ink>
</file>

<file path=ppt/ink/ink16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29.177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0 112 876 0,'40'-97'411'0,"-45"94"-237"16,5-5-105-16,3 8 41 0,-3-2-34 0,0 1-29 16,0 1 6-16,0 0-19 0,2 0-6 0,9 1-16 15,2 1-3-15,2 0-3 0,-1-1-2 0,39 6-1 16,-37-9-11-16,-3 2 10 0,0 2-1 0,-3 1 0 16,3-3 2-16,-9 5 4 0,0 4 7 0,-3 1-1 15,-1 1 4-15,-8 7-1 0,0 3 3 0,0-2 1 16,-5 7 0-16,2-2-6 0,0-1-6 0,-4 2-8 15,9-7-18-15,-1 1-18 0,6-9-76 16,-4 6-56-16,5-17 123 0,3 2-95 0,7-6-78 16</inkml:trace>
</inkml:ink>
</file>

<file path=ppt/ink/ink16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29.407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0 0 921 0,'3'-4'417'0,"-1"8"-248"0,-2-3-105 0,0-1 34 16,0 0-24-16,0 0-24 0,0 5-8 0,0 16-10 15,2 0-7-15,6 38-12 0,-7-36-1 0,2 1-5 16,2-1 1-16,-2-4-3 0,1-1-2 0,-1-4 1 16,2 1-2-16,0-3 1 0,-2-8-1 0,3-3 1 15,-4-1 2-15,-2 0 3 0,0 0 3 0,0 0 2 0,0-1 7 16,13-3 3-16,1 0 0 0,2-3-1 0,44-15-1 16,-41 12-2-16,0 0-3 0,-1 2-3 0,-2 3-5 15,0-3-6-15,-1 4-4 0,-4 0-11 0,-3 3-55 16,-1-2-32-16,-7 3-49 0,0 0-88 0,-2 0 165 15,0 0-125-15,1 0-45 0</inkml:trace>
</inkml:ink>
</file>

<file path=ppt/ink/ink16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29.613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164 0 834 0,'-117'71'419'15,"109"-66"-221"-15,0 13-116 0,-1-4 65 0,1 7-60 16,0-7-6-16,5 12-6 0,0-5-6 0,3 0-18 15,3 0-6-15,5-5-4 0,0 2-3 0,5-5-11 16,3-5-3-16,4-7-3 0,-3 2-5 0,3-1-3 0,2-10-5 0,1-2-1 16,2-1-2-16,-4-2-2 0,2-3 0 15,-4 2-6-15,0-1-29 0,-1 1-24 0,-2-1-25 16,-8 9-41-16,-8 3 86 0,0 1-70 0,-1 2-27 16</inkml:trace>
</inkml:ink>
</file>

<file path=ppt/ink/ink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07.14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0 225 927 0,'0'2'463'15,"5"2"-239"-15,5 1-131 0,-10-5-12 0,0 0-25 16,0-2-36-16,6-1 12 0,20-1-12 0,-7 0-2 16,54-25-9-16,-46 10-6 0,1 2 1 0,-1 0-33 15,-2 0-19-15,-4-6-26 0,-4 2-14 0,2-2-101 16,-6 2 135-16,-7 4-90 0,5-2-43 0</inkml:trace>
</inkml:ink>
</file>

<file path=ppt/ink/ink16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29.993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49 28 982 0,'-44'41'441'0,"49"-51"-268"0,2 2-110 0,-1-2 37 15,4 1-18-15,9 2-15 0,-5-1-13 16,3 3-11-16,5 2-10 0,1 0-6 0,1-2-3 16,1 5-13-16,-4 0-2 0,0 2-3 0,-1 1 0 15,-4 3-1-15,1-1-1 0,-2 5-1 0,-4 3 0 16,-8-4 0-16,-3 7 0 0,0-3-2 0,-8 5 1 16,3 1 0-16,-11-3 1 0,-5 0 0 0,-3-3 1 15,5 7 0-15,-7-4-1 0,-1 0 4 0,4 0 6 16,-6-2-4-16,9-6 0 0,2 4 8 0,2-3 1 15,1-4 3-15,9 2-1 0,1-3 1 0,3 0-4 0,6 0 3 16,-4-4 3-16,0 0-8 0,0 0-1 0,9 2-4 16,11 0 0-16,2-1-3 0,46 2 1 15,-39-6-1-15,-4-2-6 0,3-1 2 0,-3 0-4 0,0-1-10 16,-3 1-16-16,-1-2-65 0,-3 1-40 16,-4 4-49-16,-1-2-110 0,-5-1 199 0,7 1-151 15,-4 0-48-15</inkml:trace>
</inkml:ink>
</file>

<file path=ppt/ink/ink16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30.400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0 117 914 0,'23'-117'423'15,"-25"117"-247"-15,2 0-104 0,0 2 49 0,0-2-50 16,0 0-5-16,0 0-7 0,5 16-9 0,0 5-17 16,16 40-7-16,-16-37-8 0,1 0 2 15,-4-1-14-15,3 2-3 0,-4-9-2 0,1 4-1 16,-1-9-22-16,-1 0-8 0,0-4-12 0,0-3-15 15,0-2-6-15,0-4-15 0,0 1-35 0,0-1-11 16,-1 1-2-16,1-1-13 0,-2 0-13 0,1-7-22 16,-1-6 10-16,0 1 15 0,-1 1 41 0,-10-42 57 15,7 39 32-15,3 2 40 0,-1 2 39 0,0 0 76 16,0 2 14-16,3 2 12 0,-1 0 7 0,2 3-18 16,0 3-5-16,0 1-12 0,0-1-9 0,0 1-28 15,0-1-10-15,0 0-10 0,3 1-1 0,9-1-21 16,0-1-4-16,5 1 0 0,37-4-8 0,-41 6-12 15,0 1-4-15,1 3-3 0,3-1-10 0,-5 2-3 16,3 1-2-16,-9 5-7 0,2 2 3 0,-6 5-5 16,1-4 5-16,-3 9-3 0,-6-5 0 0,-4 1 2 15,0 0-3-15,-1 1-1 0,-2-4 0 0,2 0 2 16,-3-5-2-16,-1-8-2 0,4 7-3 0,-2-5-4 16,5-4-5-16,-2 1-4 0,4-7-15 0,-2 2-6 15,8-4-15-15,-2 4-11 0,2 2-57 0,0-1-27 16,0 0-39-16,0 1-59 0,0-1 162 0,0 1-119 0,0-1-79 15</inkml:trace>
</inkml:ink>
</file>

<file path=ppt/ink/ink16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30.780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0 162 252 0,'111'-74'197'0,"-105"70"-52"16,1-1-72-16,-1 5 41 0,2-5-16 0,0 5-15 0,-1 0-13 16,1 0-31-16,-2-2-8 0,2 2-8 0,-1 0-5 15,2-1-11-15,1-1 1 0,-2 2-2 16,3-5-3-16,-1 5 3 0,3-6 1 0,-3-1 14 15,2 1 6-15,-4 0 5 0,1-4 6 0,-1 0 4 0,1 4 12 16,-6 1 2-16,2 0 4 0,-5 2-13 0,0 3-1 16,0 0-2-16,0 0-6 0,0 0-3 0,0 0-13 15,0 0-4-15,0 0-6 0,0 0-1 0,0 0-2 16,0 0 1-16,0 0-1 0,0 5 1 0,0 6 5 16,0-1 6-16,-1 3 0 0,-1-4 5 0,-1 4 7 15,-2 0 3-15,-1 0 3 0,-25 41 0 0,21-42-2 16,4-3-5-16,1-1 4 0,0 7-5 15,2-4-12-15,1 0-3 0,2-3-2 0,0 2 0 0,2 0-3 16,1-1 0-16,2-1-5 0,6-3 5 0,-3-1 3 16,5-1 0-16,-1-2 3 0,2-1 8 15,2-1 3-15,0-1 3 0,-1-3 1 0,-1-1-2 16,1-1 0-16,-3-4-3 0,5 3-3 0,-3-5-10 16,-1-1-3-16,1 4-3 0,-1-1-3 0,-3-2-3 15,0 2-3-15,-2 8-11 0,3-2-10 0,-5 5-17 0,-2-4-20 0,-1 3-69 16,-3 1-36-16,0 0-50 0,0 0-94 0,0 0 201 15,0 0-183-15,-2 0-77 0</inkml:trace>
</inkml:ink>
</file>

<file path=ppt/ink/ink16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31.041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21 77 649 0,'-6'7'403'0,"-2"1"-219"0,3-2-28 0,3-3-78 0,2 1 55 16,0-4-7-16,0 0-7 0,0 0-30 0,0 0 1 16,0 0-9-16,0 0-6 0,10-2-7 0,5 0-17 15,-1 1-3-15,5 1-7 0,34-5-6 0,-30 2-12 16,-5-2-5-16,1-3-4 0,3 0 0 0,-5 1-8 16,0-1-1-16,-1 2-4 0,9-1 1 0,-13-2-9 15,1 6-8-15,-8-4-11 0,0 4-12 0,5 0-12 16,-14-2-17-16,4 3-50 0,-1 1-24 0,-1-1-16 15,1 0-22-15,-1 1-31 0,0-1 122 0,1 1-91 16,-1-1 6-16</inkml:trace>
</inkml:ink>
</file>

<file path=ppt/ink/ink16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31.140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0 0 372 0,'0'0'332'0,"0"0"-99"16,0 0-120-16,0 0 76 0,0 0-37 0,0 0-68 16,0 0-17-16,0 0 0 0,0 0-57 0,0 0-179 15,0 0 149-15,0 0-79 0,1 0-80 0</inkml:trace>
</inkml:ink>
</file>

<file path=ppt/ink/ink16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33.755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14 75 525 0,'-3'-7'288'0,"-4"-1"-126"16,6 5-80-16,-1 1 41 0,1 1-23 0,1-1-20 16,0 1-5-16,0-1-4 0,8-6-2 0,6 0-35 15,2 0-5-15,42-15-4 0,-40 23-6 16,-2 0-8-16,0 2-2 0,-5 1-7 0,-4 4-12 16,1-4 13-16,-8 3-1 0,1 2 0 0,-5 4 3 15,-3 2 1-15,-1 2 2 0,-3-14 3 0,1 14 8 16,1-2-1-16,-4 1 3 0,-3 2-1 0,4-5 5 15,1-4-1-15,1 9-3 0,1 9 2 0,-1-16-2 16,2 4-1-16,2-6-1 0,1 0 3 0,-2 0-4 0,7-6 0 16,5 0 4-16,-5-4 0 0,0 0-5 0,0 1-1 15,0-1 1-15,0 1 0 0,11-1-6 0,4-1 2 16,-7 0-4-16,10-4-5 0,38-14 1 0,-38 13-1 16,-2-1-3-16,0 1-37 0,-2-2-20 0,2 3-34 15,-3 1-43-15,-5 0 95 0,0 1-78 0,-6 0-30 16</inkml:trace>
</inkml:ink>
</file>

<file path=ppt/ink/ink16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33.950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98 143 1088 0,'92'-127'464'0,"-96"118"-297"0,-4 4-111 0,7 5 13 15,-2-2-8-15,1 2-8 0,0 0-8 16,1 0-15-16,-2 13-11 0,-2 6-5 0,-11 43-3 15,4-37-3-15,-4 1-2 0,5 1-1 0,-3-4-3 16,1-2-5-16,0-2 2 0,0 4-12 0,2-1-17 16,1-12-18-16,0-1-27 0,1-2-33 0,2-1 75 15,6-6-61-15,-4 4-19 0</inkml:trace>
</inkml:ink>
</file>

<file path=ppt/ink/ink16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34.088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0 35 745 0,'58'-32'399'0,"-55"35"-196"0,3 2-117 0,-6 4 63 0,5-13-54 16,0 8-18-16,-3 9-13 0,6-13-13 0,0 10-23 16,4-5-8-16,1 0-25 0,2 1-30 0,-2 5-35 15,0-11-50-15,-4 0 89 0,7 0-75 0,-4 0-24 16</inkml:trace>
</inkml:ink>
</file>

<file path=ppt/ink/ink16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34.252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0 785 868 0,'32'-131'400'0,"-39"130"-221"0,4 1-103 16,2 3 54-16,-1-3-63 0,0 0-4 0,2 0-7 0,0 0-7 15,2 13-14-15,3 4-8 0,0 3-14 16,14 36-1-16,-19-37-2 0,2 1-5 0,2 7 0 16,-4-6-38-16,-6-2-19 0,8-6-29 0,-4-2-33 15,-1-1 78-15,4 6-68 0,-1-18-28 0</inkml:trace>
</inkml:ink>
</file>

<file path=ppt/ink/ink16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34.698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0 172 844 0,'38'-84'394'0,"-36"84"-225"0,3-5-106 0,1 2 24 15,-6 3-14-15,0-1-15 0,0-1-9 0,12 0-30 16,-3-1-4-16,7-2-6 0,-3 2-1 0,45-10-6 15,-47 13 0-15,-3 2-1 0,0-1-1 0,0 4 3 0,-6-1-4 16,-2 7 0-16,0-5 1 0,-3 2 4 0,-4 4 4 16,-1-1 2-16,-1 3 2 0,-4 4 5 0,0 0 6 15,3-5-1-15,1 3-2 0,1 0-1 0,3-3-5 16,2-7 0-16,3-4-7 0,1-1-16 16,-1-2-13-16,0-1-17 0,0 0 1 0,0 1-55 15,15-17-15-15,43-41-13 0,-42 41-10 0,1-3 11 16,-2 5 8-16,1-2 16 0,-5 2 0 0,0 3 65 15,-2 4 20-15,-1-1 20 0,-4 0 29 0,3 7 8 0,-4-2 26 16,-1 2 10-16,-2 1 5 0,0 1 1 0,0 1 1 16,0 0 6-16,0 0-4 0,0 0-6 0,0 0-17 15,-2 0-7-15,0 0-6 0,1 5-6 0,-1 6-9 16,1-3-10-16,-1 6-5 0,0-2-4 0,2-1-11 16,0 2 2-16,0-2-3 0,2-3-4 15,1 2 2-15,0-4-3 0,1 1 0 0,-4-6 0 16,4 2 1-16,8 4-4 0,1-1 1 0,1-1 1 15,39 11 0-15,-40-19-1 0,0-2-2 0,0 0 1 0,0 1 1 16,1 0 1-16,-3-1-2 0,-6 2 0 0,2-2-28 16,-6 4-24-16,-1-1-27 0,0 1-43 0,-1-1 86 15,-1 2-69-15,0 0-28 0</inkml:trace>
</inkml:ink>
</file>

<file path=ppt/ink/ink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07.31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27 80 628 0,'-25'-80'345'0,"23"80"-160"0,2 2-103 0,0 4 54 0,0-6-15 16,0 0-16-16,0 0-16 0,0 0-22 15,0 11-7-15,4 18-8 0,9 53-4 0,-11-57-19 16,0 9-5-16,2 4-7 0,0-11 4 0,-4 7-12 0,2-9-2 0,0 4-2 15,-2-3-4-15,5 5-8 0,-1-10-13 0,-2-2-15 16,0 2-65-16,-2-4-38 0,0 2-78 16,-2-9 152-16,0 3-146 0,-2-7-66 0</inkml:trace>
</inkml:ink>
</file>

<file path=ppt/ink/ink16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34.889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150 0 1024 0,'-69'102'485'0,"69"-96"-296"0,2-4-116 0,-1-2 36 15,-1 0-1-15,0 0-35 0,0 0-24 16,12 0-12-16,10 1-49 0,41-1 35 0,-37-8-13 16,1 3-2-16,0-4-27 0,-1 1 17 0,-4-2-26 15,3-3-12-15,-4-1-25 0,1 4 12 0,-7 0-136 16,-3-1 141-16,-8 5-83 0,0 1-48 0</inkml:trace>
</inkml:ink>
</file>

<file path=ppt/ink/ink16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35.138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87 0 1189 0,'-69'69'438'0,"62"-67"-276"0,2 8-97 0,0-1 33 16,5 9-21-16,0-3-12 0,5 5-20 0,5 6-5 15,-2 0-10-15,3-2-7 0,0-1-9 0,-1-1-14 16,1 2-10-16,-1-3-15 0,5 2-22 0,-7-9-74 16,3 4-48-16,3-15-97 0,-9 5 185 0,10-8-173 15,-1 3-79-15</inkml:trace>
</inkml:ink>
</file>

<file path=ppt/ink/ink16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35.301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28 0 1065 0,'-5'9'473'0,"2"3"-276"0,-5 1-126 0,6 2 22 16,-3 2-11-16,5 4-11 0,0 2-8 0,-1-1-28 15,-2-6-9-15,1 9-17 0,4-1 3 0,-1 1-6 16,-1-2-6-16,0-4-12 0,-1-4-11 0,2 4-19 0,2-12-19 0,4 1-63 15,-5 0-33-15,-1-7-53 0,4-1 135 0,-5-1-104 16,0-1-68-16</inkml:trace>
</inkml:ink>
</file>

<file path=ppt/ink/ink16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35.507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44 170 442 0,'-18'-66'305'0,"22"66"-105"16,-4-3-106-16,1 1 67 0,-1 2-27 0,0 0-21 15,0 0-16-15,0 0-26 0,0 0-8 0,2 0-8 16,7-2-3-16,1 2-12 0,3 0-9 0,1 0-2 15,3 2-3-15,36 3-9 0,-39-5-4 0,-3 5-3 0,6-2-1 16,-6 5-4-16,2-3 3 0,-13 3-5 0,6 1 2 16,-4 6-4-16,-2-5 1 0,-2-1 2 0,-8 4-1 15,-1-2-3-15,2 2 2 0,2 0-1 0,-9 2 0 16,3-7-7-16,2 0-14 0,-2 0-18 0,5-5-94 16,-2 3-92-16,4-6 170 0,-1 0-123 0,6 4-104 15</inkml:trace>
</inkml:ink>
</file>

<file path=ppt/ink/ink16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35.720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10 9 1189 0,'0'-6'501'0,"0"3"-325"0,-1 6-118 0,-1-3 33 0,0 0-30 16,1 0-23-16,-1 0-6 0,0 0-8 0,2 6-16 15,0 4-1-15,2 1-4 0,0 1 0 0,-1-3-16 0,1-1 11 16,1 0 1-16,0 2 2 0,1-2-1 0,-3-5 0 15,1 0 0-15,-2-3 0 0,0 0 0 0,5 4 2 16,3-1 0-16,1-2-3 0,-2-2-2 0,2-2-4 16,4-1-5-16,2 0-32 0,-7-1-22 0,3 0-21 15,-6 2-33-15,0-2 80 0,1 0-66 0,-6 3-19 16</inkml:trace>
</inkml:ink>
</file>

<file path=ppt/ink/ink16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35.917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71 0 689 0,'-68'102'395'0,"65"-96"-177"0,3 1-118 0,0-6 81 0,0-1-54 15,0 0-28-15,0 0-3 0,0 0-8 16,0 0-27-16,10 4-6 0,6-1-9 0,1 0-4 0,38 10-32 16,-37-13 18-16,-1-2-10 0,1 2 0 0,1-5-11 15,-2 1 0-15,-1-3-3 0,-10-1-4 0,5 3-14 16,-6-3-18-16,-3-1-55 0,4 1-36 15,-7 1-41-15,-1 4-79 0,-1 1 160 0,3 2-160 16,0 0-66-16</inkml:trace>
</inkml:ink>
</file>

<file path=ppt/ink/ink16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36.032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3 0 894 0,'0'0'472'16,"0"0"-241"-16,0 0 34 0,0 0-78 0,-1 0-69 15,-1 0-10-15,2 0-76 0,0 0 19 0,0 0-22 0,0 0-9 16,0 0-8-16,0 0-19 0,0 0-32 0,2 0-49 15,2 2-39-15,4 1 95 0,-3-1-67 0,2-1-36 16</inkml:trace>
</inkml:ink>
</file>

<file path=ppt/ink/ink16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38.456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89 701 0,'34'-47'361'0,"-41"43"-205"0,1-1-46 15,3 3 15-15,1 1-70 0,0-1 33 0,1 2 11 16,-1 0-41-16,0 0-6 0,2 0-7 16,0 14-4-16,2 15-22 0,8 39 14 0,-1-26-3 15,-2-5-18-15,1 6 7 0,2 1 2 0,-2-3-5 16,0 3-2-16,-4-4 0 0,1-1-4 0,-2-2-2 15,2 0 0-15,-1-7-2 0,-1-4-2 0,-3 0-1 16,5-4-3-16,-2-2-11 0,0-11-17 0,3 1-25 0,-2-4-96 16,-3-4-110-16,4 1 195 0,-5-3-139 0,-1-1-114 15</inkml:trace>
</inkml:ink>
</file>

<file path=ppt/ink/ink16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38.707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26 8 732 0,'-3'-1'355'0,"0"-1"-204"0,-2-1-32 0,3 1-24 16,1 2-9-16,-1 0-44 0,1 2 25 0,-7 24-15 16,3 40-6-16,16-33-6 0,0-7-3 0,1 3-7 15,-1-2-3-15,3-4-4 0,1-1-2 0,-2-2 1 16,1-7 0-16,2-7 3 0,4 2-2 0,-4-5 1 0,-7-8-2 0,19-4 3 15,-11 1 2-15,1-5-10 0,1-3 0 0,-6-5-6 16,5-3-4-16,4 0-26 0,3 0-34 16,-13 4-60-16,9-1 87 0,3 2-55 0,4 6-33 15</inkml:trace>
</inkml:ink>
</file>

<file path=ppt/ink/ink16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39.17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14 21 662 0,'1'-10'350'0,"1"4"-165"0,-2 1-105 0,-2 5 35 0,1 0-5 16,-1 0-11-16,1 0-20 0,-1 0-7 0,0 0-6 0,1 3 1 15,-1 23-10-15,0 37-3 0,2-39-13 0,2 7-1 16,-2 2-4-16,0 1-6 0,3 3-4 16,2-1-11-16,2-1-2 0,-1 4-2 0,0-4-5 15,-4-6-3-15,8 5-2 0,-7-15-12 0,5 4-18 16,-6-4-65-16,1-3-37 0,2-8-65 0,-1 2 138 15,1-6-139-15,-2-2-68 0</inkml:trace>
</inkml:ink>
</file>

<file path=ppt/ink/ink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07.50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111 0 936 0,'-96'65'445'0,"87"-53"-276"16,7 1-59-16,-2 0-66 0,2-5 16 0,12 0-4 16,1 5-11-16,4-7-5 0,-5-4-4 0,7-2-10 15,4 3-5-15,2-1-2 0,2 0-3 0,-2-4-8 16,0-3 0-16,5-1-4 0,-5 0 1 0,0-5-14 16,0 3-14-16,-4-7-22 0,0-2-25 0,-4 3-150 15,-5-3 173-15,1 2-104 0,-5 3-78 0</inkml:trace>
</inkml:ink>
</file>

<file path=ppt/ink/ink16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39.400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79 37 756 0,'-72'-17'386'0,"67"26"-197"0,5 3-106 0,-2-3 53 15,2 4-24-15,0-2-16 0,2 9-9 0,1-4-23 0,4 0-12 16,4 3-2-16,-1-1-9 0,-2-4-16 0,6 2-1 16,1 2-3-16,2-11-3 0,4-7-3 0,0 3 1 15,0-5-7-15,3-7 2 0,-6-1-2 16,4-9-2-16,4-2-1 0,0-2-2 0,1 5 0 16,1-7-3-16,-4 5-4 0,-11-2-61 0,17 3-35 15,-11 6-58-15,-1 1 116 0,-3 11-114 0,-6-6-65 16</inkml:trace>
</inkml:ink>
</file>

<file path=ppt/ink/ink16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39.927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25 19 278 0,'-2'-5'246'0,"-1"0"-51"16,-4-3-85-16,6 7 58 0,-1 1-8 0,2 0-23 15,0 0-8-15,0 0-15 0,0 0-11 0,0 0-9 16,0 0-16-16,0 6-10 0,3 12-7 0,-1 3 0 16,4 48-22-16,-6-37-7 0,0 2-4 0,-3-5-22 0,2 4 5 0,-3 13-1 15,1-5-2-15,1-4-17 0,1 2 11 0,-2-7 0 16,1 10-11-16,2-5-20 0,-2 5-20 15,2-18-32-15,4-5 2 0,-1 2 48 16,5-8-52-16,3-8-13 0</inkml:trace>
</inkml:ink>
</file>

<file path=ppt/ink/ink16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40.118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229 44 837 0,'-2'-21'362'0,"4"11"-219"15,-10 5-71-15,6-1 22 0,-8 6-9 0,6 2-8 0,-6 9-15 16,5 7-12-16,-3 3-7 0,-8 1-7 0,10 10-16 16,-9-4-4-16,-3 7-5 0,-3-4-1 15,7 1-6-15,-9 1-8 0,7-4-21 0,-1 4-22 16,4-9-82-16,2 1-59 0,3-12 139 0,6 7-111 16,0-11-84-16</inkml:trace>
</inkml:ink>
</file>

<file path=ppt/ink/ink16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40.247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0 108 574 0,'48'-108'362'16,"-48"110"-192"-16,3 12 21 0,2 3-126 0,2 0 17 15,-1 4-8-15,4-5-12 0,-2 10-16 0,1-8-23 16,1 4-8-16,8-1-14 0,-5-2-18 0,-2-6-22 0,3-3-25 16,-1 1-130-16,-3-6 153 0,4 0-100 0,-7-5-53 15</inkml:trace>
</inkml:ink>
</file>

<file path=ppt/ink/ink16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40.406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4 10 608 0,'-5'-8'310'0,"5"7"-151"0,3 1-80 16,-3 0 34-16,0 0-15 0,0 0-23 0,0 14-5 16,2 12-11-16,6 40-3 0,-8-43-29 0,0-1-11 0,0 5-2 15,-2 1-3-15,5 6-12 0,-3-9-10 0,-5 1-19 16,5-2-97-16,0 0-79 0,0 4 161 0,0-14-114 15,4 1-100-15</inkml:trace>
</inkml:ink>
</file>

<file path=ppt/ink/ink16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40.655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0 112 758 0,'2'-87'347'0,"-2"84"-197"0,0-7-76 15,1 7 35-15,-1 1-26 0,0 1-6 0,0-1-13 16,15 0-11-16,9 1-9 0,40-2-12 0,-35 6-13 16,0-3-1-16,-2 0-7 0,-1-2-1 0,-5 4-6 15,3-2 2-15,-14 5-3 0,1 3 0 0,-4 0 1 16,-6 6-2-16,-6-1 2 0,2 5 1 0,-3-2 3 0,-6 3-5 16,0 5 3-16,0-1-1 0,-4-9-1 0,3 7 1 15,2-2-11-15,-2 1-73 0,4-9-54 0,-4 3-103 16,11-9 178-16,2-1-162 0,0-3-96 15</inkml:trace>
</inkml:ink>
</file>

<file path=ppt/ink/ink16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40.828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26 0 955 0,'-3'2'418'0,"1"1"-248"0,-6 2-59 0,6-5-22 0,1 0-16 15,-1 8 12-15,2 21-66 0,2 39 17 0,1-38-24 16,2-2-2-16,0 1-2 0,1 0-8 0,2-4-7 15,-5-1-64-15,0-1 1 0,2-5-20 0,-1-7-23 16,-3-5-75-16,2 4-38 0,5-10 135 0,-4 0-107 16,2-5-36-16</inkml:trace>
</inkml:ink>
</file>

<file path=ppt/ink/ink16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40.920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43 392 0,'12'-42'270'0,"-9"41"-83"16,-3 1-92-16,8 0 39 0,-8 0-17 0,0 0-23 0,0 0-18 15,0 0-14-15,0 0-12 0,1 0-31 0,14 6-52 16,-2 1-47-16,4-1-91 0,41 21 135 0,-38-19-116 15,-3-3-76-15</inkml:trace>
</inkml:ink>
</file>

<file path=ppt/ink/ink16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41.081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151 0 886 0,'-115'50'399'0,"104"-42"-238"0,6 4-98 0,-4 0 19 15,-1 1-12-15,8 3-13 0,2 2-7 0,12-2-18 16,-8 2-10-16,16-5-13 0,1 1-14 0,4-6 3 0,3 4-79 16,7-16-39-16,-3 1-44 0,2-8 117 0,1-7-94 15,-6-3-38-15</inkml:trace>
</inkml:ink>
</file>

<file path=ppt/ink/ink16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41.31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62 66 528 0,'7'-66'306'0,"-17"82"-126"0,-3 0-92 16,4 2 47-16,-4-5-12 0,6 6-16 0,-1 2-2 16,3-1-28-16,2-1-14 0,3-3-9 0,0-3-6 15,0 0-14-15,10-5-6 0,-1-3 4 16,3 3-14-16,-1-7-8 0,5-1-1 0,-1-6-2 0,7-2 0 16,-3-10-1-16,2 4-2 0,-6-3-9 0,-1-2 5 15,-4-3 3-15,-2 1 0 0,-8-2-3 0,-5 7 0 16,-1 2-1-16,-7 1 1 0,-2 8 3 0,-4 0-17 15,1 0-19-15,-1 13-25 0,1 0-25 0,2 5 60 16,-3 0-47-16,4 6-23 0</inkml:trace>
</inkml:ink>
</file>

<file path=ppt/ink/ink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07.73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0 464 889 0,'44'-118'416'0,"-34"118"-231"0,-8 0-114 0,7 9 21 16,3 3 6-16,1-1-3 0,0 1-24 0,3 7-7 15,-5 4-3-15,4 9-2 0,-1 6-5 0,3-4-4 16,-6 3-15-16,3 10 1 0,-3 1-9 0,4 2-4 16,-9 1-5-16,-4-5-5 0,0 9-2 0,-4-7-1 15,-2-2-1-15,-11-2-5 0,3 1 3 0,-5-8-5 16,0-3-1-16,-2 0-26 0,2-3-22 16,-6-3-32-16,4-1-38 0,4-4 84 0,-4-2-68 15,5-6-27-15</inkml:trace>
</inkml:ink>
</file>

<file path=ppt/ink/ink16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41.47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21 1016 0,'109'-21'463'0,"-117"49"-278"0,3 1-114 0,-1 4 38 16,1-2-29-16,2 7-16 0,1-1-10 0,2 0-21 16,2 2-7-16,3 0-5 0,0-2-9 0,-2-8-8 0,3 4-1 15,6 0-76-15,-4-1-46 0,1-6-79 0,2-2 149 16,-1-8-113-16,1 0-101 0</inkml:trace>
</inkml:ink>
</file>

<file path=ppt/ink/ink16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41.667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3 18 1071 0,'-4'-3'481'16,"4"0"-304"-16,1-2-60 0,-1 3-50 0,0 1-43 16,0-1 15-16,7 0-8 0,10 2-10 0,1 0-39 15,43 8-25-15,-43-1-28 0,-5-1-41 0,-2 4 80 16,2-4-63-16,-10 7-27 0</inkml:trace>
</inkml:ink>
</file>

<file path=ppt/ink/ink16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41.861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41 814 0,'4'0'376'0,"-4"-5"-215"0,0 1-98 0,0 2 24 0,0 0-14 16,0 1-6-16,5-1-7 0,11 0-24 15,8 1-4-15,47-2-9 0,-47-2 0 0,3-2-8 16,0 3 1-16,-7 2-3 0,1 0-1 0,-4 4-4 16,-4 1 0-16,-8 2 0 0,1 0-1 0,-2 6 1 0,-8 4-4 0,-4 4 4 15,2-3-1-15,-5-3 0 0,-4 6-1 16,-1-1-1-16,2 4-3 0,-2-6-13 0,-2 2-19 16,-3-10-35-16,5 8 52 0,1-1-32 0,2-7-19 15</inkml:trace>
</inkml:ink>
</file>

<file path=ppt/ink/ink16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42.014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65 1052 0,'40'-65'510'16,"-32"68"-316"-16,-3 1-139 0,5-3 1 0,4 9-4 16,-1 1-11-16,1-1-9 0,1 0-16 0,1-2-68 15,-1 3-61-15,-1-2-34 0,-1 4 111 0,-2-5-109 16,0 0-64-16</inkml:trace>
</inkml:ink>
</file>

<file path=ppt/ink/ink16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42.318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208 0 685 0,'-57'26'348'0,"62"-20"-201"0,5 7-36 16,1-2-15-16,0 2-18 0,-1-2-59 0,-5 1 10 15,6 2-10-15,-11-1-8 0,3 1-19 0,-8-6-27 16,-1 5-11-16,-5-3-7 0,3 1-9 0,-2-1-9 0,-4 1-8 16,-4-8-4-16,2-1 12 0,0 1 28 0,-2-4 8 15,4 5 14-15,-6-4 43 0,7-1 22 0,-3-6 21 16,10 4 10-16,-2 2 23 0,-2 1 5 0,5-8 5 16,2 1 4-16,3 5-22 0,5-1-13 0,-5 3-7 15,0 0-6-15,0 0-15 0,6 0-5 0,15 2-9 16,2 1-3-16,43 8-14 0,-45-7 4 0,4-3-11 15,1 1 1-15,0-2-1 0,5 0-6 16,-22-2-1-16,20-3 0 0,-8 2-22 0,-2 0-26 0,2-2-70 16,-3-1-60-16,-10-1 128 0,10 2-100 0,3 2-54 0</inkml:trace>
</inkml:ink>
</file>

<file path=ppt/ink/ink16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42.529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14 60 1139 0,'-7'-60'464'15,"4"80"-281"-15,-2-6-58 0,5 5-39 0,2 9-5 16,1 6-9-16,0-2-46 0,2 3 14 0,1 1-17 16,2-1-4-16,1 4-3 0,-3-2-6 0,0-4-4 15,1 0-3-15,-6-5-5 0,4 3-11 0,0-7-52 16,-3 2-28-16,-2-12-41 0,1 2-63 0,-1-1 133 15,4-9-111-15,-3-2-35 0</inkml:trace>
</inkml:ink>
</file>

<file path=ppt/ink/ink16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42.777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10 981 0,'5'-6'482'0,"0"3"-257"0,0 1-134 0,-5 2-13 0,0 0-47 16,0 0 20-16,12 2-23 0,6 1-3 0,1 0-3 16,43 7-4-16,-38-10-3 0,1 3-4 0,-9-3-5 0,1 3-1 15,-3-1 0-15,-6 3-1 0,-5 0-2 16,-1 4-1-16,-2 1-1 0,-3 4 1 0,-4 2 0 16,2-1 0-16,-7 1 1 0,-3 3-3 0,4 2 0 15,-7 0 1-15,4-3-9 0,-7 1-21 0,3 0-19 16,0 1-102-16,2-3-105 0,2-2 195 0,-1-1-141 15,4-1-114-15</inkml:trace>
</inkml:ink>
</file>

<file path=ppt/ink/ink16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42.916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84 951 0,'67'-84'424'15,"-69"92"-258"-15,11 14-109 0,-9-1 36 0,4 4-41 16,1 3-8-16,5 0-19 0,-1-4-18 0,6 0-72 15,-5-3-43-15,-6-5-70 0,0 0 131 0,7-3-101 16,-5-2-55-16</inkml:trace>
</inkml:ink>
</file>

<file path=ppt/ink/ink16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43.163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45 258 865 0,'-19'-103'395'0,"25"103"-226"0,-9-3-103 0,11 1 20 15,-8 0-15-15,0 1-7 0,0-1-22 0,3 1-15 0,15-1-2 16,1-1-11-16,38-13-11 0,-33 6-10 0,0 4-10 16,-2-12-23-16,1-3-6 0,1 5 0 0,-6 6-4 15,-4-4 1-15,-1 7 0 0,-5 1 13 0,-3 1 12 16,-5 7 40-16,3 4 11 0,-5-6 11 0,1 0 7 16,-1 0 11-16,1 0 9 0,-6 21-6 15,2 0 6-15,-11 42-24 0,11-39-4 0,2-8-12 16,-2 3-2-16,4 0-12 0,-4-4-3 0,3 3-14 15,-1-4-32-15,2-4-20 0,-1-2-45 0,0 8 78 16,2-5-57-16,0 0-26 0</inkml:trace>
</inkml:ink>
</file>

<file path=ppt/ink/ink16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43.394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96 0 1063 0,'-96'37'465'0,"101"-40"-295"0,9 1-84 16,-1 2-17-16,5 0-6 0,-1 0-39 0,9-3 14 16,0 3-6-16,0 0-14 0,1-1-2 0,0-1-5 15,1 0-1-15,-6 4-2 0,-4-2-1 16,6 5 1-16,-16-2-4 0,3 2 0 0,-4 1 0 16,-1 1 2-16,-6 1-3 0,0 0 0 0,0-3-3 15,-1-5-13-15,-1 0-22 0,0 0-25 0,1 0-39 0,-1 0-55 0,1 0 108 16,-1 0-85-16,-1 4-28 0</inkml:trace>
</inkml:ink>
</file>

<file path=ppt/ink/ink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07.89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4 1227 0,'0'-2'528'0,"0"0"-340"0,0 2-123 0,0 0 17 16,0 0-11-16,0 0-12 0,0 0-11 0,0 0-20 16,0 0-10-16,4 0-4 0,3 0-5 15,-3 0-10-15,-2 0-19 0,2 0-101 0,3 0-109 16,-5 0 182-16,0 0-125 0,-2 0-79 0</inkml:trace>
</inkml:ink>
</file>

<file path=ppt/ink/ink16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43.56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4 6 898 0,'0'-2'468'16,"0"1"-295"-16,0-1-113 0,0 2 7 0,0 0-10 0,0 0-1 15,0 0-8-15,11 3-1 0,6 2-30 0,3 0-17 16,43 13-22-16,-44-17-28 0,1 4-37 0,-7 0 63 16,4 1-46-16,-5-1-24 0</inkml:trace>
</inkml:ink>
</file>

<file path=ppt/ink/ink16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44.039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6 48 644 0,'-5'0'304'0,"4"0"-148"0,2-1-77 0,-1 1 47 16,0-2-34-16,0 2-33 0,0-1-1 0,18-1-12 16,3-1-3-16,45-5-17 0,-40 1-16 15,-2-1-1-15,5 0-2 0,-5 2-1 0,-3 6-4 16,-2-3 2-16,-11 4-9 0,2-1 6 0,-9 8 8 16,3 0 5-16,-12 10 3 0,1-5 7 0,-4 1 15 15,-5 7 0-15,-7 7 5 0,10-4 2 0,-3-3-3 0,10 6-6 16,-2-6 1-16,-2 6 0 0,-1-1-17 0,11-7-1 15,2-4-4-15,2 3 0 0,4-10-6 0,-3 3 2 16,8-11-5-16,2 1-5 0,4-1 1 0,7-6 0 16,-7 0-1-16,-1-9-2 0,-1 2-2 0,-5-1 1 15,-3-2-2-15,-4 1-9 0,0-3 5 0,-5 4-15 16,0-5-7-16,-6 1-15 0,2 2 5 0,-7 5-22 16,6 3-9-16,-1-4-31 0,-4 4 2 0,5 7-24 15,0-3-17-15,4 6-7 0,1-2-35 0,0 0 110 16,0 0-68-16,0 0 7 0,0 0-63 0,0 0 34 0,0-2 84 15,11 1 67-15,2-2 14 0,-5-1 128 0,0 1-16 16,0 0 47-16,-1 1 10 0,1 1 12 0,-7 1-46 16,-1 0-17-16,0 0-12 0,0 0-9 0,3 5-25 15,2 9-10-15,-2 5-1 0,2 39-32 0,-6-38-5 16,-4 2-4-16,6-6-7 0,-5-3-2 0,5 0-9 16,4-3 0-16,8-6-9 0,1 6 7 15,-6-8-1-15,-1-7-2 0,9-2-11 0,2 4-9 16,-2-6-11-16,-7-4-10 0,4 1-14 0,-5-2-43 15,4-1-22-15,5 3-30 0,-9 5-35 0,-4-9 116 16,2 8-84-16,-6-2-20 0</inkml:trace>
</inkml:ink>
</file>

<file path=ppt/ink/ink16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44.221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26 167 699 0,'-22'-144'420'0,"20"132"-174"0,0-1-139 0,2 13 47 15,0 0-13-15,0 2-18 0,0-2-35 0,0 0-12 16,0 0-10-16,4 19-5 0,2 15-12 0,8 34 0 15,-9-36-17-15,-5 7-2 0,3-2-6 16,-4 1-2-16,4 2-6 0,0-3-9 0,-1-3-2 0,3 2 0 16,-8-6-3-16,3-6-19 0,8 5-16 15,-7-13-28-15,9 2-21 0,-2-8-109 0,-7-1 144 16,8-9-97-16,5 2-56 0</inkml:trace>
</inkml:ink>
</file>

<file path=ppt/ink/ink16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44.478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55 0 851 0,'-11'2'404'0,"-1"6"-225"0,3 6-105 15,-3-2 36-15,3 1-14 0,9 16-20 0,0-7-6 16,0 7-18-16,1 2-6 0,6-2-8 0,-6-7-6 16,12 4-9-16,-5-8-4 0,4 1-1 0,-3-3-2 15,4-5-4-15,2-4-5 0,-2-7-2 0,3 3 2 16,-2-11-2-16,2 1-1 0,-6-9 0 0,1 2-3 15,0-4 0-15,-3-3-1 0,-3 0 4 0,-2 0-4 16,-3-3 0-16,-3 3 3 0,-3 0-2 0,-7 1 2 16,2 2-1-16,-7 3 1 0,2 2-3 0,-3 4 0 15,1-1 2-15,-1 13-8 0,4-3-15 0,-1 4-57 16,0 5 27-16,9 7-115 0,-1-3 127 0,8 3-101 16,4 4-54-16</inkml:trace>
</inkml:ink>
</file>

<file path=ppt/ink/ink16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44.649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24 0 810 0,'5'2'462'15,"-10"12"-211"-15,2-1-145 0,-4 5 97 0,-1 3-81 16,7 13-22-16,-2-1-17 0,1 6-26 0,2 3-14 16,0-2-11-16,2-3-9 0,1 2-11 0,0-10-5 0,3 5-8 15,-2-2-12-15,0-7-21 0,0-2-22 0,0-4-31 16,0 2-140-16,1-6 173 0,-2 4-118 0,-3-8-55 15</inkml:trace>
</inkml:ink>
</file>

<file path=ppt/ink/ink16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44.880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0 132 967 0,'49'-106'457'0,"-46"99"-289"0,2 4-116 0,3 0 26 0,-8 1-15 15,0 1-7-15,11-1-3 0,7 0-24 0,4 1-65 16,44-4 54-16,-37 5-3 0,-3 2 0 0,-7 1-3 16,2 3-4-16,-1 1 2 0,-4 1-3 0,-2 3 9 15,-4 0-4-15,-10 5-4 0,0 0-1 0,-10 1 0 16,8-1 2-16,-10 8-4 0,2-3 2 0,-13 0-2 16,6 3-5-16,-3-2-16 0,-2-2-25 0,9 2-29 15,-11-6-53-15,-2-1 92 0,5 2-68 0,2-2-30 16</inkml:trace>
</inkml:ink>
</file>

<file path=ppt/ink/ink16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45.027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26 1077 0,'113'-26'417'0,"-112"36"-259"0,4 6-63 0,5-5-26 0,-5 2-13 15,3 5-7-15,-2-12-45 0,4 2-16 0,1 2-26 16,2 0-102-16,-2-2 113 0,-1 1-73 0,0-4-45 15</inkml:trace>
</inkml:ink>
</file>

<file path=ppt/ink/ink16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45.198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14 5 799 0,'-3'-4'419'0,"0"4"-219"15,0 0-113-15,1 0 29 0,2 0-17 0,-2 0-17 0,2 0-3 16,2 23-11-16,3 38-7 0,0-32-28 0,-1 3-5 15,0-4-5-15,2 9-3 0,-1 1-2 0,-2-1-6 16,2 2-3-16,-3-2-4 0,1-5-5 0,0-1-32 16,-1 6-25-16,2-20-27 0,0 7-38 0,1-8 81 15,-1 2-69-15,3-11-26 0</inkml:trace>
</inkml:ink>
</file>

<file path=ppt/ink/ink16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45.377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0 938 0,'0'0'416'16,"0"5"-255"-16,0-5-104 0,0 0 15 15,0 0-9-15,0 0-10 0,2 10-7 0,1 11-24 16,10 42-10-16,-12-39-9 0,-1 1-9 0,0-2 1 16,-3 1-53-16,0-6-20 0,1 3-27 0,1-5-30 0,1-8-52 0,-4-7 118 15,1 1-91-15,2-2-16 0</inkml:trace>
</inkml:ink>
</file>

<file path=ppt/ink/ink16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45.566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10 142 216 0,'0'-107'249'16,"1"95"-38"-16,3 4-98 0,-1-2 55 0,6 8-28 15,-1 1-11-15,2 1-32 0,0 0-17 0,1 1-13 0,-1 1-9 16,4 6-19-16,1-5-4 0,1 2-5 16,3 0-6-16,-3 0-7 0,-3-4-7 0,6 6 1 15,1 2-5-15,-4-4-3 0,-2 3 0 0,-3-1-1 0,-7-1 2 16,-4 4-4-16,6 1 2 0,-11-3-1 0,0 5 2 15,-9-2 1-15,3 5-4 0,-4 4 1 0,-1-4-12 16,2 1-7-16,-2 3-19 0,3-4-23 0,-3-3-143 16,1 1 162-16,7-4-97 0,-2 3-69 0</inkml:trace>
</inkml:ink>
</file>

<file path=ppt/ink/ink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59.93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25 87 278 0,'-21'-78'225'0,"19"78"-35"0,2 2-81 0,-2-2 53 15,2 0-19-15,0 0-12 0,0-2 7 0,0 0-13 16,0 0 3-16,0 0-43 0,0-1 8 15,0 3-6-15,0 0-6 0,0 0-6 0,0 0-8 0,0 0-4 16,0 0-11-16,11 7 6 0,-1-1-12 0,1 11-1 16,-1 8-7-16,55 49 1 0,-56-51-8 15,-3 4-1-15,0 0-5 0,1 5 1 0,-1 0-2 16,-2-1 1-16,-2 1 0 0,-2 3 1 0,2-3-6 0,-2 4 2 0,-6 8 2 16,0-9-2-16,2-1-5 0,-7 0-2 15,7-1 0-15,-5 5-4 0,-3-6-1 0,1-1-2 16,-1-14-5-16,5 8 2 0,-3-4-1 0,-3-6-1 15,5 2-1-15,-3-11-11 0,5-2-13 0,0-1-20 16,4-3-23-16,-1 0-99 0,1 0-76 0,0 0 172 16,0-3-135-16,0 1-93 0</inkml:trace>
</inkml:ink>
</file>

<file path=ppt/ink/ink16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45.815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0 818 0,'5'0'401'0,"-4"0"-215"0,-4 3-111 0,3-3 42 16,0 0-20-16,0 0-12 0,0 11-6 0,3 12-31 15,7 36-9-15,-2-35-7 0,-1 2-6 0,1-2-13 16,-4 0-3-16,1-6-3 0,2 1-2 0,-4-3-1 0,2-9-3 0,3 7 0 16,-5-7 2-16,2-1 1 0,0 1-3 0,3-4-1 15,0-3 1-15,-3-5-1 0,1 3 3 16,-3-9-2-16,9 5 0 0,-4-4 0 0,0-1 0 15,0 8 1-15,-2 1-2 0,4-3 1 0,-1 5-1 16,4 5-1-16,-6-2-38 0,4 5-25 0,-5-6-38 16,2-1-49-16,2 7 106 0,-3-1-85 0,-6-6-36 15</inkml:trace>
</inkml:ink>
</file>

<file path=ppt/ink/ink16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46.011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37 0 795 0,'-13'13'443'16,"-3"-2"-155"-16,11 5-90 0,2-3-40 0,3 5-66 16,2-4-47-16,4-4 24 0,-6 0-1 15,19 1-24-15,-4-6-3 0,6-5-5 0,-5 0-18 16,3 0-2-16,5-8-8 0,2-2-2 0,5 2-13 16,-10-3-7-16,1 0-12 0,-3 1-18 0,-1-3-55 15,-7 7-39-15,4-4-62 0,-15 10 136 0,-7 5-132 16,1 0-55-16</inkml:trace>
</inkml:ink>
</file>

<file path=ppt/ink/ink16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46.319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194 15 1172 0,'-10'-12'442'15,"1"8"-272"-15,-3 7-68 0,1 6-24 0,-3 4-22 16,1 5-7-16,-2 5-32 0,2 7 13 0,-3 2-16 15,5-1-4-15,-2 4-7 0,3 1 2 0,1 1-20 16,-4 0-16-16,10-7 8 0,-5-2-5 0,0-1-132 16,1-1-64-16,12-9 163 0,-8 1-122 15,6-7-53-15</inkml:trace>
</inkml:ink>
</file>

<file path=ppt/ink/ink16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46.46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0 125 605 0,'35'-124'377'0,"-36"123"-146"0,2 1-116 15,2 4 61-15,-3-4-42 0,0 0-19 0,0 2-25 16,9 12 8-16,7 9-35 0,37 40-13 0,-39-39-23 16,2-2-9-16,4 4-4 0,-6-3-12 0,1-2-23 0,-7-4-49 15,3 4-96-15,0-5 135 0,0 0-88 0,-6-6-53 16</inkml:trace>
</inkml:ink>
</file>

<file path=ppt/ink/ink16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46.729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98 352 1053 0,'-37'-118'443'0,"45"113"-283"0,-1 0-108 0,7 5 5 0,2 7-2 16,2-14-5-16,0 3-25 0,1-1-4 0,0 0-6 16,7 2-5-16,0-5-9 0,0-2-3 0,-9 2-9 15,3 3-8-15,-3-1-3 0,-2 1-2 0,-1 0 1 16,-4 2-8-16,-4 0 11 0,1 3 9 0,-7 0 7 15,0 0 4-15,0 0 23 0,-2 0 2 0,1 0 3 16,-4 17 19-16,-2 3-4 0,-10 46-4 0,13-41 1 16,1 3 4-16,3-1-19 0,-1-3-4 15,1 5-2-15,-2-5-7 0,4-3-6 0,-1 3-17 0,2-3-23 16,-3-3-24-16,2-4-33 0,0 1-44 0,-1-5 93 16,-1-1-74-16,0 1-27 0</inkml:trace>
</inkml:ink>
</file>

<file path=ppt/ink/ink16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46.930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96 0 674 0,'-68'13'429'0,"64"-3"-182"0,-4-1-137 0,1 2 113 16,4 2-115-16,-2 0-15 0,4 2-7 0,1 6-9 16,0-1-5-16,3-3-30 0,2 2-7 0,-1-5-33 15,4 2 24-15,4-3-4 0,2-5-8 0,2 0-4 16,4-4-2-16,-1-1 1 0,5-8-9 0,0 2-7 15,2-5-19-15,1-4-19 0,1 0 5 0,-1-1-161 16,-5-3 159-16,6 3-88 0,-6 3-66 0</inkml:trace>
</inkml:ink>
</file>

<file path=ppt/ink/ink16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47.124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67 975 0,'3'-6'443'0,"0"-5"-249"0,-1 6-110 0,3 2 25 0,7 1-17 16,1 2-13-16,8 0-18 0,2 0-9 0,1 0-11 15,5 0-11-15,-3 0-15 0,-5-10-4 0,1 6-8 16,5-3-15-16,-4 4-23 0,-5-4-24 0,-4 6-29 0,-3-6-159 16,-3 6 190-16,5 1-128 0,-11 0-61 0</inkml:trace>
</inkml:ink>
</file>

<file path=ppt/ink/ink16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47.329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176 0 812 0,'-124'50'389'0,"116"-34"-202"0,-2 7-98 0,-6-4 52 0,13-4-40 16,-5 7-18-16,1 1-10 0,7 7-3 16,3 1-12-16,-1-2-4 0,4-7-21 0,9 2 2 15,-5 0-15-15,6-3 7 0,5-6 0 0,-5-4-10 16,6-4-2-16,1-6-5 0,-1-1-1 0,-6-11-1 15,8 4-1-15,-11-13-5 0,2 3 0 0,1-3 0 16,-3-1-26-16,-4 0-23 0,1 0-19 0,-2 5-91 16,0 1-94-16,-3 7 183 0,0 0-138 0,-4 0-64 0</inkml:trace>
</inkml:ink>
</file>

<file path=ppt/ink/ink16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47.498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4 59 1032 0,'2'5'448'0,"-8"-5"-276"0,9 0-111 16,-5 0 35-16,2 0-42 0,0 0-5 0,0 0-7 16,15 0-9-16,1 0-21 0,11 0-8 0,41-3-35 15,-38-4-26-15,-6 1-26 0,1-2-36 0,-1 0-53 0,0-3 112 16,-6 3-94-16,1-5-18 0</inkml:trace>
</inkml:ink>
</file>

<file path=ppt/ink/ink16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47.693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52 5 617 0,'0'-1'361'0,"-2"-1"-157"0,0 0-113 16,1 2 61-16,-1 0-32 0,1 0-21 0,-4 5-14 16,-5 13-33-16,0 6-16 0,-6 40-4 0,13-33-6 15,3-7-17-15,0-1-1 0,0-4-2 0,3 2-6 16,1-5-5-16,-3 2-5 0,-1-15-8 0,2 3-18 16,-1-6-5-16,-1-1-4 0,0-1-8 0,0 0 3 15,0 1-2-15,0-1 9 0,4-4 6 0,4-12 15 16,-2 4 8-16,26-41 3 0,-25 42 5 0,-6 0 3 15,4 0 4-15,-2 8-1 0,1-1 0 0,0 3 2 16,-4 1-2-16,0 2-1 0,0-1 1 0,0 1-20 0,0 0-22 16,0 0-79-16,2 0 98 0,3-2-64 0,1 0-38 15</inkml:trace>
</inkml:ink>
</file>

<file path=ppt/ink/ink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00.86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138 93 898 0,'34'-75'412'0,"-34"70"-242"0,-2-1-104 0,2 2 36 15,-2 4-28-15,0-2-8 0,2 2-5 0,0 0-16 16,0 0-9-16,0 0-5 0,0 0-5 16,0 0-8-16,4 0 0 0,23 0 1 0,-2 0 1 15,49 6-4-15,-49-6-3 0,0 4-1 0,3 3 1 16,-3 1-4-16,0-4 1 0,-10 7-4 0,-2-3-1 16,1 5-2-16,-7-1 1 0,-7 5-1 0,-15 4 0 15,4-4 2-15,-14 4-1 0,-2 0-3 0,-5 8 1 16,-1-1 0-16,-5 1 1 0,6-4-3 0,5-1 3 15,-9 3-2-15,11-12-1 0,4 4 3 0,0-13-1 16,6-2 0-16,7-4-1 0,-5 2 3 0,5-4-3 0,8 0-1 16,2-4 0-16,-2 4 1 0,0-1 0 0,0 1 3 15,0 0 3-15,0 0 3 0,2 0 4 0,13-2 3 16,-1 0 2-16,3-1 7 0,2 3 1 16,0 0-1-16,53 0-2 0,-51 6 1 0,-3 1-4 15,1-1-1-15,0 4-1 0,-2 9-6 0,-2-9-1 16,-7 9-1-16,1 0-1 0,-5 6 1 0,4 0 3 15,-10-2-5-15,-2 0 3 0,-4-4 4 0,-1 4-1 16,-1-4 1-16,-1 4 1 0,-1-13-2 0,-5 5-3 0,-6 4 6 16,4-2-1-16,-2-9-6 0,0 4 1 0,10-1-2 0,-14-3 1 15,2 0-4-15,0 1 1 0,4-5-7 16,2-2-13-16,2 0-20 0,-10-4 10 0,-2 4-65 16,12-7-141-16,4 3 179 0,-1-2-108 0,8 2-77 15</inkml:trace>
</inkml:ink>
</file>

<file path=ppt/ink/ink16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47.833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61 675 0,'38'-61'406'0,"-38"61"-176"15,-1 17-117-15,-4-4 70 0,2 7-88 0,1 4-12 16,1 3-13-16,1 0-17 0,0 2-31 0,0-1-12 0,0 6-70 16,3-2 37-16,0-3-145 0,0 1 136 0,0-6-73 0,1 4-73 15</inkml:trace>
</inkml:ink>
</file>

<file path=ppt/ink/ink16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48.071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534 67 981 0,'-119'37'385'0,"119"-39"-232"0,1-3-84 15,11 2 28-15,-1 0-12 0,11 3-26 0,4-3 1 16,-8-4-8-16,9 2-10 0,-3-4-8 0,12 1-12 16,1 0-7-16,-5-7 0 0,-2 1 0 0,-2 6-5 15,1-4 6-15,-8 12 1 0,0-1 4 0,-9 4 5 16,3-2 7-16,-12 16-4 0,0-5 2 0,-3 5-2 15,-3 3 1-15,-3-2-9 0,-1 3 2 0,-1-3-11 0,-3-4-7 16,1 6-13-16,-1 2 6 0,3-9-57 0,0 3 18 16,3-3-1-16,2 0 18 0,8-5-26 0,-2 3-1 15</inkml:trace>
</inkml:ink>
</file>

<file path=ppt/ink/ink16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48.251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309 13 1223 0,'0'-13'439'0,"0"13"-280"0,-2 0-97 0,-4 5 28 16,4-5-5-16,0 0-15 0,1 0-21 15,-12 23-9-15,-24 39-7 0,22-34-11 0,-2 1-4 16,-6 5-12-16,2 3-17 0,-1 4-7 0,-4-2-27 16,-5-2-97-16,2 0-95 0,12-5 181 0,-4 5-134 15,-3-13-112-15</inkml:trace>
</inkml:ink>
</file>

<file path=ppt/ink/ink16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48.458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7 1045 0,'17'-2'494'0,"-13"-3"-277"0,8 5-125 0,-2 4 54 16,-2-3-27-16,10 23-19 0,1-1-9 0,7-2 4 15,-2 1-25-15,0 7-13 0,-1-3-9 0,2 6-18 16,3-8-2-16,-3-3-6 0,1 2-6 0,-5-4-21 15,2 0 11-15,-4-1-3 0,5-2-1 0,-8-3-2 0,-11-5-16 16,8 0-55-16,0 5-32 0,-7-5-45 16,-1 0-66-16,-5-1 146 0,-2 4-151 0,-4 2-70 15</inkml:trace>
</inkml:ink>
</file>

<file path=ppt/ink/ink16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48.865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35 0 1049 0,'-5'4'438'0,"-8"-9"-263"0,10 19-108 0,-5-1 22 16,6 11-14-16,2 2-1 0,0 17-9 0,2-6-6 15,6 10-13-15,-2 5-15 0,4-4 7 0,1 2 0 16,-1-7-9-16,0 2-3 0,4 3 7 0,2 4-7 16,-6-13-5-16,3 1-2 0,1-5-6 0,1 2 0 15,2-10-3-15,1 6-1 0,-2-14-8 0,-3-3 1 16,3 2-2-16,-3-5-9 0,-2-4-20 0,-3-2-72 16,0-1-45-16,-4-3-64 0,-6-1 146 0,0-2-152 15,1 0-75-15</inkml:trace>
</inkml:ink>
</file>

<file path=ppt/ink/ink16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49.126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130 113 1092 0,'-90'47'471'0,"88"-46"-284"15,5 4-110-15,6 0 37 0,-9-5-29 0,0 0-3 16,6 3-2-16,16 10-7 0,44 26-22 0,-41-28-7 15,5 4-7-15,-1-1-1 0,5 0-10 0,1-2-4 16,4-4-4-16,0-3-2 0,-7-1-2 0,1-7-2 0,0-5 4 16,5-3-2-16,-12-2-2 0,-3-5-1 0,-4-3 0 0,2-6 4 15,-8-7-1-15,1 2 0 0,-4 6-4 16,-5 1 3-16,1-3-6 0,-4 6 0 0,-1 2-3 16,-4 9-14-16,-2 5-26 0,-4 3-27 0,1 3-35 15,3 0 68-15,-3 3-50 0,8-3-25 0</inkml:trace>
</inkml:ink>
</file>

<file path=ppt/ink/ink16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49.513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13 62 1084 0,'-8'-10'394'0,"5"2"-284"0,1 5-79 16,2 0 13-16,0 1-16 0,2 0-4 0,25-12-24 15,33-9 7-15,-36 23-63 0,0 5-43 0,0-3 79 16,3-2-59-16,-9 6-22 0</inkml:trace>
</inkml:ink>
</file>

<file path=ppt/ink/ink16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49.73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234 54 930 0,'-110'35'361'0,"112"-41"-221"0,6 4-49 0,-3-4-15 16,14 2-6-16,-3-1-1 0,12-4-38 0,-1 4 6 15,-3-3 0-15,7-2-6 0,-6 2-7 0,6 2-5 0,-4-1-1 16,1 1-1-16,-7 0-6 0,-2 6 0 0,-3 3-1 0,-3 6 4 16,-12 6-3-16,4-4 4 0,-5 4-1 15,-5 4-4-15,-1 2 1 0,-4 0-2 0,-1-2-1 16,-5 8-15-16,2-1-19 0,-6 1-26 0,1 2-33 0,3-4 65 16,0 0-47-16,1 1-24 0</inkml:trace>
</inkml:ink>
</file>

<file path=ppt/ink/ink16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49.898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84 1023 0,'55'-84'434'0,"-52"84"-276"0,-1 5-104 0,6 0 10 16,-8-5-10-16,0 0-3 0,0 0 7 0,6 3-36 15,7 4 1-15,1 1-31 0,38 37-21 0,-44-31-83 16,3 1-58-16,-11 2 130 0,5-1-111 0,-6 1-83 15</inkml:trace>
</inkml:ink>
</file>

<file path=ppt/ink/ink16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50.173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263 0 845 0,'-127'8'397'0,"118"8"-241"0,8 1-46 0,-2 4-17 15,3 4-12-15,1-3-55 0,2 4 11 0,1 0-5 16,-1-6-12-16,0 3-3 0,-1 3-6 0,-1-2-4 15,-1-6-1-15,0 1-2 0,-3-3-1 0,-2-8-2 0,-1 0 0 16,1 5 0-16,-1-13-4 0,-2 0 2 0,-4-2 1 16,1-6 0-16,-2-1-1 0,0 2 4 0,2-4 7 15,-3 1 10-15,1 1 5 0,1 1 2 0,12 3 3 0,-4 1 8 16,0-2 2-16,4 6 1 0,0-2-4 16,0 1-7-16,0-1 1 0,5 1-8 0,10-1 0 15,10 0-9-15,41-2-1 0,-27 2-8 0,0 2 2 16,-2-5-7-16,1 0-13 0,-1-6-13 0,0 1-19 15,-6 4-20-15,-5-4-26 0,1 1 0 0,-5-1-184 16,-2-3 202-16,-7 5-111 0,-5 3-41 0</inkml:trace>
</inkml:ink>
</file>

<file path=ppt/ink/ink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01.10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135 0 863 0,'-68'25'426'0,"68"-13"-228"0,-6-7-111 0,6 11 60 15,-4-7-39-15,6 3-15 0,2 7-2 0,-4-4-21 0,0 4-10 16,-8 0-2-16,12 6-6 0,0-6-15 16,-10 0-5-16,-2 2-3 0,-9-6-4 0,15 4-5 0,-5 0-1 15,9-9-12-15,-4-4-6 0,-8 3-13 0,6-9-25 16,2 0-33-16,-1 0 55 0,1 0-36 0,0 0-20 16</inkml:trace>
</inkml:ink>
</file>

<file path=ppt/ink/ink16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50.367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17 745 0,'8'-8'366'0,"-6"-1"-201"0,1 10-91 15,2 4 60-15,-3 0-28 0,-2-5-27 0,0 0 2 16,0 0-6-16,9 24 13 0,17 45-29 16,-18-43-7-16,0 3-19 0,-1 6-6 0,-3-1-3 15,1 6-6-15,-5-4-5 0,0-2-20 0,-1 1 13 16,-4-3-2-16,3 4-3 0,7-11-35 0,-5-4-33 16,8 3-39-16,-5-12-71 0,5 2 129 0,5-3-97 15,-10-12-42-15</inkml:trace>
</inkml:ink>
</file>

<file path=ppt/ink/ink16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50.609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0 152 1006 0,'81'-115'434'0,"-73"111"-264"15,1 3-112-15,6-6 20 0,-7 4-8 0,15 2-8 0,-9-6 2 16,10 7-25-16,-3-8-9 0,2 8-16 0,-1-5 7 15,-3 4-10-15,-3 2-4 0,-3 2-2 16,5 1-2-16,-5 4-1 0,-7-2 0 0,1 4-2 0,-6 9 2 16,-4 4-1-16,2-2 1 0,-6 1-1 0,-3 5-1 15,-1 7 0-15,-3-2-2 0,1 5-17 0,-2-1-72 16,3-4-52-16,-1 5-102 0,0-8 183 0,10-2-169 16,-4-1-97-16</inkml:trace>
</inkml:ink>
</file>

<file path=ppt/ink/ink16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50.758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0 106 966 0,'33'-106'462'0,"-36"117"-289"0,3 2-45 0,2 2-56 0,3 4-49 16,1-1 22-16,2 3-7 0,2 0-29 16,-1 1-28-16,4-4-6 0,-1-1-23 0,2-2-96 15,1-1-77-15,-1-9 162 0,-1 0-124 0,1-2-99 16</inkml:trace>
</inkml:ink>
</file>

<file path=ppt/ink/ink16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50.963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87 216 757 0,'-42'-98'367'0,"42"92"-199"16,5-1 4-16,8 1-65 0,0 1-17 0,6-2-7 16,2 1-57-16,2-4 10 0,2 1-8 0,3-3-9 15,2 4-5-15,-1-1-5 0,0-1 2 0,0 4-2 16,3-2-2-16,-9 4 8 0,-1 1 3 0,-12 3 0 15,3 0 3-15,-7 3 3 0,4 9-2 0,-17 1 1 16,1-2-2-16,1 5-6 0,-1 2-3 0,1 9-1 0,0 0-5 16,-5 5-2-16,-4 1-17 0,4-6 5 0,-3 4-100 15,5 4-50-15,-6-9-107 0,4-5 196 0,1-4-184 16,-7-2-103-16</inkml:trace>
</inkml:ink>
</file>

<file path=ppt/ink/ink16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51.193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50 72 978 0,'-48'40'466'0,"43"-40"-275"0,5 0-43 0,4-5-34 0,-4 3-21 15,0 1-51-15,1-1 20 0,23-6-18 16,41-14-6-16,-35 10-9 0,6 1-8 0,-3 1-7 16,4-1-3-16,-3 3-5 0,0 0-1 0,-12 0-1 15,6 2 0-15,-11 9-4 0,3 0 5 0,-12 3-5 16,-3 4 1-16,1 6-1 0,-3-5 4 0,9 7-3 0,-14-5 0 15,-3 2-2-15,-1 1-9 0,6-4-13 0,-8-2-19 16,-2 0-24-16,0-1-87 0,6 8-79 0,-3-5 165 16,2-2-124-16,5-12-92 0</inkml:trace>
</inkml:ink>
</file>

<file path=ppt/ink/ink16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51.445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19 108 823 0,'-5'-1'344'0,"-1"2"-189"0,3 4-77 16,1-5 34-16,1 0-11 0,1 3-23 0,-2 17-1 16,2-3-8-16,2 43-11 0,1-38-7 0,2-4-14 15,-1 0-2-15,4 1-3 0,12-1-4 0,-7-1-5 16,1-2 3-16,1-9-5 0,1 1 3 0,1-7-4 16,4 5-1-16,-5-17-5 0,-4 1-2 0,5-7-3 15,3-4 0-15,-3-5 1 0,3 2-5 16,-3 1 1-16,-7-3-3 0,-2-2 1 0,2-2 2 15,-9 7 0-15,-1 0-4 0,-3 5-2 0,-5-5 0 16,-6 11-3-16,1-5-1 0,-2 12-10 0,-4 3-47 16,1 3-22-16,-3 8-27 0,0 6 13 0,2 5 53 15,3-3-66-15,-2 12-14 0</inkml:trace>
</inkml:ink>
</file>

<file path=ppt/ink/ink16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51.601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39 2 1117 0,'-39'45'467'0,"44"-45"-311"16,5-2-109-16,7-3 5 0,-1 4-8 0,10-7-4 15,1-1-7-15,4 1-38 0,0 0-27 0,2 5-27 16,-7 0-30-16,-2 3 63 0,4 0-49 0,-15 8-25 16</inkml:trace>
</inkml:ink>
</file>

<file path=ppt/ink/ink16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51.838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65 764 0,'6'-8'370'0,"2"-3"-191"16,5 6-94-16,-3-1 33 0,6 3-17 0,1-2-12 16,4 0-6-16,0 2-7 0,7-2-9 0,-4 0-12 15,-2 0-14-15,4 4-6 0,-2-1-4 0,2 2 0 16,-4 0-13-16,-2 2-3 0,-4 2-1 0,1 4 0 15,-10 5-3-15,3-3 1 0,-2 9-4 0,-8-3-2 16,3 4 1-16,-3 2-1 0,-7 1 2 0,3 1-6 16,-1-3-10-16,-3-3 4 0,1-2-44 0,4-4-94 15,-3 3-74-15,6-15 162 0,0 0-125 0,0-10-103 16</inkml:trace>
</inkml:ink>
</file>

<file path=ppt/ink/ink16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52.09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56 28 941 0,'-13'8'428'0,"2"8"-241"0,1 0-105 0,-1 0 26 15,9 10-13-15,-4-5-7 0,6 6-8 0,-2-1-10 16,7 1-13-16,1-3 1 0,7 4-21 0,-3-4-8 16,3-3-6-16,0 0-5 0,3-4-6 0,0-4-4 15,5-10 0-15,-4-3-8 0,1 4 3 0,0-16 2 0,3-9 2 16,0 7-3-16,0-7-2 0,-4-3 0 0,-9-5 1 0,8 0-1 15,-4-2-2-15,-1-1 2 0,-11 8-1 16,-3-5 0-16,-7 0 1 0,0 5-2 0,-1 5-1 16,-11 4-12-16,-3 1-9 0,-2 15-17 0,1-1-24 15,2 12-73-15,-3-4-42 0,1 14-92 0,2 1 181 16,6 11-168-16,7 1-75 0</inkml:trace>
</inkml:ink>
</file>

<file path=ppt/ink/ink16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52.245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0 998 0,'5'59'538'0,"9"-63"-259"0,-1-1-132 15,3 5-78-15,10-7-43 0,-4 4 34 0,7-2-38 16,0-3-6-16,-1-1-16 0,-4 4-23 0,0 3-88 16,0-1 37-16,-6 3-178 0,3-3 182 0,-8 1-112 0,-4 10-59 15</inkml:trace>
</inkml:ink>
</file>

<file path=ppt/ink/ink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06.60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58 0 2099 0,'-6'2'77'0,"2"12"-24"0,0-7-6 0,-3 9-8 16,7 1-2-16,-2-6-8 0,-2 6 39 0,0 4-13 16,4 4-21-16,-2-4-7 0,2-6-10 0,0-5-6 15,-2 3-22-15,0 1-13 0,-1 1-17 0,-1-4-18 16,-2-3-24-16,6-6-29 0,-2-2-157 0,0 0 193 16,0 0-117-16,0 0-55 0</inkml:trace>
</inkml:ink>
</file>

<file path=ppt/ink/ink16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52.458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101 0 798 0,'-101'78'360'0,"107"-82"-201"0,2 3-86 16,7-2 26-16,-1-1-13 0,-3 3-14 0,7-1-6 0,1-1-7 15,4 1-10-15,-2-1-17 0,1 0-7 0,-1 1-5 16,2-1-3-16,-2 2-5 0,1-3-2 0,-10 4-5 15,-1 4-2-15,-3-3-2 0,-3 6 2 0,-9 2 1 16,-2 7-2-16,0-1-2 0,-6 6-3 0,4-4-13 16,-6 6-56-16,3-2 27 0,1-3-122 0,2 1 129 15,0-6-98-15,-2 3-55 0</inkml:trace>
</inkml:ink>
</file>

<file path=ppt/ink/ink16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52.609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53 0 701 0,'-47'30'415'0,"42"-17"-205"16,4-2 45-16,1-2-102 0,1 0-29 0,8 1-71 16,-3 1 25-16,8-6-16 0,3 3-9 0,2-8-24 15,-3 3-3-15,16-4-8 0,-5-1-3 0,6-4-42 16,2-3-25-16,-1 0-30 0,0-4-37 0,-1 5-58 16,-5-7 117-16,7 3-121 0,-6-8-68 0</inkml:trace>
</inkml:ink>
</file>

<file path=ppt/ink/ink16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52.854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26 117 909 0,'-29'-49'446'0,"35"40"-273"0,-1-3-103 0,5 3 15 16,4 2 0-16,4-4-1 0,3 5 1 0,0 1-7 15,5 0-21-15,-4 2-8 0,4 3-5 16,-7 1-10-16,0 6-10 0,-1-2 2 0,-5 11-13 16,-2-7-3-16,-7 11-6 0,4-4-1 0,-8 5-5 15,0 0-5-15,-2-1-41 0,-4 0-26 0,-3-3-22 16,1 6-29-16,2-7-44 0,-4-6-87 0,1 6 164 16,-4 1-118-16,3-4-7 0</inkml:trace>
</inkml:ink>
</file>

<file path=ppt/ink/ink16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53.020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97 969 0,'0'0'437'0,"-1"0"-249"16,7 1-46-16,-6-1-20 0,0-1-11 0,12 1-65 15,8-2 32-15,58 2-25 0,-49 0-10 0,8-5-14 16,1 2-9-16,-4-10-5 0,10 7-7 0,-9-4-10 16,-6-3-13-16,-3 2-37 0,1-2-14 0,-1 5-19 15,-10 3-19-15,-7 2-19 0,-2-2-63 0,-10 5-27 16,1 0-39-16,0 0 167 0,1 0-123 15,-1 0-40-15</inkml:trace>
</inkml:ink>
</file>

<file path=ppt/ink/ink16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53.146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181 0 505 0,'-140'51'340'0,"125"-41"-116"0,7 1-113 0,-1-1 103 15,2 4-53-15,6-4-21 0,1 1-12 0,1-3-40 16,6 3-11-16,1 5-10 0,-5 1-13 0,8-5-53 0,-3 5 26 0,4-3-4 16,-9 0-7-16,2 4-10 0,-1-8-3 15,4 0-10-15,0-2-46 0,1-5-31 0,-5 2-29 16,3-5-50-16,2 0 111 0,3-4-94 0,-3-2-33 15</inkml:trace>
</inkml:ink>
</file>

<file path=ppt/ink/ink16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53.369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15 117 976 0,'-5'-16'467'0,"0"6"-263"0,2 1-111 0,1-1 36 0,2-1-7 15,8 1-12-15,-5-1-2 0,7 9-34 0,4 0 0 16,-1-10-7-16,7 7-5 0,1-2-4 0,-2 6-1 15,2-1-6-15,0-1-4 0,-2 0-1 0,-3 1-9 16,2 5-5-16,-7 5-4 0,-1 2-2 0,-4-2-14 16,1 0 2-16,-12 5-2 0,2 5-2 0,-6-1-5 15,-3 1-1-15,-3 3-1 0,2-2 0 0,-1 5 0 16,-1-1-35-16,2-4-26 0,4-3-24 16,-1 2-27-16,8-10-38 0,-7 5-180 0,1-2 233 15,1-4-163-15,3-1-48 0</inkml:trace>
</inkml:ink>
</file>

<file path=ppt/ink/ink16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53.524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39 98 1033 0,'-17'-95'532'15,"4"92"-252"-15,8 4-157 0,2-1-16 0,3 5-19 16,0-5-12-16,0 0-50 0,0 0 18 0,0 0-20 0,0 0-4 16,21 8-6-16,-5-3-3 0,42 16-9 0,-36-16-6 15,-2-4-14-15,1 6-67 0,-5-4-41 0,1 0-57 16,-7 7 131-16,-7 1-135 0,-1-1-71 0</inkml:trace>
</inkml:ink>
</file>

<file path=ppt/ink/ink16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53.778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198 0 877 0,'-63'46'362'0,"60"-36"-220"0,0 11-92 0,-2-7 31 0,2 3-45 16,-2 2 14-16,3 3-19 0,-4 1-8 0,-1-4-14 15,1 2-7-15,-1-6-62 0,1-1-19 0,-4-1-22 16,2 1-48-16,0-1 16 0,-3-8 0 0,1 2 12 16,1-6 41-16,-3 2 83 0,6-3 39 0,3 0 39 15,-2-6 71-15,5 4 10 0,0 1 11 0,0-1 3 16,0 1-41-16,0-1-2 0,0 0-27 0,0 1-18 16,0-1-35-16,14-3-9 0,4 0-6 0,45-12-11 15,-36 12-8-15,-1 0-20 0,1 2-4 0,1 0-50 16,2-2-31-16,2-2-37 0,7 1-57 0,-8 0 123 15,2-4-100-15,0-1-37 0</inkml:trace>
</inkml:ink>
</file>

<file path=ppt/ink/ink16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53.994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19 182 1130 0,'-5'-135'510'16,"2"127"-312"-16,3 6-81 0,3-6 3 0,-3 6-20 15,0 1-58-15,0-1 29 0,12-1-25 0,4-3-9 16,13-1-7-16,41-3-2 0,-44 12-29 0,3-2 12 16,-6 8-7-16,-2 0 3 0,-2 2-4 0,-9-2 0 15,-1 5-2-15,-6 1 0 0,1-3 1 0,-4 2-2 0,-2 2-18 16,-3 1-17-16,4 2 8 0,-7-4-54 0,0-3-29 0,3 1-176 16,-2-1 216-16,1 2-144 0,-2-7-63 0</inkml:trace>
</inkml:ink>
</file>

<file path=ppt/ink/ink16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54.265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18 0 1037 0,'-4'3'541'0,"-3"2"-234"0,6 9-231 0,-3 1 67 16,3 3-69-16,1 11-5 0,1 0 30 16,3 3-14-16,-3-3-126 0,2-2-5 0,-1-1 62 0,0 3-3 15,-1-5-11-15,1 2-12 0,1-7-54 0,0 7-50 16,-1-7-10-16,4 5-20 0,-2-9-35 0,2-7-94 15,2 6 6-15,-3-9 143 0,-2 6-123 0,-1-24-24 16,1 10 228-16,-3-16 27 0,0 3 23 0,0 3 159 16,-5-10-187-16,5 4 277 0,-3-7-22 0,1 13-38 15,1 2-3-15,1 3-27 0,0 0-24 0,0 5-50 16,0 3-16-16,0-2-11 0,0 1-14 0,0-1-23 0,8 0-8 16,11 1-4-16,8 1-10 0,44 5-19 15,-42-5-23-15,3 0-34 0,7 1-136 0,1-1 164 16,0-5-102-16,5 2-74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32.66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84 0 574 0,'-2'10'334'16,"0"7"-138"-16,-2-2-100 0,2-7 42 0,2 7-23 15,0 2-18-15,0 0 0 0,-6 4-10 0,1 0-7 16,1-5-33-16,0 10-2 0,-5-1-7 16,1 0 0-16,-2 0-6 0,3-4-11 0,1 2-3 15,-2-1-1-15,16-6-4 0,-12-1-5 0,4-2 0 16,8-9-6-16,-12 0 5 0,4-6-4 0,0 2 1 15,-2-2-2-15,0 0-39 0,0 0-70 0,0 0-53 16,-1-1 122-16,1 1-96 0,0 0-53 0</inkml:trace>
</inkml:ink>
</file>

<file path=ppt/ink/ink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07.04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37 8 1223 0,'13'0'554'0,"2"0"-352"16,-5-4-62-16,7 2-69 0,0 2-45 0,-2 0 14 15,4 0-9-15,-1 2-6 0,-3 2-15 0,0-4-3 0,-9 7-2 16,-2-1 2-16,5 7-5 0,1-1 0 16,-5 5-1-16,-5 0 0 0,0 4-5 0,0 4-2 15,-11-4-2-15,3 2-1 0,-11-6 1 0,-2 0 1 16,-2 2 1-16,2-7-1 0,-5-3 7 0,14 3-1 0,-3-9 1 16,-2-3 2-16,7 8-1 0,3-8 1 0,5-2-1 0,0 2 2 15,2-2-2-15,0 0 3 0,0 0 0 0,0 2 4 16,0 0 3-16,0 0-3 0,13-3 5 15,4 1-1-15,1 2 3 0,-1 0-1 0,67 13 0 16,-63-11-4-16,3 0-2 0,-3 7 2 0,-5-3-5 16,5 4-1-16,-4-5-1 0,-2 1 0 15,-7 0-2-15,-1 7 0 0,1-1 2 0,-12 3-3 16,4 0 3-16,-4-5 3 0,-1 7-1 0,-11 0 5 16,1 2 0-16,-8-7 1 0,4 1-3 0,4 0 0 0,-8 4 0 15,-11-9-2-15,1 5 1 0,10-3-6 0,2-6-1 16,-3 3 0-16,3-3 0 0,3-4-12 0,3-2 6 15,6 2-79-15,1-7-42 0,4-1-57 0,2 2 133 16,0 4-101-16,2-1-45 0</inkml:trace>
</inkml:ink>
</file>

<file path=ppt/ink/ink17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54.551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92 57 997 0,'29'-44'433'0,"-45"62"-268"0,1 8-103 0,4-4 38 16,3 1-38-16,2 11 0 0,2-9 1 15,3 3-5-15,-1-9-10 0,2 4 0 0,7-9-4 16,2 7-1-16,-1-8 2 0,4 0-14 0,8-13-5 16,-3 1-2-16,5-4-7 0,1-7 0 0,-1-4-1 15,1-4-1-15,-2 2-7 0,-9-6 7 0,-2-1 8 16,1-1-1-16,-6 1 0 0,-6 3 0 0,-9 2 1 0,-1-3-2 16,-12 3-5-16,4 1 2 0,0 4-8 0,-6 0 2 15,0 5-6-15,1 0-1 0,3 3-4 0,0 8-17 16,1-1-17-16,3 7-18 0,1 3-24 0,3-3-88 15,0 4 28-15,13 2 74 0,-3-1-86 0,12-4-39 16</inkml:trace>
</inkml:ink>
</file>

<file path=ppt/ink/ink17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54.725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17 0 1221 0,'0'0'590'0,"0"13"-362"0,-3 3-67 16,-2 1-32-16,2 12-78 0,2-1 28 0,-3 5-23 0,3 3-10 15,1-2-12-15,0 3-11 0,0-4-10 16,0 1-5-16,0-6-5 0,1 1-6 0,4-4-38 16,-3-2-19-16,-1-4-22 0,3-1-25 0,-1-5-29 0,-2 0-38 0,3-2-139 15,-4-3 206-15,0-3-114 0,0-4-46 16</inkml:trace>
</inkml:ink>
</file>

<file path=ppt/ink/ink17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54.840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14 136 370 0,'-13'-55'334'0,"13"45"-79"16,-1 1-132-16,1 7 104 0,0-4-59 0,1 6-38 15,-1 0 0-15,0-2-58 0,0 2-13 0,0 0 0 16,5-2-22-16,14 1-18 0,-1-1-1 0,43-8-18 16,-42 6-37-16,-1-3-61 0,3 1 34 0,5 1 27 15,-2-1-43-15,-6-3-29 0</inkml:trace>
</inkml:ink>
</file>

<file path=ppt/ink/ink17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55.019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0 122 791 0,'38'-116'445'0,"-42"122"-222"0,-1-1-137 0,3 13 63 16,-4-2-38-16,6 10-23 0,0-2-6 0,4 6-19 16,1 3-54-16,-5-8 33 0,4 6-6 0,-3-9-10 15,7-1-3-15,0 5-1 0,-1-7-4 0,-7-7-8 16,4 2-1-16,11-1-2 0,-4-3 0 0,4-6 0 16,-4 3-2-16,3-9-1 0,6-4-4 15,7 7-6-15,-4-7-10 0,-1-4-15 0,-3 1-77 16,-1-4-49-16,0-2-98 0,-2 6 181 0,-5 2-169 0,-1-6-87 15</inkml:trace>
</inkml:ink>
</file>

<file path=ppt/ink/ink17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55.204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38 50 1301 0,'-2'-50'545'0,"-9"63"-346"0,1 6-125 15,2 2 37-15,5 6-37 0,0-1-2 0,1 1 4 16,2 2-18-16,2 2-21 0,1-2-7 0,-1 5-6 15,3-4-6-15,-2-1-7 0,0 2-31 0,2-6-31 16,-2 0-13-16,0 0-87 0,0-5-53 16,-1-3-115-16,0 1 220 0,-1-4-173 0,-2 9-58 0</inkml:trace>
</inkml:ink>
</file>

<file path=ppt/ink/ink17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55.368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101 10 997 0,'-79'-11'439'0,"74"20"-260"0,-1 11-108 0,3-4 49 16,-1 1-54-16,4 7-8 0,-3 2-4 0,3 5-8 15,3-9-27-15,1-1-6 0,1-1-10 0,1 0-51 16,-3-3-11-16,2 0 14 0,0-9-88 0,-2-1 97 16,0 4-65-16,-1-8-26 0</inkml:trace>
</inkml:ink>
</file>

<file path=ppt/ink/ink17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55.683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18 12 964 0,'-6'-3'477'0,"-1"-2"-263"0,7 4-130 0,0-1 47 0,0 1-20 0,0 1-22 16,0 0-10-16,0 0-12 0,7 1-8 0,7 2-11 15,9 4-11-15,40 7-13 0,-43-10-6 16,8-4-7-16,-6 1-1 0,9-1-5 0,-2-3 0 0,0 1-2 15,-5 1 1-15,0 1-1 0,2 0 4 0,-8 6 2 16,1 1 1-16,-8 5 6 0,-4 6 1 16,-6 0 0-16,1 4 4 0,-2-1-2 0,-5 2-4 0,-3-1 3 15,-2 4 0-15,2-11-8 0,-3 1-2 0,1 1-1 16,-6-2-1-16,2-6 0 0,-2 3 1 0,4-11-7 16,3 4 0-16,-6 2 3 0,6-7-1 15,-4-5 0-15,3-3 0 0,2 1-1 0,-3-4-1 0,3 3 1 16,-4-3 0-16,3-1-1 0,-4 4-4 0,0 0-5 15,3 4-48-15,-1-1-24 0,-7-21-36 0,4 31-49 16,1-8-83-16,2 12 164 0,4-1-163 0,3-6-84 16</inkml:trace>
</inkml:ink>
</file>

<file path=ppt/ink/ink17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2:01:55.835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127 4 1375 0,'-20'7'672'0,"1"1"-408"0,-3-10-183 16,2 5 107-16,-1-12-114 0,7 6-53 0,7 3-5 16,4 0-9-16,2-2-49 0,1 0-32 0,0 1-45 15,0-1-73-15,3 1 132 0,16 1-103 0,4 3-40 16</inkml:trace>
</inkml:ink>
</file>

<file path=ppt/ink/ink17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0:58:12.31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0,'0'0'16</inkml:trace>
</inkml:ink>
</file>

<file path=ppt/ink/ink17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0:58:50.19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0 0 0</inkml:trace>
</inkml:ink>
</file>

<file path=ppt/ink/ink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07.26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343 0 1229 0,'8'8'532'15,"1"0"-332"-15,1 3-129 0,1 8 41 0,1 2-11 16,-1 10-2-16,6-1-5 0,-5 6-19 0,3-3-10 16,-7 5-7-16,3 0-2 0,-5 0-24 0,1 0-5 15,-12 10-10-15,5-6-2 0,-4-8-5 0,-6 6-2 0,-3 0 0 16,0 4-2-16,-8-2-2 0,7-9-2 0,-3-1 0 0,-13 4-14 16,1-3-14-16,-3 3-16 0,5-9-25 15,-15 1-81-15,6-5-64 0,-4-2-129 0,0-4 235 0,-14-7-208 16,1 1-99-16</inkml:trace>
</inkml:ink>
</file>

<file path=ppt/ink/ink17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1:33.39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0,'0'0'16</inkml:trace>
</inkml:ink>
</file>

<file path=ppt/ink/ink17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4:41.728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0 0 0</inkml:trace>
</inkml:ink>
</file>

<file path=ppt/ink/ink17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5:13.123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</inkml:trace>
</inkml:ink>
</file>

<file path=ppt/ink/ink17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5:19.100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</inkml:trace>
</inkml:ink>
</file>

<file path=ppt/ink/ink17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5:30.63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0,'0'0'0</inkml:trace>
</inkml:ink>
</file>

<file path=ppt/ink/ink17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5:33.26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</inkml:trace>
</inkml:ink>
</file>

<file path=ppt/ink/ink17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5:41.665"/>
    </inkml:context>
    <inkml:brush xml:id="br0">
      <inkml:brushProperty name="width" value="0.035" units="cm"/>
      <inkml:brushProperty name="height" value="0.035" units="cm"/>
      <inkml:brushProperty name="color" value="#3165BB"/>
      <inkml:brushProperty name="fitToCurve" value="1"/>
    </inkml:brush>
  </inkml:definitions>
  <inkml:trace contextRef="#ctx0" brushRef="#br0">0 0 0,'0'0'0</inkml:trace>
</inkml:ink>
</file>

<file path=ppt/ink/ink17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59:02.930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0 0 0</inkml:trace>
</inkml:ink>
</file>

<file path=ppt/ink/ink17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47.774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38 0 594 0,'-13'10'286'0,"2"4"-169"16,3 1-77-16,8 1 21 0,-5-3-10 0,1-2-45 15,6 0-25-15,6 4-31 0,-3-2-35 0,3-4 62 16,-2-2-49-16,-4-4-22 0</inkml:trace>
</inkml:ink>
</file>

<file path=ppt/ink/ink17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47.938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20 0 403 0,'-2'78'223'16,"1"-72"-111"-16,-4 0-62 0,3 4 14 0,-1-5-15 0,0-2-35 15,1-3-48-15,0 0-77 0,2 0 89 0,0 0-61 0,0 0-58 16</inkml:trace>
</inkml:ink>
</file>

<file path=ppt/ink/ink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49.91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390 289 181 0,'82'-48'150'15,"-82"37"-24"-15,-2-1-51 0,0 1 44 0,4-6-23 16,-2 5 0-16,2-5-4 0,0 2-3 0,2 5-15 16,-4-7-5-16,0 0-3 0,-2 0-9 0,-6 4 1 0,2 3-5 15,-3-1 10-15,3-1-1 0,-5-1-12 0,1 5-4 16,2 4-3-16,-7-3 5 0,0 5-2 0,-2-2 0 16,5 2-13-16,-9 0-3 0,2 6-2 0,-2 0 0 15,-5-4-2-15,1 6-5 0,2 1-2 0,-6-1-1 16,6 0-2-16,-1 7-2 0,-3-9-1 0,8 9-3 15,-4-1 1-15,8-1-2 0,-1 2-1 0,7-3-1 16,-8 5-3-16,7 0 1 0,3-1 2 0,5-3-1 16,0 3 0-16,0-3-1 0,2-1-1 0,2 5 1 15,2-4 1-15,3-3 2 0,-3 3-4 0,2-1 0 0,3 1 0 16,-1-3 1-16,3 3 3 0,1-1-6 0,3 1 5 16,0 1-5-16,4 1 3 0,6-3 1 0,-4 3 1 15,4 0-3-15,2-3 1 0,-1 7 2 0,-3-7-3 16,4 5 2-16,-10 0-2 0,-2 4 0 0,-1 0 0 15,-3 2 5-15,-11-2-2 0,2-7 2 0,-2 11-1 16,-6-4 5-16,-3 2-3 0,1-4 2 0,-7 0 2 16,2 0-2-16,1-7-2 0,-5 5 0 0,0-7 1 15,-2-3-4-15,-2-1 2 0,0 2 1 16,7-6-5-16,-5 0-1 0,2-4 1 0,2 0-2 16,2-7 0-16,-1 3-2 0,3-7 1 0,3-4-3 15,2 4 1-15,-1-4 0 0,1 5 0 0,-2 3-3 16,8-3-9-16,-3 9-10 0,-1-1-17 0,2 6-61 15,0 0-32-15,2 0-51 0,0 0-98 0,0 0 188 16,0 0-137-16,0 0-41 0</inkml:trace>
</inkml:ink>
</file>

<file path=ppt/ink/ink17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2:00:24.95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0,'0'0'0,"0"0"15</inkml:trace>
</inkml:ink>
</file>

<file path=ppt/ink/ink17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2:00:43.23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0,'0'0'15</inkml:trace>
</inkml:ink>
</file>

<file path=ppt/ink/ink17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0:58:12.31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0,'0'0'16</inkml:trace>
</inkml:ink>
</file>

<file path=ppt/ink/ink17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0:58:50.19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0 0 0</inkml:trace>
</inkml:ink>
</file>

<file path=ppt/ink/ink17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1:33.39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0,'0'0'16</inkml:trace>
</inkml:ink>
</file>

<file path=ppt/ink/ink17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4:41.728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0 0 0</inkml:trace>
</inkml:ink>
</file>

<file path=ppt/ink/ink17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5:13.123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</inkml:trace>
</inkml:ink>
</file>

<file path=ppt/ink/ink17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5:19.100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</inkml:trace>
</inkml:ink>
</file>

<file path=ppt/ink/ink17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5:30.63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0,'0'0'0</inkml:trace>
</inkml:ink>
</file>

<file path=ppt/ink/ink17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5:33.26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</inkml:trace>
</inkml:ink>
</file>

<file path=ppt/ink/ink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50.39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0 242 744 0,'120'-2'315'0,"-126"2"-168"0,-5 0-69 16,9 4 35-16,0-4-17 0,0 0-24 0,0 0 0 16,2 0-8-16,0 0-6 0,0 0-14 0,4 11-13 15,-2-5-7-15,0 7 0 0,23-5-4 0,1-4-3 16,53 59-1-16,-53-63-8 0,5 0 2 0,-6-6-5 15,1 0 2-15,-7-15-6 0,2 8 4 16,-7-6-5-16,1-2 1 0,-4-6-1 0,-3 6 0 16,5-2 3-16,-11 0-2 0,2 2 1 0,2-3-1 15,-8-1 0-15,2 8-1 0,-2 3 2 0,-4-1 1 16,-5 4-3-16,1-1 1 0,-9 1 1 0,0 5 0 16,10 0-1-16,-10 1 0 0,-4 5-1 0,-4 0 0 15,2 0 2-15,0 11 0 0,1 2 1 0,-7 1 0 16,-3-1 6-16,9 6-1 0,0 0 1 0,4 2 8 15,-2 0 4-15,10 0-2 0,-2 2 0 0,9 0 7 16,2 0-2-16,0-2 2 0,4 2 0 0,0 0-5 0,6-2-3 16,4 9 1-16,-1-7 0 0,-1 0-9 0,5 2 1 15,4-1-3-15,6 1-2 0,10-4-2 0,-5 2 2 16,3-10-4-16,-1-7 0 0,-3 4 1 16,2-8-3-16,11 5 1 0,-2-9-21 0,-13-5-16 0,7-1-22 15,-7-11-23-15,3 4-68 0,12-2-29 16,-19-6-46-16,0 0-63 0,-7-2 180 0,5 0-126 15,0-3-22-15</inkml:trace>
</inkml:ink>
</file>

<file path=ppt/ink/ink17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5:41.665"/>
    </inkml:context>
    <inkml:brush xml:id="br0">
      <inkml:brushProperty name="width" value="0.035" units="cm"/>
      <inkml:brushProperty name="height" value="0.035" units="cm"/>
      <inkml:brushProperty name="color" value="#3165BB"/>
      <inkml:brushProperty name="fitToCurve" value="1"/>
    </inkml:brush>
  </inkml:definitions>
  <inkml:trace contextRef="#ctx0" brushRef="#br0">0 0 0,'0'0'0</inkml:trace>
</inkml:ink>
</file>

<file path=ppt/ink/ink17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59:02.930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0 0 0</inkml:trace>
</inkml:ink>
</file>

<file path=ppt/ink/ink17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47.774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38 0 594 0,'-13'10'286'0,"2"4"-169"16,3 1-77-16,8 1 21 0,-5-3-10 0,1-2-45 15,6 0-25-15,6 4-31 0,-3-2-35 0,3-4 62 16,-2-2-49-16,-4-4-22 0</inkml:trace>
</inkml:ink>
</file>

<file path=ppt/ink/ink17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47.938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20 0 403 0,'-2'78'223'16,"1"-72"-111"-16,-4 0-62 0,3 4 14 0,-1-5-15 0,0-2-35 15,1-3-48-15,0 0-77 0,2 0 89 0,0 0-61 0,0 0-58 16</inkml:trace>
</inkml:ink>
</file>

<file path=ppt/ink/ink17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2:00:24.95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0,'0'0'0,"0"0"15</inkml:trace>
</inkml:ink>
</file>

<file path=ppt/ink/ink17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2:00:43.23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0,'0'0'15</inkml:trace>
</inkml:ink>
</file>

<file path=ppt/ink/ink17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0:58:12.31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0,'0'0'16</inkml:trace>
</inkml:ink>
</file>

<file path=ppt/ink/ink17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0:58:50.19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0 0 0</inkml:trace>
</inkml:ink>
</file>

<file path=ppt/ink/ink17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1:33.39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0,'0'0'16</inkml:trace>
</inkml:ink>
</file>

<file path=ppt/ink/ink17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4:41.728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0 0 0</inkml:trace>
</inkml:ink>
</file>

<file path=ppt/ink/ink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50.77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202 195 224 0,'51'-120'245'0,"-53"112"-48"0,-3-1-105 0,1 1 57 16,-2-1-16-16,-1 3-16 0,3 2-9 16,2 2-28-16,0 0-4 0,0 0-8 0,0-1-1 15,0 1-5-15,0 2 0 0,0 0-4 0,-13 2 1 16,0 5-4-16,0 1-2 0,-3-4 3 0,1 17 0 15,-53 57-8-15,56-51-3 0,3 3-6 0,-2-3-1 16,1-4-7-16,3-2-8 0,12 11-2 0,-8-9-2 16,5-6-4-16,9 2-5 0,-3-9-1 0,5 3-4 15,3-11 1-15,3 6 1 0,-2-10-5 0,10-2-2 16,-10-6 0-16,6-3 2 0,2-4-1 0,-2-2-2 16,6 0-6-16,-6-10-4 0,0 4-1 0,-4-3-5 15,2 1-1-15,-11 0-2 0,3 4 1 0,-7-3 4 16,-4 5 4-16,0 2 0 0,-4-4 3 0,0 11 7 15,-7 1-3-15,1-1 5 0,-1-1 2 0,-1 9-1 16,1 0 1-16,3 1 4 0,-5 3-1 0,7 9 0 16,-3-5 2-16,5 7-3 0,2 5 0 0,-2-3 2 15,4 8-4-15,-2-4 0 0,2 6 1 0,4-2-4 16,2 2 1-16,1-4 1 0,-3 0-1 16,4 0 0-16,-2-2 0 0,1 6-1 0,3-11-1 15,-5 1 1-15,3-2-4 0,0 1-10 0,1-3-47 16,3-3-20-16,-3-6-23 0,-1 2-28 0,3 0-25 0,-5-6-41 0,-6 2 108 15,0 0-82-15,0 0 17 0</inkml:trace>
</inkml:ink>
</file>

<file path=ppt/ink/ink17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5:13.123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</inkml:trace>
</inkml:ink>
</file>

<file path=ppt/ink/ink17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5:19.100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</inkml:trace>
</inkml:ink>
</file>

<file path=ppt/ink/ink17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5:30.63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0,'0'0'0</inkml:trace>
</inkml:ink>
</file>

<file path=ppt/ink/ink17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5:33.26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</inkml:trace>
</inkml:ink>
</file>

<file path=ppt/ink/ink17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5:41.665"/>
    </inkml:context>
    <inkml:brush xml:id="br0">
      <inkml:brushProperty name="width" value="0.035" units="cm"/>
      <inkml:brushProperty name="height" value="0.035" units="cm"/>
      <inkml:brushProperty name="color" value="#3165BB"/>
      <inkml:brushProperty name="fitToCurve" value="1"/>
    </inkml:brush>
  </inkml:definitions>
  <inkml:trace contextRef="#ctx0" brushRef="#br0">0 0 0,'0'0'0</inkml:trace>
</inkml:ink>
</file>

<file path=ppt/ink/ink17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59:02.930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0 0 0</inkml:trace>
</inkml:ink>
</file>

<file path=ppt/ink/ink17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47.774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38 0 594 0,'-13'10'286'0,"2"4"-169"16,3 1-77-16,8 1 21 0,-5-3-10 0,1-2-45 15,6 0-25-15,6 4-31 0,-3-2-35 0,3-4 62 16,-2-2-49-16,-4-4-22 0</inkml:trace>
</inkml:ink>
</file>

<file path=ppt/ink/ink17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47.938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20 0 403 0,'-2'78'223'16,"1"-72"-111"-16,-4 0-62 0,3 4 14 0,-1-5-15 0,0-2-35 15,1-3-48-15,0 0-77 0,2 0 89 0,0 0-61 0,0 0-58 16</inkml:trace>
</inkml:ink>
</file>

<file path=ppt/ink/ink17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2:00:24.95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0,'0'0'0,"0"0"15</inkml:trace>
</inkml:ink>
</file>

<file path=ppt/ink/ink17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2:00:43.23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0,'0'0'15</inkml:trace>
</inkml:ink>
</file>

<file path=ppt/ink/ink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51.08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0 242 272 0,'34'-185'299'16,"-34"170"-57"-16,0-2-120 0,-2 3 74 0,2 9-47 16,2 1-20-16,-2 4-32 0,0-2-13 0,0 2-13 15,0 0-7-15,0 0-18 0,0 2-2 0,2 19-1 16,2 0-6-16,1-2-9 0,11 55-5 0,-11-49 8 15,-1-2-13-15,2-2-3 0,-4 0-3 0,-2 2-1 0,0-2-2 16,0 0-5-16,0 0 1 0,0-6-6 0,-6-2 4 16,0 6 0-16,-3-11-2 0,5-2-2 0,0-2 0 15,2-4 0-15,0 0-2 0,-1-2-3 0,1 0-6 16,0 0 1-16,0 0-2 0,2 0 1 0,0-21 2 16,0 0 3-16,0-61-1 0,0 56 4 0,2 1 5 15,2 0 11-15,5 6 4 0,-5-3 3 0,4 8 4 16,-3 1 2-16,3-2 4 0,7-4 0 0,-5 15 2 15,3-7-10-15,-3 1-4 0,7 5-1 16,4 7-6-16,0 0-1 0,-6 2-5 0,0 9-3 16,4-9-9-16,-3 8-18 0,-1 1-28 0,0-5-101 0,0 1-97 15,4-1 189-15,-5 4-141 0,5-3-115 16</inkml:trace>
</inkml:ink>
</file>

<file path=ppt/ink/ink17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0:58:12.31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0,'0'0'16</inkml:trace>
</inkml:ink>
</file>

<file path=ppt/ink/ink17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0:58:50.19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0 0 0</inkml:trace>
</inkml:ink>
</file>

<file path=ppt/ink/ink17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1:33.39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0,'0'0'16</inkml:trace>
</inkml:ink>
</file>

<file path=ppt/ink/ink17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4:41.728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0 0 0</inkml:trace>
</inkml:ink>
</file>

<file path=ppt/ink/ink17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5:13.123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</inkml:trace>
</inkml:ink>
</file>

<file path=ppt/ink/ink17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5:19.100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</inkml:trace>
</inkml:ink>
</file>

<file path=ppt/ink/ink17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5:30.63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0,'0'0'0</inkml:trace>
</inkml:ink>
</file>

<file path=ppt/ink/ink17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5:33.26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</inkml:trace>
</inkml:ink>
</file>

<file path=ppt/ink/ink17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5:41.665"/>
    </inkml:context>
    <inkml:brush xml:id="br0">
      <inkml:brushProperty name="width" value="0.035" units="cm"/>
      <inkml:brushProperty name="height" value="0.035" units="cm"/>
      <inkml:brushProperty name="color" value="#3165BB"/>
      <inkml:brushProperty name="fitToCurve" value="1"/>
    </inkml:brush>
  </inkml:definitions>
  <inkml:trace contextRef="#ctx0" brushRef="#br0">0 0 0,'0'0'0</inkml:trace>
</inkml:ink>
</file>

<file path=ppt/ink/ink17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59:02.930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0 0 0</inkml:trace>
</inkml:ink>
</file>

<file path=ppt/ink/ink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51.33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261 12 788 0,'0'-2'506'15,"0"0"-238"-15,-2 0-100 0,0 0-86 0,-17-2 14 16,-2 6-56-16,-4 4 18 0,-53 38-3 0,57-14-4 16,0-1-8-16,6-1-6 0,-4 1-3 0,9 3-2 15,-5-11-6-15,7 4-7 0,4-6-3 0,4 2 1 16,0-4-3-16,4-1-2 0,2-5 0 0,7-1-6 0,6 1 4 15,12-3-3-15,-6 3 2 0,-6-11-3 0,9 0 0 16,3-2-3-16,-6-9 0 0,1 3 1 0,-5-1-18 16,-2-5-15-16,4 3-21 0,-2-1-29 0,-4 1-100 15,-1 3-90-15,-3-1 190 0,4 1-148 16,-3-9-96-16</inkml:trace>
</inkml:ink>
</file>

<file path=ppt/ink/ink17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47.774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38 0 594 0,'-13'10'286'0,"2"4"-169"16,3 1-77-16,8 1 21 0,-5-3-10 0,1-2-45 15,6 0-25-15,6 4-31 0,-3-2-35 0,3-4 62 16,-2-2-49-16,-4-4-22 0</inkml:trace>
</inkml:ink>
</file>

<file path=ppt/ink/ink17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47.938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20 0 403 0,'-2'78'223'16,"1"-72"-111"-16,-4 0-62 0,3 4 14 0,-1-5-15 0,0-2-35 15,1-3-48-15,0 0-77 0,2 0 89 0,0 0-61 0,0 0-58 16</inkml:trace>
</inkml:ink>
</file>

<file path=ppt/ink/ink17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2:00:24.95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0,'0'0'0,"0"0"15</inkml:trace>
</inkml:ink>
</file>

<file path=ppt/ink/ink17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2:00:43.23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0,'0'0'15</inkml:trace>
</inkml:ink>
</file>

<file path=ppt/ink/ink17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0:58:12.31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0,'0'0'16</inkml:trace>
</inkml:ink>
</file>

<file path=ppt/ink/ink17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0:58:50.19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0 0 0</inkml:trace>
</inkml:ink>
</file>

<file path=ppt/ink/ink17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1:33.39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0,'0'0'16</inkml:trace>
</inkml:ink>
</file>

<file path=ppt/ink/ink17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4:41.728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0 0 0</inkml:trace>
</inkml:ink>
</file>

<file path=ppt/ink/ink17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5:13.123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</inkml:trace>
</inkml:ink>
</file>

<file path=ppt/ink/ink17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5:19.100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</inkml:trace>
</inkml:ink>
</file>

<file path=ppt/ink/ink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51.73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9 80 581 0,'-8'-25'399'0,"8"6"-148"0,0 2-141 0,2 6 187 15,4 3-178-15,-2 10-14 0,-4-2-7 0,0 0-16 16,0 0-9-16,0 0-10 0,4 25-3 0,3 9-62 16,16 58 47-16,-21-47-4 0,4 1-2 0,-4-10-15 0,0 8-3 15,5 6 2-15,-5-4-5 0,-2-4-7 0,4 1 0 16,-2-8-4-16,2-1 1 0,1-9-3 0,-1 5 1 15,-2-14-5-15,6 3 1 0,-6-10-1 0,7-3 1 16,-3-2 1-16,-6-6-1 0,0 0-2 0,0 0 0 16,0 0-2-16,0-2-1 0,4-15-1 15,1-13-3-15,9-52 2 0,-14 53-1 0,2 3 4 16,-2-1-2-16,0-3 2 0,2 5 1 0,1 6 1 16,-1 2 0-16,2 4 0 0,-2 5 1 0,4 8-1 0,-2 2 1 15,-4 0 0-15,0 0 0 0,0 0 1 0,0 0 0 0,0 0 1 16,5 2 0-16,7 6 1 0,-7-6-2 0,7 0 4 15,3 11 1-15,-7-3 0 0,3 7 3 16,-3 2 0-16,51 55 1 0,-48-53 0 0,-1 4 4 16,-6 4-2-16,0-1 0 0,-1-1-1 0,-1-2-2 15,0 5-2-15,-2-3-1 0,0-12 0 0,0 6-3 16,2-4-4-16,-2-3-7 0,0-3-17 0,0-1-19 16,0-5-24-16,0-5-37 0,0-3 72 0,0 1-57 15,0 0-19-15</inkml:trace>
</inkml:ink>
</file>

<file path=ppt/ink/ink17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5:30.63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0,'0'0'0</inkml:trace>
</inkml:ink>
</file>

<file path=ppt/ink/ink17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5:33.26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</inkml:trace>
</inkml:ink>
</file>

<file path=ppt/ink/ink17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5:41.665"/>
    </inkml:context>
    <inkml:brush xml:id="br0">
      <inkml:brushProperty name="width" value="0.035" units="cm"/>
      <inkml:brushProperty name="height" value="0.035" units="cm"/>
      <inkml:brushProperty name="color" value="#3165BB"/>
      <inkml:brushProperty name="fitToCurve" value="1"/>
    </inkml:brush>
  </inkml:definitions>
  <inkml:trace contextRef="#ctx0" brushRef="#br0">0 0 0,'0'0'0</inkml:trace>
</inkml:ink>
</file>

<file path=ppt/ink/ink17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59:02.930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0 0 0</inkml:trace>
</inkml:ink>
</file>

<file path=ppt/ink/ink17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47.774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38 0 594 0,'-13'10'286'0,"2"4"-169"16,3 1-77-16,8 1 21 0,-5-3-10 0,1-2-45 15,6 0-25-15,6 4-31 0,-3-2-35 0,3-4 62 16,-2-2-49-16,-4-4-22 0</inkml:trace>
</inkml:ink>
</file>

<file path=ppt/ink/ink17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59:47.938"/>
    </inkml:context>
    <inkml:brush xml:id="br0">
      <inkml:brushProperty name="width" value="0.035" units="cm"/>
      <inkml:brushProperty name="height" value="0.035" units="cm"/>
      <inkml:brushProperty name="color" value="#177D36"/>
      <inkml:brushProperty name="fitToCurve" value="1"/>
    </inkml:brush>
  </inkml:definitions>
  <inkml:trace contextRef="#ctx0" brushRef="#br0">20 0 403 0,'-2'78'223'16,"1"-72"-111"-16,-4 0-62 0,3 4 14 0,-1-5-15 0,0-2-35 15,1-3-48-15,0 0-77 0,2 0 89 0,0 0-61 0,0 0-58 16</inkml:trace>
</inkml:ink>
</file>

<file path=ppt/ink/ink17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2:00:24.95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0,'0'0'0,"0"0"15</inkml:trace>
</inkml:ink>
</file>

<file path=ppt/ink/ink17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2:00:43.23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0,'0'0'15</inkml:trace>
</inkml:ink>
</file>

<file path=ppt/ink/ink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54.44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2 47 0,'0'0'37'0,"0"0"-17"15,0 0-9-15,0-2-2 0,0 2-15 0,0 0 5 16,0 0-8-16,0 0-4 0</inkml:trace>
</inkml:ink>
</file>

<file path=ppt/ink/ink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55.37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303 31 354 0,'0'-2'218'0,"0"0"-88"0,0 0-70 0,0 0 45 16,0 0-15-16,0 0-19 0,0-1-11 0,0 1-17 15,0 0-8-15,0 0-6 0,0 0-6 0,0 0-12 16,0 0-4-16,-2 0-1 0,0 0 3 0,0 2-4 16,-1 0 2-16,1 0 2 0,0 0 5 0,0 0 5 15,0 0 5-15,-4 8 2 0,-3 3 10 0,1-1 2 16,2-4 1-16,-1 1 1 0,-7-1-1 0,7 4-3 16,-5-3-1-16,7-1 0 0,-5 0-8 15,6 3-1-15,-3 3-4 0,1 3 0 0,-4-2-5 0,1-1 0 16,3 1-3-16,-3 2-1 0,3 2-4 0,2-7 0 15,0 7 1-15,4-5 0 0,0-3 0 0,0-1-2 0,0 9 4 16,0-6 1-16,0 1 1 0,0-3 3 0,2 3 0 16,0-1 3-16,2 6-1 0,2-1 1 15,-3-9-4-15,3 10-1 0,0-1 0 0,1-3-5 16,-1 0-1-16,-2-1-1 0,0-3-1 0,3 3 0 16,-1 1-1-16,0-1 0 0,0 1 2 0,3 4-1 15,-1 0 1-15,30 50 1 0,-32-48-1 0,-1-2-1 16,3 2 3-16,-8-7-3 0,0 1 0 0,2 2-1 15,-2-3 0-15,9 3 2 0,-7-3 1 0,2 3 0 16,-4-2-1-16,0 2 1 0,-2-5-2 0,-2 11 1 16,-1-6 0-16,5-5-4 0,0 5 0 0,-2 0-1 0,0-1 1 15,0 3-2-15,2 0 3 0,-2-4-3 0,0 1 3 16,-4 3-2-16,-1 0 0 0,1 2-1 0,0 2 0 16,1-4 1-16,1 0-1 0,-6 2 1 0,3-1 0 15,-5 1-1-15,3 0 0 0,3-2 2 0,0 2-3 16,-1 0 2-16,-9-6-1 0,1-1 0 0,9 1-2 15,-7-1 1-15,0-1 1 0,-1-1-2 0,-3-3 0 16,11 1 0-16,-9 3 0 0,6-1 1 0,-5-4-1 16,1 3 1-16,5-3 0 0,-3 0 0 15,-1-6 0-15,5 3 0 0,7-1-1 0,-2-2 1 16,2 0 0-16,0-2-1 0,0 2-2 0,0 0 2 16,0 0 1-16,0 0-1 0,0-3 0 0,0 3 0 15,0-2 0-15,0 2 0 0,0 0 3 0,0 0-1 16,0 0-1-16,0 0-1 0,6 0 1 0,3 0-1 15,-7 0 0-15,0-2 1 0,-2 0-2 0,2 0 1 0,7 2-1 16,-7 0 1-16,-2 0 0 0,2 0 0 0,-2 0 1 16,0 0-1-16,0 0 0 0,0 0-2 0,0 0 4 15,0 0-2-15,0 0-1 0,0 0 1 0,0 0 1 16,0 0-1-16,0 0 2 0,0 0-2 0,0 0-7 16,0 0-20-16,0 0-66 0,0 0-36 0,0 0-53 15,0 0-102-15,0 0 194 0,0 4-151 0,0 3-49 16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33.63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83 35 785 0,'-9'-5'369'0,"-1"-1"-184"0,-1 0-105 0,5 2 51 0,4 1-34 15,0 1-3-15,-3 0-25 0,3 0-10 16,0 2-37-16,0 0 8 0,0 2-2 0,-11 28-7 0,-6 52 0 15,22-49-26-15,-3 3 19 0,2 2 2 16,2 4-5-16,-4-8 1 0,0 8-5 0,6 0 4 16,-4 2-3-16,0-9-1 0,0-3-1 0,1-7-2 0,1 3-1 15,0-12-1-15,2 3 2 0,-4-10-2 0,0-7-2 16,1-2 0-16,-3-2-13 0,0 0-18 0,0 0-69 16,-3-1-54-16,1-5-109 0,-2-19 192 0,0-9-178 15,-4-48-92-15</inkml:trace>
</inkml:ink>
</file>

<file path=ppt/ink/ink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57.07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176 164 139 0,'0'-124'158'0,"2"122"-17"0,2-4-66 0,-4 1 53 16,-2 3-9-16,2 0-17 0,0 0-8 0,0 0-18 16,0 0-6-16,0 0-8 0,0 0-1 0,0 0-8 15,0 0-4-15,-2-1-4 0,2 1-1 16,0 0-3-16,0 2-3 0,0 0-1 0,-2 0-1 15,2 0-7-15,-2 0-2 0,2 0 2 0,-2 0-2 16,0 0-9-16,-1 0 0 0,1 0 1 0,2 0-4 16,0 0 0-16,0 0-1 0,0 0-2 0,0 0 1 15,0 0-3-15,0 0 0 0,0 0-2 0,-2-2 2 16,0 2-3-16,0 0 0 0,2 0-1 0,-2 0 1 16,0 0 0-16,0 0-3 0,0 0 0 0,2 0 1 15,-2 0 1-15,2 0-5 0,-3 0 0 0,3 0-1 16,0 0 0-16,0 0 1 0,0 0-1 0,0 0 0 0,0 0-1 15,0 0 2-15,0 0 2 0,0 0-3 0,0 0 0 16,0 0-1-16,0 0 3 0,0 0-1 0,0 0 1 16,0 0 1-16,0 0 0 0,0 0 6 15,0 0 1-15,0 0 1 0,0 0 2 0,0 0-1 16,0 0 2-16,0 2 1 0,-2-2 3 0,2 4-5 16,0-1-3-16,0-3 4 0,0 2-5 0,0 0 3 15,0 4-4-15,0-2 1 0,0-2 1 0,2 5 3 16,-2-3 2-16,3 2-2 0,-3-2 2 0,0-1-2 0,0-3 5 15,0 0 1-15,0 0-2 0,0 0-3 0,0 0 0 16,0 0 3-16,0 0-2 0,0 0 2 0,0 0-6 16,0 2-1-16,2 2-4 0,-2-4 3 0,0 2-3 15,2 4 1-15,-2-2-2 0,0 1 2 0,0 1 3 16,0-6 0-16,-2 4 4 0,0 0-1 0,-1-2 4 16,1-2-1-16,0 0 3 0,0 0-2 0,0 3-2 15,0 1 0-15,0-2-2 0,0-2-1 16,0 4-3-16,0 0 0 0,-1-4-2 0,3 7-3 15,-2-1 2-15,0-6-3 0,0 6 0 0,0 1 2 0,0-3-2 16,0 6-1-16,0-1 1 0,0-3 2 0,0 0-2 16,-3 5 1-16,1-3-1 0,-2 1-1 0,-3 3 2 15,7-10-3-15,-4 7 2 0,0-3-2 0,4-4 0 16,-7 2 1-16,5-4 0 0,0 5-1 0,-5-1-1 16,7-4 3-16,0 0-3 0,0 0 0 0,0 0 0 15,0 0 1-15,0 0-2 0,0 0 1 0,0 2 0 16,-1 0 0-16,1-2 2 0,0 0 0 0,2 0-2 15,0 0 0-15,0 2 2 0,0-2-1 0,0 0 1 16,0 0 1-16,0 0 0 0,0 0 1 0,2 4 1 16,-2-2 1-16,0-2 0 0,0 7-1 15,0-1 1-15,0 0 1 0,0 1-1 0,0 1-1 16,0-2 3-16,0 7-4 0,0-3 1 0,0 3 3 16,0 0-2-16,0-1-1 0,-2-1 0 0,0 1 1 0,2-5-2 0,0 12 2 15,0-9 1-15,0 1-3 0,0 3 3 0,0 1-1 16,0 2 0-16,-2 2 2 0,0 2 0 0,0 44 0 15,2-42 1-15,-9 0 0 0,5 0-2 16,4 3 2-16,-2 1 1 0,8 2 0 0,-6 5 0 16,0 0-2-16,2-1-1 0,5 1 1 0,-1-3-1 15,-4-1 0-15,2 1-3 0,1 1 0 0,3-7-1 16,-8 5 0-16,2-7 0 0,0 0 1 0,5 8-1 16,-3-3-1-16,0-3 1 0,0 4-2 0,-4 1 1 15,2-7 1-15,2 4-1 0,-4-4-1 0,-6 3-1 16,6 3 3-16,0-8-2 0,-2 0 1 0,0-2 0 0,-2 10-1 15,2-3 2-15,0-1-2 0,6-2 3 0,-4 6-4 16,-2-3 1-16,2 3 0 0,0 3 2 0,2-5-2 16,-2 4 0-16,2-3-1 0,-2-3 1 0,0 0 1 15,2 5-1-15,4-5 0 0,-4-4 0 0,5 0-1 16,-3 4 2-16,0-4-2 0,0 2 0 16,0-4 0-16,-8-2 0 0,0 0 1 0,2 4 0 15,2-2-1-15,-4 0 0 0,4 0 2 0,-11 0 0 0,9 2-2 16,2 2 1-16,-2-2 0 0,6 2-1 15,-6-2 1-15,2 4-1 0,0-2 1 0,2 2-1 16,0 3 1-16,0-3-1 0,-2-4-1 0,3-4 1 16,-3 2 0-16,2-9-1 0,2 3 1 0,-2-7 0 15,2 3 0-15,-4-7 0 0,0-2 0 0,0 0 0 16,-2 0 0-16,2 0 0 0,0 0 0 0,-2 0 2 0,2 0-2 0,-2 0 1 16,2 0-1-16,0 0 0 0,-2 0 2 15,0 0-1-15,2 0-1 0,0 0-1 0,0 0 1 16,0 0-1-16,0 0 1 0,0 0 3 0,0 0-2 15,0 0-2-15,0 0 1 0,0 0 2 0,0 2-1 16,0-2-1-16,0 2 2 0,0-2-2 0,0 0 0 16,0 0 0-16,0 0 0 0,0 0 0 0,0 0 0 15,0 0 1-15,2 6-2 0,4 5 1 0,-2-1-1 16,3 3 1-16,-1 2 2 0,2-1-3 0,5 9 2 16,29 49 0-16,-29-53 0 0,-5 2 0 0,5 6 1 0,-11-2 0 15,10 7-2-15,-1-1 1 0,1-5-1 0,9 5-1 16,-14 3 1-16,12-3 0 0,2-1 0 0,0-3-2 15,0-2 1-15,2 1 0 0,0 1-1 0,-4-4 2 16,8-2-7-16,-16-4-19 0,10 4 11 0,-9-4-128 16,1 4-80-16,-9-7 171 0,0 5-125 0,-4 2-109 15</inkml:trace>
</inkml:ink>
</file>

<file path=ppt/ink/ink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57.68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257 408 472 0,'-13'-11'322'15,"-52"-31"-126"-15,53 46-91 0,-5-2 117 0,2-2-139 0,5 0-15 16,-3 0 0-16,2 2-3 0,-1 1-9 0,3-3-23 16,1 0-21-16,0-9-19 0,-3 7 28 0,5 0-7 15,-5-7-1-15,5 1 0 0,-2-7-5 0,3 1 0 16,-1-1 0-16,0 2-1 0,4-12-4 0,0 6 3 16,-1-2-2-16,1 2-1 0,7 5 4 0,-3-8-2 15,4 6 3-15,4-10 0 0,1 12 10 0,0-7 1 16,3 0 0-16,1 2 1 0,0 0 3 0,-1 0 5 15,-1 19-3-15,4-2 6 0,-2 6 3 0,-3 13 0 16,-6 4 0-16,3-4 4 0,-3 4-5 0,-4 6-4 0,2 7 5 16,-4-1-3-16,0-5-8 0,0 7-2 0,5 1 0 15,-5 6 1-15,2 0-2 0,0 2 3 16,-2-4-6-16,2-2-1 0,-2 6 0 0,-2-6-1 16,2 2-2-16,0-2-6 0,2 0 3 0,2-3-5 15,0-7 1-15,-2-7-1 0,3 2-5 0,-5-15 1 16,4-1-1-16,-4-7-18 0,0 0-16 0,-2-2-15 15,2-1-19-15,-2 1-70 0,0 0-37 0,2-27-65 16,0-51 152-16,0 48-141 0,2-1-57 0</inkml:trace>
</inkml:ink>
</file>

<file path=ppt/ink/ink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57.93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0 732 0,'0'-2'387'0,"5"2"-179"0,-5 0-113 0,0 0 51 15,0 0-16-15,0 0-14 0,0 0 3 0,0 0-42 16,0 0-11-16,16 2-11 0,1 0-6 0,-2-2-16 16,12 2-6-16,49 6 0 0,-55-5-20 0,8 3 5 15,-8-4-2-15,-2-2-1 0,0 0-2 0,4 8 2 16,-6-3-1-16,-11 1 2 0,9 2 4 0,-15-1 4 16,2 7 0-16,2 5 1 0,-4 0 3 0,-18-6-2 15,7 6 1-15,-4 6-3 0,5 2-4 0,-1 3-2 16,-1-1-3-16,-3-4-1 0,-2 1-5 15,7 5 2-15,8-14-4 0,-1 0-1 0,-11-9-36 16,12-4-25-16,0-6-29 0,-1 0-37 0,3 0-51 0,0 0-93 0,0 0 176 16,0 0-134-16,5-9-15 0</inkml:trace>
</inkml:ink>
</file>

<file path=ppt/ink/ink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58.12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17 774 0,'6'-17'416'0,"-6"17"-199"16,4 0-123-16,-4 3 58 0,0-3-32 0,-2 0 4 15,2 0-29-15,0 10-31 0,0 19-15 0,6 66-4 16,-3-59 4-16,1 2-21 0,0 4-5 0,-4-2-21 0,2 10 11 16,-2-8-3-16,0 4 2 0,0-14-7 0,-4 4-8 15,2 2 5-15,2-7-1 0,0-4-2 0,2-10-29 16,-2 0-19-16,0-11-22 0,0 1-25 0,4-9-91 16,-4-1-54-16,0 1 157 0,0 0-129 0,0 0-66 15</inkml:trace>
</inkml:ink>
</file>

<file path=ppt/ink/ink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58.26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27 195 557 0,'-25'-147'327'0,"23"141"-125"0,2 6-98 16,6 0 107-16,-6 0-76 0,0 0-23 0,0 0-26 15,0 0-14-15,0 0-14 0,6 0 2 0,9 0-32 16,0-2-34-16,4 0 26 0,0 0-30 0,48-3 3 16,-52-5-11-16,-7 10-15 0,3-6-28 0,-1 1-42 15,-6 5-33-15,-2-4-46 0,-2 2 115 0,0 0-110 16,-2 0-45-16</inkml:trace>
</inkml:ink>
</file>

<file path=ppt/ink/ink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58.46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0 282 534 0,'13'-154'363'0,"-9"150"-131"0,0-2-111 0,2 8 67 16,-6-2-25-16,0 0-31 0,0 0-14 0,0 0-12 16,0 12-12-16,0 16-18 0,5 47-7 15,-5-30-6-15,0-5 0 0,-5 2-16 0,5 4-1 16,-2 4-6-16,2-3 0 0,0-5-10 0,0-5-3 0,-2 10-2 15,2-1-9-15,0-6-2 0,0-4-4 0,0-7 0 0,0 3-3 16,2-11-1-16,0 6-3 0,1-21-2 0,-1 3 2 16,2-5-8-16,-4-4-15 0,0-2-28 0,0 0-178 15,0 0 188-15,0-1-103 0,0 1-90 0</inkml:trace>
</inkml:ink>
</file>

<file path=ppt/ink/ink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59.10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40 150 847 0,'76'-132'407'0,"-76"123"-241"0,0 7-37 15,2 2-13-15,-4 0-7 0,0 0-61 0,-1 0 35 16,1 0-12-16,0 0-6 0,0 0-1 0,0 0-13 0,0 0-3 16,-11 21 9-16,3-2-3 0,-28 51-17 0,34-47 6 15,0 0 1-15,-1 6 4 0,-3 5-4 0,2 0 2 16,4 1-12-16,-7 7 6 0,9 0-1 0,-2 5-2 15,2-1-4-15,13-2-7 0,-9 2-1 0,19-10-5 16,-15-4 0-16,5-5-9 0,8 7-1 0,0-13-6 16,0 0 1-16,-4-7-1 0,-2-1-2 15,1-7 0-15,1 5 0 0,11-5-14 0,-10-6-19 16,-11-4-23-16,1 2-34 0,5-5-45 0,-1 1 23 0,9 10 57 16,-2-6-73-16,-14-2-3 0</inkml:trace>
</inkml:ink>
</file>

<file path=ppt/ink/ink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01.66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358 38 924 0,'-11'-12'448'0,"5"-3"-241"0,-5 7-118 0,13 10 46 0,-6-7-19 16,4 5-10-16,0 0-11 0,-2 0-23 0,0 3-11 15,-6 32-10-15,-11 52-8 0,-5-50-12 0,12 5-5 16,-3 19-4-16,-4-6-2 0,7 4-7 0,3 0-1 0,-16-5-1 16,6 14-2-16,2-18-6 0,-10-4 2 0,6-4-4 0,0-2-2 15,-4-17-15-15,-3 9-12 0,24-19-16 0,-6-7-61 16,1 0-34-16,7-8-51 0,2-10-83 15,4-7 178-15,3 4-131 0,-5-8-38 0</inkml:trace>
</inkml:ink>
</file>

<file path=ppt/ink/ink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01.85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31 23 720 0,'-13'-9'370'0,"11"5"-187"15,-11-6-93-15,9 12 17 0,4 0-4 0,-2 4-5 0,2-6 6 16,0 0-11-16,0 0-11 0,0 0-24 0,10 21-4 15,-1-4 4-15,58 59-14 0,-42-51-5 0,-4 4-13 16,11-4-5-16,-7 3-5 0,7-3-6 0,-5-4-7 16,-2 8-16-16,5-12-6 0,-3 4 8 0,2-2-90 15,-1-4-37-15,-5-5-66 0,0-3 144 0,-2 1-143 16,2-2-72-16</inkml:trace>
</inkml:ink>
</file>

<file path=ppt/ink/ink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02.03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25 0 1107 0,'7'7'491'0,"-7"18"-301"0,-4-19-120 0,-1 19 49 0,5 3-34 15,0 1-7-15,0-1-8 0,2 5-25 16,3-6-7-16,-5 1-5 0,2 1-5 0,0-6-31 0,-4 3 13 0,0-3 1 16,-5 2-3-16,3-8-5 0,-2-3-2 0,2-1-1 15,-1 0-22-15,5-9-19 0,-2 2-21 0,0-6-35 16,2-2-189-16,0 0 221 0,0 0-136 15,0 0-91-15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33.80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34 71 566 0,'-13'-17'333'0,"2"9"-145"0,7-5-106 0,2 7 91 15,-2 0-90-15,4 4-12 0,0 0-12 0,0 0-16 0,0-1-8 16,0 1-12-16,0 0-7 0,0 0-32 15,0 0-21-15,0 0-31 0,0 0-54 0,0 2 92 0,8 2-65 16,7 4-60-16</inkml:trace>
</inkml:ink>
</file>

<file path=ppt/ink/ink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02.23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92 991 0,'82'-92'475'0,"-93"100"-266"0,3 7-129 0,8 0 66 15,0-5-56-15,4 5-17 0,-2-7-8 0,13 7-18 16,-3 2-11-16,5-5-9 0,2 5-6 0,0-2-14 16,0 0-2-16,2 6-7 0,2-2-9 0,-6-7-47 15,2 1-21-15,10 2-32 0,-18-5-31 0,1 1-43 16,-12-3-76-16,5-6 160 0,1 4-115 0,-6-6-1 16</inkml:trace>
</inkml:ink>
</file>

<file path=ppt/ink/ink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02.42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443 128 1029 0,'34'-128'534'15,"-32"145"-291"-15,0 4-158 0,-2-3 61 0,2 8-45 0,-4 5-6 0,2 5-1 16,0 6-11-16,-2-10-97 0,0 7 64 16,-8 6-5-16,1 11-3 0,-6 7-5 0,7-4-5 15,-15-8-11-15,2 6-4 0,-6 8-2 0,-1-6-3 16,-3-1-3-16,1-7-4 0,1 1-5 0,2 1-8 15,1-3-22-15,-3-10-75 0,2 2-51 0,-9-6-93 16,15 0 180-16,-21-9-176 0,4 3-89 0</inkml:trace>
</inkml:ink>
</file>

<file path=ppt/ink/ink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02.98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302 31 688 0,'-15'-10'388'0,"4"1"-188"16,1 3 24-16,-3 2-82 0,3 2-21 15,-1 4-76-15,-8 2 35 0,0 11-18 0,2-3-11 16,1 7-28-16,-3 9-1 0,-6-3 1 0,-1 4 1 16,3-1-2-16,6-1 0 0,-2 0-1 0,3-4 1 15,5 5-3-15,5-9 4 0,2 2-4 0,20-15-3 16,-13 7 1-16,9-5-2 0,5 7 0 0,6-15-3 16,-4 0 1-16,6-5-1 0,-4 3-2 0,-2 4-2 15,13-2 2-15,-11 0-6 0,-4 3 1 0,10 5-2 16,-10-4 3-16,-1 9-6 0,-3-3 1 0,-7 5 1 0,-3 2 0 15,-8 8 2-15,3-4 0 0,-10 2 0 0,-3 2 0 16,-2 7 3-16,-2-3-1 0,0-3-1 0,0-3-2 16,0 0 0-16,0-4 0 0,5-5 0 0,-1-5-9 15,0-1-10-15,-1-12-21 0,5 0-21 0,0-5-84 16,-1 1-57-16,12-13 141 0,-13 8-113 16,13-1-81-16</inkml:trace>
</inkml:ink>
</file>

<file path=ppt/ink/ink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03.29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0 303 1106 0,'124'-66'494'0,"-118"75"-301"0,3 3-125 0,3-1 23 16,-1-3 3-16,12 3-31 0,2 1-9 0,-2-5-30 16,7-7-6-16,-1 0-8 0,0-2-1 0,-1-3-5 0,-3-3-23 15,9-2 10-15,-11-5-10 0,2 4-9 0,-2-3-9 16,-10-5-6-16,8-2-14 0,-15-7-6 0,5 3 8 15,-13 2 9-15,-7-6 8 0,3 8 8 0,-7-3 8 16,-4 5 4-16,-6 9 18 0,-4-5 7 0,-3 9-1 16,7 4 3-16,-6 6 7 0,-1-2 6 0,1 17 0 15,-2-2 4-15,3 0 4 0,1 4 2 16,6 12-1-16,-4-7 1 0,8 5-1 0,4 1 1 16,5-3-1-16,4 5 1 0,1-3-7 0,6-8-2 0,7 0-2 15,-2 7-2-15,3-9-6 0,6-4-3 0,2-5-1 16,10 1-4-16,1-5-2 0,-3 3-20 0,0-9-20 15,9-4-61-15,4-2-39 0,2 0-52 0,-6-5 127 16,-5-6-135-16,16-1-61 0</inkml:trace>
</inkml:ink>
</file>

<file path=ppt/ink/ink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03.62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235 0 676 0,'-17'0'334'0,"4"0"-147"0,-4 6-99 0,-2 5 63 16,-4 8-28-16,0-5-11 0,6 5-34 0,-6 2-5 15,6 4-10-15,1-1-4 0,1 1-9 0,2 2-7 16,1 0-4-16,5-1-7 0,5 5-1 0,2 1-8 16,0-3-1-16,2 1-8 0,-2-7 2 0,9-2-8 15,-1 0 2-15,5-11 1 0,-3-3-4 0,-3-7-1 16,7-11-1-16,1-1-2 0,4-1 1 0,-6-4-2 0,1-4-2 16,3-2-5-16,-4-2 3 0,-1 6-5 15,-3-4-1-15,-5 0 0 0,0-1-2 0,-4-1 1 16,0 0 2-16,-6 8 3 0,2 0-1 0,-3-2 4 15,3 7-1-15,-2-1 3 0,0 5 1 0,-1 4 0 16,1 4 2-16,4 0 2 0,0 0 3 0,0 0 3 16,0 0 1-16,-1 0-1 0,3 12 0 0,0 5 3 15,3 2-1-15,-1 0-2 0,19 50-3 0,-9-50-4 16,-3-6 1-16,1 4-2 0,3-5-2 0,-5-3-4 0,3 1-40 16,-1 1-22-16,-6-3-25 0,5-2-30 0,1 1-35 15,-1-5 95-15,1-6-84 0,-1 4-12 0</inkml:trace>
</inkml:ink>
</file>

<file path=ppt/ink/ink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03.88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0 153 524 0,'4'-149'320'0,"-4"145"-48"15,-4-1-56-15,4 5-99 0,0 0-60 0,0 0 29 16,0 0-12-16,0 0-22 0,0 0-6 0,6 21 9 16,2 3-6-16,22 51-23 0,-24-52-7 0,-6-8-2 15,0-6 0-15,0-1-7 0,7 13 1 0,-5 2-13 0,-2 4-6 16,0-8 10-16,0 0 2 0,-5-6 0 0,1-13-2 15,4 0 1-15,-2 0 0 0,0-2-3 0,0 0 4 16,0 0-2-16,0-1-2 0,0-1 0 0,-3-15-2 16,1-2 3-16,2 7-1 0,-2-56 0 0,10 53 6 15,3 1-1-15,-1 3 5 0,5 2-2 0,-3 1 4 16,5 4-4-16,4-3 1 0,0-1 4 16,-5 6-8-16,3-5 2 0,0 7-6 0,6-4-38 0,5 6-30 15,-5-2-34-15,-9-1-58 0,14 3 111 0,-3 0-88 16,2 0-39-16</inkml:trace>
</inkml:ink>
</file>

<file path=ppt/ink/ink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04.10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203 11 882 0,'36'-11'406'0,"-46"16"-243"0,-7-5-94 16,-6 4 23-16,4 0 15 0,0 9-27 0,4-3-3 15,3 1-29-15,-7 5 0 0,2 1-1 0,6 2-2 16,-3-2 0-16,5 0-24 0,-3 2 16 0,-1 0-2 15,0 2 0-15,3-7-8 0,1 3-1 0,14 0-6 16,3 0 0-16,-6 0-8 0,7-5 1 0,12-1-4 16,-5-3-1-16,8-4-8 0,-3-4 1 0,2 0 0 0,-4-2-1 15,2-2-70-15,-7-6-38 0,5-5 85 16,2 4-58-16,-2 3-30 0</inkml:trace>
</inkml:ink>
</file>

<file path=ppt/ink/ink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04.42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13 1 966 0,'-8'-5'447'0,"3"10"-258"0,5-1-116 0,0-4 28 15,0 0-19-15,0 0 4 0,0 6-8 0,5 21-29 16,-1-1-4-16,17 58-6 0,-21-49-2 0,0 5-6 16,2 0-1-16,6 0-13 0,-3 9-4 0,-8-9 1 15,3 4-5-15,3 0-3 0,1-13-1 0,2 9-2 16,-6-14 0-16,2-10-1 0,-2-5 2 15,9 6-2-15,-5-17-2 0,2-4 2 0,-4-13-4 16,5 8 2-16,-3-14-2 0,0 6 1 0,6-14-2 16,-5-1 0-16,1-3 1 0,0 5-1 0,1 5 3 0,-3 0-1 15,4-3 1-15,1-1 0 0,-3 10 0 0,0 2 2 0,3 9 0 16,1-7 2-16,1 13 2 0,1-2 1 0,-1 4 2 16,3 6 0-16,8 2 0 0,1 3 1 15,-13 4-3-15,5 1 1 0,-5 1-4 0,-3 4 0 16,9 0-4-16,-3 0 2 0,-13 2-5 0,11 1 3 15,-3-5-32-15,0 2-82 0,9-3-48 0,-6-5-116 16,-3 2 205-16,1-3-194 0,-1-3-104 0</inkml:trace>
</inkml:ink>
</file>

<file path=ppt/ink/ink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04.65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0 462 1099 0,'82'-137'486'0,"-88"139"-291"0,-2 5-110 16,-1 3 32-16,1 3-28 0,-3 3-11 0,7-1-23 16,4 13-4-16,-4-1 0 0,2 6 2 0,-2-1-26 15,4 8-8-15,0 0 11 0,0 8 7 16,0 3-2-16,0-3-1 0,8-2-7 0,-8 1-3 16,4 1-2-16,7-4-2 0,1-4-1 0,9-6-11 15,-6-1-2-15,4-5-3 0,2-12-2 0,4-5-31 16,-2-1-18-16,-4-14-27 0,9 2-32 0,-11-6-156 15,4-7 198-15,0 2-129 0,0 1-76 0</inkml:trace>
</inkml:ink>
</file>

<file path=ppt/ink/ink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04.86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166 0 1095 0,'-2'4'544'0,"-3"-2"-339"0,5 2-58 0,0-4-83 0,0 0 16 15,0 0-7-15,0 24-20 0,0 7-8 0,5 55-8 16,-10-48-7-16,1-4-7 0,-4 6-9 0,-3 6 6 16,-1-4-2-16,-1-4-8 0,-2 2 2 0,3-4-2 0,-3 3-3 15,4-5-1-15,-1 2-3 0,3-15-8 0,1 0-50 16,0-2-24-16,-1-9-43 0,-1-3-61 0,8-7 128 16,2 0-102-16,0-2-40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19.86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62 0 408 0,'40'51'249'0,"-50"-51"-94"0,-5-2-67 0,4 2 41 15,-1 2-39-15,1 4 0 0,-1 4 1 0,7 7-7 16,-3-2 5-16,2 0-38 0,1 10-9 0,3 0-1 16,2 0-5-16,-4 3-2 0,10-1-7 0,-8 0-3 15,2 1-11-15,2-7 10 0,7 4-1 0,-1-2 1 16,5-2-1-16,0-4-1 0,-1-7 0 16,7 5-2-16,-2-17-4 0,0 2-1 0,-3-4-3 0,-3-13-3 0,6 0-2 15,0-4 2-15,-5-2-8 0,1 2 4 0,-3-4 0 16,3-5 2-16,-5-3-4 0,5-1 1 15,-9 5 0-15,-4-3-3 0,0 1 2 0,-4 3 0 16,-7 3-1-16,1 8-1 0,-3-2 1 0,-4 9 0 16,-1-1 0-16,5 11 0 0,-6-4 1 0,2 8-3 15,2 0 1-15,-1 5 0 0,1-3 0 0,2 13-1 16,5-2-1-16,-7 0-8 0,7 4-22 0,8-2-27 16,0 0 19-16,4 4 22 0,7-6-33 0,7-5-11 15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34.37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444 88 1121 0,'120'-88'504'0,"-120"86"-250"0,0 2-117 0,-6 4-75 16,6-4-20-16,-2 0-26 0,0 0 9 0,-1 0-5 0,-1 6-2 0,-11 17-3 16,9-2 0-16,-72 51-12 0,41-49 5 15,3 2 1-15,-12 7 3 0,2 1-1 0,-3 1-3 16,16-2 3-16,-3 1 7 0,-6-1-2 0,7-5 5 16,3-2-1-16,11 1-1 0,-2-3-2 0,6-6 3 15,1-5-2-15,12-1-7 0,0 3 3 0,8-5-6 16,4 3 1-16,3-7-1 0,0 1 0 0,3 0 0 15,7-4-2-15,1 0 4 0,3-2-3 16,4 0 3-16,-1 0 1 0,-3 0-1 0,9-2-1 0,12-2 0 16,-6 4 3-16,-4 0-7 0,4 0 3 0,5 0-2 0,-1 2-2 15,-4 5-2-15,4-1 2 0,-17 0-4 16,-1 0 0-16,3-1 3 0,-14-1-5 0,0 0-5 16,-4 0-50-16,-1-2-25 0,-3 5-37 0,-3-5-48 15,7-2 114-15,-5 6-98 0,2-14-34 0</inkml:trace>
</inkml:ink>
</file>

<file path=ppt/ink/ink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05.04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75 57 1237 0,'-61'-57'531'16,"50"69"-331"-16,7 1-120 0,4 4 31 0,2 4-35 16,0 2-5-16,4 0-7 0,11 0-11 0,-2 5-21 15,4-1-4-15,4-2-10 0,-2-2 5 0,0-4-12 16,6 4-4-16,-8-8-6 0,0 2-4 0,0-5-42 15,-4-1-22-15,-5 2-30 0,-1-3-41 0,1 1-43 0,-6-7-99 16,1 2 181-16,-1 0-131 0,-4-6-15 0</inkml:trace>
</inkml:ink>
</file>

<file path=ppt/ink/ink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05.23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21 90 1147 0,'-12'-51'539'0,"8"47"-311"0,-3 2-139 0,9 0 9 0,-2 2-8 16,0 0-9-16,0-2-26 0,7-1-9 0,16 3-57 0,6 0 38 16,55 5-24-16,-50-5 16 0,-9-5-13 0,9 3-1 15,0 2 0-15,-5-8-5 0,-6 2-9 0,-4-1-48 16,2 3-26-16,-4 4-30 0,-7 0-44 16,-5 2 104-16,-3-2-92 0,-2 0-28 0</inkml:trace>
</inkml:ink>
</file>

<file path=ppt/ink/ink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05.43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1349 0,'0'17'364'0,"4"-9"-184"0,-4 1-72 0,2 3-49 0,-2-3-17 0,3-5-94 15,-1-2 186-15,-2-2-353 0,0 0 159 0,0 0-156 16,0 0-84-16</inkml:trace>
</inkml:ink>
</file>

<file path=ppt/ink/ink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05.79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83 1028 0,'127'-71'484'0,"-127"69"-275"0,2-3-103 0,-2 5 47 0,0 0-93 15,0 0 10-15,0-2-2 0,0 0-32 0,0 2-10 16,6 0-5-16,11 0-39 0,-2 0 21 16,3 2 1-16,6 2-19 0,47 17-6 0,-54-8 18 0,-2-2 1 15,-5 5-2-15,-1 8 1 0,-12-3-4 0,3-2 2 16,-16 6 0-16,1-2-1 0,4 2 3 16,-8 2 0-16,-6-10 1 0,4 0 2 0,2 0 1 15,2-2 0-15,1-9-1 0,1 2 1 0,-6-8 1 0,23 7-1 0,-2-7-1 16,-2-3-2-16,2 1 0 0,0 0 0 0,0 0 4 15,0 0 0-15,2 0 1 0,11-6-2 0,3-1 4 16,3 1 4-16,53-28 0 0,-51 28 0 16,4-1-3-16,-4 5 3 0,2 4-3 0,-2 0 1 15,-2 4-1-15,-6-2-4 0,2 5 0 0,-11 3 1 0,-2 3 1 16,-2 4-5-16,-2-7 2 0,-7 11 1 16,-1-6-1-16,-1 6 2 0,-1-2-1 0,-11-2-1 15,12 1 0-15,-4-3 2 0,-6-2-1 0,4-1 1 16,3 3 0-16,-3-6-2 0,6-1 0 0,-1 0 0 0,-7-1-22 15,19-5-29-15,-4 0-39 0,-3-2-61 0,7 0 110 16,0 0-78-16,0 0-38 0</inkml:trace>
</inkml:ink>
</file>

<file path=ppt/ink/ink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05.96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13 0 1345 0,'4'0'633'0,"-8"9"-428"15,0-7-141-15,2-2 20 0,-1 0-27 0,1 0-4 16,0 0 4-16,2 19-18 0,0-5-18 0,2 3-4 16,0-6-5-16,3 6-13 0,-1-5 1 0,0 3-10 15,-2-9-27-15,2 1-12 0,-4-5-90 16,0 0-63-16,7 0 148 0,-1 2-115 0,-2-2-58 0</inkml:trace>
</inkml:ink>
</file>

<file path=ppt/ink/ink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06.16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0 324 1151 0,'107'-91'493'0,"-107"87"-301"0,2 6-113 0,6 4 29 16,-8-6-12-16,0 0-19 0,0 0-10 0,0 0-1 15,9 11-8-15,-5 6-17 0,11-1-5 0,52 56-6 0,-48-49-5 16,0-2-6-16,2 2-3 0,-9-6-12 0,7 6-36 15,-2-4-31-15,0 0-33 0,-2-2-49 0,-3-5 102 16,3 5-83-16,-7-10-34 0</inkml:trace>
</inkml:ink>
</file>

<file path=ppt/ink/ink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06.42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284 0 895 0,'9'2'514'15,"-7"-2"-248"-15,2 4-158 0,-4-4 141 16,0 0-138-16,0 0-20 0,4 17-8 0,3 14-7 16,14 56-7-16,-21-49 0 0,0-3-14 0,0 7-13 15,-7 0-5-15,-3 7-6 0,1-9-1 0,-1 0-12 0,-15 10-2 0,2 5-9 16,-1-1 5-16,1-7-3 0,-6 3-3 16,6-10-1-16,-7 13-3 0,7-18 3 0,0 5-2 15,4-23-2-15,4-6-4 0,1 1 1 0,3-12-24 16,3-8-20-16,6-11 9 0,0-4-142 0,4-7-92 15,12-3 200-15,5-3-167 0,-4-4-90 0</inkml:trace>
</inkml:ink>
</file>

<file path=ppt/ink/ink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08.01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441 37 964 0,'-15'-15'401'0,"3"4"-245"0,-1 1-61 15,-2 10-7-15,-3 0-8 0,-12 0-40 0,5 2 14 16,-7 13-3-16,9-3-1 0,-10 3-4 15,-1 0-1-15,7 6-6 0,-5 0 2 0,7 2-9 0,0 0-2 16,6-6-5-16,-2 4 1 0,4-4-4 0,4 0-5 0,7-5 2 16,0 1-3-16,6-5-1 0,0-2 0 0,6 3 3 15,-6-9-4-15,0 0-1 0,0 0 3 0,19 2-3 16,8 2 0-16,55 13-2 0,-48-15-1 0,4-2-5 16,-7 0 1-16,3 0-1 0,-3 0-1 0,1 2-2 15,-9 9-1-15,2-9 1 0,-8 10-2 0,-4-1 1 16,-13 2 1-16,6 3 0 0,-21-1 0 0,1 2-1 15,1-7 1-15,-16 5-1 0,1 0 3 0,-3 2-1 16,10-5 1-16,-2-1-3 0,-3-3-1 16,5 1 2-16,-4-3-1 0,6-2-2 0,2-2-11 0,1-2-51 15,1-4 23-15,0 0-92 0,5 2-60 0,3-5 137 16,3 1-101-16,2 4-40 0</inkml:trace>
</inkml:ink>
</file>

<file path=ppt/ink/ink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08.29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0 255 1156 0,'143'-32'488'0,"-139"41"-291"0,0 1-122 15,-4 1 42-15,13-1-50 0,-1 1-4 0,1-3-9 16,8 0-9-16,-2-5-11 0,4-3-15 0,6 0-7 16,-1-5-3-16,-5-7-4 0,-2-7-4 0,10 4 1 15,-5-4-8-15,1-2-2 0,-6 0-6 0,-8-4 1 16,-9 4 0-16,8 0-1 0,-10 2 3 0,-2-2 1 15,-12 0 6-15,3 4 0 0,-1 2 4 0,-11 7 1 0,0 2 1 16,-2-1 2-16,-2 5 1 0,1 4 3 0,5 9 0 16,-14-3 5-16,1 9 0 0,1-2 3 0,8 4 0 15,-5 4 2-15,3 0-1 0,-2 2-1 16,8-2 1-16,6 3 1 0,5 3-1 0,2-2-4 16,6 1 1-16,4-3-5 0,4 0 0 0,11 5-2 15,-2-3 0-15,0-4-4 0,4 4-1 0,2-10-1 16,2 4-2-16,5-2-18 0,-3-8-15 0,-4-7-21 15,0-2-21-15,4 2-26 0,1-8-36 0,3-2-13 16,-3-5 81-16,-3-6-60 0,6 3-8 0</inkml:trace>
</inkml:ink>
</file>

<file path=ppt/ink/ink2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08.63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217 0 954 0,'-19'0'487'0,"0"8"-293"0,-2 1-47 0,2 3-89 15,4-1 26-15,-2 4-11 0,7 4-3 0,-9 4-8 16,2-6-19-16,4 6-3 0,-1 0-2 0,3 4 0 0,3 5-7 16,-1-1 0-16,5-8-12 0,2 5-1 0,2 1-3 15,2-2-2-15,6-6-3 0,5-6-3 16,0 0-1-16,6-3 0 0,0-12-2 0,4-6-1 16,0 0 1-16,-2-19-5 0,2 4-5 0,-4-7-18 15,4-3-5-15,-8-3-9 0,2 3-5 0,-7-1-9 16,-4 1 1-16,-1 3 3 0,-3 3 4 0,-2 0 18 0,-7 8 4 15,-1 2 11-15,2-2 9 0,-5 3 9 0,-1 1 6 16,3 13 3-16,1-6 8 0,-1 10 3 0,1-2 3 16,4 9-3-16,-1-3 3 0,5 13-1 0,3-6-4 15,1 4-3-15,4 4-2 0,1-2-7 0,3 4-2 16,-1-4-2-16,3 6-3 0,1 3-3 0,0-7-2 16,0 6 0-16,-1-6-25 0,1 3-11 0,-4-10-22 15,3 6-23-15,-1-12-82 0,-3 1-48 0,1-9 139 16,1 0-113-16,-3-2-37 0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34.77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256 429 929 0,'90'-143'433'0,"-94"133"-247"16,-4 6-111-16,-5 1 72 0,0 3-75 0,7 3-25 0,-7 1-3 15,-6 0-2-15,3 0-6 0,-3 0-21 0,-2 1 1 16,-2-3-21-16,-1-2 20 0,1-2 1 0,-2-1 3 16,4-1-5-16,-2-6 6 0,4-1-3 0,2-1 1 15,2 1-1-15,9-2 0 0,-4-3 1 0,10-1-2 16,-7 2 0-16,7-4-4 0,2 7 1 0,9-1-2 16,4 0 1-16,-7 3-4 0,3-1-1 0,8 7-1 15,2 0-1-15,0 2 2 0,0 0-1 16,-2 4-1-16,4 2 0 0,-4 0 3 0,4 7-3 0,-2 6 1 15,4-3 3-15,-8 7-1 0,0 2 0 16,4 1 2-16,-13 5 5 0,-2 7 1 0,3-1 3 0,-3-1 0 0,-4 10 3 16,-2 5 1-16,-2 3-1 0,-8 3-1 15,5-7-2-15,-3 7-3 0,-5-1-3 0,-4-5 0 16,3-5-6-16,3-8-1 0,-1-3 0 0,3-5-2 16,3-7-3-16,-3 0 1 0,9-15-5 15,0 5-13-15,5-11-64 0,-5 0-37 0,0-3-54 16,0 1-97-16,0 0 185 0,4-6-145 0,2-41-111 0</inkml:trace>
</inkml:ink>
</file>

<file path=ppt/ink/ink2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08.89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4 15 637 0,'4'-9'379'16,"3"3"-160"-16,-7 12-118 0,0-6 76 0,0 0-62 16,0 0-12-16,0 4-12 0,2 15-8 0,0 4-27 15,13 57-7-15,-15-54-8 0,2 1 0 0,-4-6-17 16,-3 4-3-16,1-2-4 0,4 5 0 15,-4-12-9-15,2 3-1 0,0-8-1 0,-2 1-3 16,2-7 0-16,-1 1 0 0,1-6 0 0,0-2-3 16,0 0-2-16,0 0-2 0,2 0 0 0,0-1-6 15,0-5 2-15,2-11 1 0,0-4-1 0,21-53 3 16,-14 51 0-16,-5 6 3 0,11 2-1 0,2-2 3 16,-3 1 4-16,3 7-4 0,6 1 2 0,0 5-2 15,7 1 4-15,-5 0-4 0,-4 0 1 0,-4 4-39 0,-2 2-39 16,14 2 63-16,-14 0-38 0,-3-2-24 0</inkml:trace>
</inkml:ink>
</file>

<file path=ppt/ink/ink2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09.11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160 6 900 0,'0'-2'451'0,"-2"0"-264"0,0 0-119 0,0 2 54 16,-7 2-34-16,-12 9-25 0,7-9-2 0,-1 23-8 0,-46 53-39 15,48-53 31-15,-1-4-9 0,9 0-8 0,5 2-2 16,0-4 1-16,2-2-3 0,9 0-3 16,4 0-5-16,1-3-5 0,5-5 3 0,3-1-3 15,-10-8-2-15,18 11-2 0,-9-18-7 0,2 3-9 16,-4-6-49-16,0-3-31 0,0 0-43 0,-6-1-66 16,2 1 137-16,-5 0-111 0,-1 3-37 0</inkml:trace>
</inkml:ink>
</file>

<file path=ppt/ink/ink2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09.44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163 375 1044 0,'-57'-139'459'0,"51"141"-278"0,6 5-114 16,0 1 22-16,0-8-13 0,0 0-8 0,0 0-17 16,0 6-8-16,4 18 1 0,2 5-9 0,15 45-9 0,-21-37-5 15,5 5-1-15,-5-4-3 0,2 0-4 0,0 2-3 16,-2 0-2-16,0 0 3 0,0-6-1 0,0 1 0 15,0-14-4-15,0 2 3 0,0 1-5 0,2-12 2 16,2-5-6-16,2-7 0 0,-6-3-2 0,0 1-2 16,0 0-3-16,5-13-6 0,5-12 2 0,34-57-2 15,-37 50 2-15,-1-3 0 0,4 9 4 16,-1-1 0-16,3-1 4 0,1 7 7 0,-2 0 3 16,-7 8 4-16,8 1 3 0,5 5 4 0,-6 7 0 0,3 2 7 15,-1 2 0-15,-2 5-3 0,3 3 0 0,1 3-3 0,-2 6-2 16,1 2-2-16,-1 2 0 0,-1 0-7 0,5 2 1 15,-2 0-2-15,2 1-1 0,0-7-1 0,-5-1-13 16,3 8-23-16,-2-10-24 0,-3 1-31 16,1-8-201-16,-7 1 228 0,8-6-137 0,-5 3-100 15</inkml:trace>
</inkml:ink>
</file>

<file path=ppt/ink/ink2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09.93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37 840 0,'10'-10'426'0,"-3"-1"-212"0,-1 5-122 16,-6-2 44-16,4 6-10 0,-4 2-8 0,0 0-8 16,0 0-34-16,0 0-8 0,0 2-8 0,2 17-4 15,2 12-13-15,7 53-2 0,-9-48-6 0,2-5-2 16,-4 1-10-16,7-1-3 0,-5 7 1 16,0 4-3-16,2-10-3 0,-2-1-4 0,6-1 0 0,-5 4-2 15,1-7-2-15,-2 4 0 0,2-12-4 0,2-4 1 16,1-2-1-16,-3-5 1 0,-4 3-1 0,4-11-7 15,-4 0-6-15,0 0-12 0,0 0-13 0,0-3-47 16,0 1-26-16,0 0-38 0,0 0-49 0,0 0 125 16,0 0-96-16,-2 0-23 0</inkml:trace>
</inkml:ink>
</file>

<file path=ppt/ink/ink2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11.06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289 100 192 0,'-11'-15'140'0,"1"0"-18"15,2 0-46-15,-7-1 16 0,4 7 1 0,1 1 12 16,1 4-14-16,-1-1-16 0,2-1-8 0,-3 0-23 16,0 6 2-16,7 0-1 0,-4 2 2 0,6-2-16 15,0 0 21-15,0 0-2 0,-3 17 2 0,-7 14-3 16,-20 58 2-16,17-52 0 0,5 10-4 16,2-3-1-16,-9-4-9 0,2 4-1 0,2-4-8 15,11 2-1-15,-2-2-8 0,-2-2-2 0,-3-5-1 16,1-1-3-16,6-1-5 0,6-14-4 0,11 6 3 15,-3-2 1-15,-5-8-2 0,16-5-2 0,0-1 0 0,4-1-25 16,1-6-35-16,-1 4-50 0,-4-4-128 0,0 4 181 16,-2-4-115-16,0 5-59 0</inkml:trace>
</inkml:ink>
</file>

<file path=ppt/ink/ink2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11.33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152 228 509 0,'158'-151'217'0,"-154"147"-134"0,2 4-48 0,-1-2 14 0,-5-1-7 16,0 3-4-16,0 0 6 0,0 0 4 0,0 0-4 15,0 0-3-15,0 0-1 0,0 0 5 16,2 5-2-16,0 9 6 0,-2 3-3 0,-2 4-8 0,-21 55-3 0,2-47 1 15,-5 1-1-15,3-1-8 0,-4 7-3 0,0-2-5 16,-7 8-2-16,0 2-4 0,1-2 1 16,8-13-5-16,6 1-3 0,-2-1-3 0,10-8-20 15,9-6-36-15,6-15 44 0,2 2-23 0,13-15-17 16</inkml:trace>
</inkml:ink>
</file>

<file path=ppt/ink/ink2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11.55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75 124 653 0,'-63'-120'283'0,"57"116"-172"0,2 2-65 0,6 4 10 15,-2-2 1-15,0 0 2 0,0 0-4 0,8 6-7 16,11-4-5-16,15 21-9 0,46 53-4 0,-47-51-6 16,-1 1-1-16,4 1-6 0,-1 2 0 0,1 1-9 15,0 1-1-15,-9-3 1 0,1 1 0 0,-3-6-1 16,-11-8-1-16,-1 2 5 0,6-3-3 0,-17-3 2 15,2-7-7-15,-4-2-16 0,0-2-88 16,0 0-82-16,0 0 147 0,0 0-107 0,0 0-97 16</inkml:trace>
</inkml:ink>
</file>

<file path=ppt/ink/ink2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11.81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32 593 0,'116'-32'313'16,"-120"32"-143"-16,-1 2-96 0,-1-2 24 0,6 0-8 16,0 0-5-16,-2 0-26 0,2 0-13 0,0 0-8 15,0 15-13-15,-2-5-6 0,0 9-7 0,0 2 0 16,-1 0-4-16,-1 51-4 0,0-53 1 0,-4 4-1 0,-1 0 0 15,-3 7 2-15,3-3 1 0,-1-8-4 0,-1 2-22 16,3 8-32-16,4-10-44 0,-1-6-82 0,5-7 133 16,5-6-94-16,-5-2-46 0</inkml:trace>
</inkml:ink>
</file>

<file path=ppt/ink/ink2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11.99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 19 498 0,'0'-9'323'16,"0"1"-135"-16,-2 6-104 0,2 2 81 0,0 0-79 16,0 0-10-16,0 0-12 0,0 0-10 0,13 19-22 15,-7 6-4-15,70 53-7 0,-51-55-5 0,2 4-5 16,1 0-3-16,1 3-1 0,-8-3-2 0,2-6 2 16,0 4-54-16,-2-6-39 0,0 0-59 0,0-4 110 15,-2-7-77-15,-6-5-43 0</inkml:trace>
</inkml:ink>
</file>

<file path=ppt/ink/ink2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12.20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162 155 546 0,'38'-155'272'0,"-38"155"-138"0,0 10 12 16,0 1-46-16,0-11-10 0,0 0 0 15,2 10-54-15,4 14 18 0,5 3-16 0,14 59-7 0,-25-42-3 16,4-2-2-16,-6 0-8 0,-9 5-11 0,1-3 6 0,-9 17 0 15,2-3-1-15,0 3 2 0,-4-23-2 0,-8 6-2 16,6 3-2-16,-9-14 1 0,7-3-1 0,12-18-8 16,-5 1-29-16,13-7-40 0,-1-6-82 0,14-17 120 15,3 9-74-15,-3-30-42 0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34.96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 0 1370 0,'0'0'559'0,"-2"2"-372"0,2 2-132 16,0-4 8-16,0 0-7 0,0 0-9 0,0 0-23 15,0 0-6-15,2 11-7 0,2-1 1 0,2 3-7 16,1-1-3-16,-3-1-1 0,0-1-22 0,0 3-23 16,0 0-23-16,1-5-30 0,-1 5-134 0,-2 1 172 15,2-1-114-15,2 6-66 0</inkml:trace>
</inkml:ink>
</file>

<file path=ppt/ink/ink2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12.38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0 150 793 0,'77'-49'434'0,"-60"49"-293"15,-4 2-69-15,12-4-57 0,0 0 28 0,5-8-23 16,1-1-6-16,11-2-3 0,-4 1-38 0,-4 1-2 16,6-1-28-16,-17 1-47 0,2 1-78 0,0 6 135 0,-21 1-98 15,-4 1-91-15</inkml:trace>
</inkml:ink>
</file>

<file path=ppt/ink/ink2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12.54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105 55 665 0,'-97'-55'323'16,"95"68"-175"-16,0-5-88 0,-2 5 24 0,4 8-8 16,4 2-9-16,-2 0-11 0,2-2-25 0,0 11-9 0,3-1-4 15,1 3-3-15,-2-5-6 0,1 5-2 0,1-5-2 16,0 3-8-16,3-11-36 0,-3 4-40 0,5-10-78 15,0-9 122-15,1-2-81 0,3-4-44 0</inkml:trace>
</inkml:ink>
</file>

<file path=ppt/ink/ink2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12.90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17 39 532 0,'14'-14'219'0,"-12"7"-117"0,5 1-59 0,1 2 25 16,-8 2-13-16,0-1-7 0,0 1-15 0,13 2-9 15,8 0-5-15,-2 2-8 0,50 13-2 0,-56-8-4 16,1-1-2-16,-5 2 1 0,1 1 0 0,-3 5-2 16,-1-7 1-16,-6 9-1 0,0 6 0 0,-4-1 1 15,0-3 0-15,-13 8-4 0,0-1 2 0,-4 0-1 16,-6 2 2-16,1 3 0 0,-5-9-1 0,1 2 3 16,16-8 2-16,-3-3 5 0,2 1 1 0,9-5 2 15,6-8-1-15,8 0 0 0,-8-2 5 0,0 0-7 16,9 0 3-16,18-2-3 0,9 0-4 15,48-17 0-15,-46 10 1 0,-3-4-1 0,3 11-3 0,-6-4 3 16,-1 1-1-16,-1 3 0 0,-16 4 4 0,10 4 3 16,-18 7 0-16,2 2 5 0,-14-3 5 0,6 5 3 15,-13 6-2-15,-1-2 1 0,-1 0-2 16,-8 2-1-16,6 6-3 0,-6-10-3 0,8 4-6 0,0-2-3 0,-3 0-1 16,1 2 0-16,6-7-3 0,-4 1 0 15,3-11 2-15,1 11-3 0,3-13 0 0,0 2 0 0,8-4 0 16,0-2-63-16,0 0-61 0,0 0 99 0,0 0-68 15,0 0-63-15</inkml:trace>
</inkml:ink>
</file>

<file path=ppt/ink/ink2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13.13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90 0 792 0,'23'2'334'0,"-9"0"-212"0,-1 3-47 0,0 7-14 16,-1 5-3-16,-12 6-33 0,-4-2 10 0,4 9-11 15,-2-1 3-15,-15 7 3 0,5 2-5 0,-10-5-11 16,1 5-3-16,0-4-1 0,9-1-2 16,-13-10 0-16,18-6-6 0,-3-4-32 0,-1-5-33 0,11 1-60 15,0-11 96-15,4-7-65 0,-4 7-60 0</inkml:trace>
</inkml:ink>
</file>

<file path=ppt/ink/ink2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13.56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7 46 691 0,'0'-11'300'16,"2"3"-176"-16,4-1-58 0,13 1 10 0,-6 1-23 15,8 10-20-15,0-3-5 0,4-3-3 0,7 3-33 16,-5 3 17-16,-2 3-25 0,-2 2 22 0,-6 3-2 16,0-5 2-16,-2 11-2 0,-5-9-1 0,-10 7 1 15,4-2 1-15,-6 6 0 0,-8-3-2 0,-7 5 1 16,0-6-3-16,-8-2 3 0,-3 4-2 0,-3-7-1 16,10 5 0-16,-2-7 1 0,-2-1 0 0,-1-1 0 15,5 4 5-15,7-3-1 0,3-1 0 0,9 0 3 0,-9-2 5 16,26-1-1-16,-4 1 2 0,16-4 0 0,0-4-2 15,1 4 1-15,10-7 2 0,-1 3-2 0,3 2-4 16,-4-4 3-16,-7 4-5 0,3-1 3 0,-3 3 2 16,5 0 0-16,-11 0-1 0,2 3 1 0,-6 3-3 15,2 0 0-15,-10 13 0 0,2-4 0 0,-7-3-4 16,-6 9-1-16,-9 0 1 0,3 3 4 0,-4-1-1 16,-5-4 5-16,0 0 4 0,-6 4 6 15,-4-4 2-15,0 2 2 0,8-5-3 0,-8-1 1 16,-5-2 0-16,1-7-5 0,6 5-5 0,4-7-4 15,0-2-4-15,2-2 1 0,0-2-2 0,7-9-38 16,10 5-34-16,-5-17-50 0,5 2 33 0,9-7 44 16,-5 3-68-16,19-15-24 0</inkml:trace>
</inkml:ink>
</file>

<file path=ppt/ink/ink2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13.79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305 0 897 0,'29'14'384'0,"-14"-9"-224"0,4 20-88 16,-7-8 26-16,5 16-5 0,-4-5 0 16,8 16-8-16,0-2-9 0,-9 4-18 0,3 2-8 0,-4 3-9 15,-3 1-6-15,5-8-15 0,-13 5-4 0,-5 10-4 16,3 4-2-16,-8-11-6 0,-7 5 3 0,2 0-1 0,-6 10 1 16,-17 5-3-16,5-3 1 0,-5-14-1 15,-8-5 0-15,14 5 0 0,-12-11-4 0,2-4-5 16,6-17 1-16,3 2-81 0,5-12-38 0,3-5-56 15,8-4 129-15,-6 3-100 0,17-7-45 0</inkml:trace>
</inkml:ink>
</file>

<file path=ppt/ink/ink2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13.89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17 387 0,'59'-17'333'0,"-57"17"-128"0,-8 6-109 0,0-1 71 0,4-5-47 16,0 0-26-16,0 0-11 0,-1 0-37 0,1 0-46 15,0 0-18-15,0 0-55 0,0 0-113 0,0 0 147 16,0 0-92-16,0 0-52 0</inkml:trace>
</inkml:ink>
</file>

<file path=ppt/ink/ink2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19.07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79 0 726 0,'-11'0'305'16,"7"0"-159"-16,0 0-78 0,2 0 32 0,-13 8-7 0,11-3-34 16,-7 11-6-16,3 7-6 0,-11 51-6 0,21-51-18 15,-2-2-6-15,8-2-6 0,3 4-10 16,-11-8 5-16,8 4 3 0,-1-6-5 0,3 1-1 15,1-3-1-15,-3-1-1 0,-4-6-1 0,5 3-11 0,-1-5-11 16,-8-2-15-16,0-2-31 0,0 0-17 16,0 0-19-16,0-1-26 0,0 1-38 0,0 0 103 15,0 0-70-15,0 0-2 0</inkml:trace>
</inkml:ink>
</file>

<file path=ppt/ink/ink2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19.34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55 183 480 0,'-38'-116'282'0,"36"112"-117"0,-4-4-91 0,-3 3 36 0,9 5 3 16,0-2-22-16,0 0-12 0,0 2-28 0,0 0-8 16,0 0-7-16,0 0 3 0,0 0-3 15,11 0-17-15,-1 0 8 0,9 0 0 0,10 0-1 16,47 2-1-16,-55-8 2 0,4 0 0 0,7-1 1 16,-5-1 0-16,1 2 1 0,-7 2 1 0,0-5-1 15,-9 9-1-15,3 0-2 0,-7 4-1 0,3 1 2 16,-7 7-3-16,-2 1-1 0,-2 1-2 0,0 3-2 15,0 2-3-15,0 0-1 0,-4 0-6 0,2-2-4 0,-7 6-1 16,5-4-1-16,-2 2-1 0,0-2 0 0,1 0-1 16,-1-2-1-16,0-1-5 0,0 1-11 0,3-10-21 15,1 3-64-15,0 1-37 0,0-11-56 0,0 0 133 16,0 0-138-16,2 0-60 0</inkml:trace>
</inkml:ink>
</file>

<file path=ppt/ink/ink2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19.53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171 0 778 0,'-145'53'415'0,"136"-53"-244"0,1 0-52 15,6 0-62-15,2 0 32 0,0 0-8 0,0 0-16 16,0 0-6-16,0 0-4 0,10 2-18 0,16 2-2 16,-3-2-6-16,54 5-7 0,-49-7 1 0,-3-9-11 15,0 3-4-15,-4 0-4 0,0-3-4 0,-2 5-41 16,-6-5-23-16,-3 3-32 0,-5-4-48 0,-1 5 13 15,-4 5 70-15,0 0-103 0,0 0-24 0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35.18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68 0 1256 0,'-11'9'537'15,"7"1"-334"-15,-4-1-127 0,1 3 38 16,3 3-45-16,4 4-4 0,0 4-11 0,-8-4-8 16,5 2-24-16,1 4-3 0,-4-2-8 0,6-2 0 15,-6-4-4-15,6 0-3 0,-9-4 1 0,9 1-4 16,0-3-6-16,0-11-24 0,0 0-68 0,0 0-45 15,0 0-81-15,0 0 160 0,0-2-127 0,0 0-100 16</inkml:trace>
</inkml:ink>
</file>

<file path=ppt/ink/ink2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19.89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357 0 906 0,'-73'53'391'16,"62"-55"-249"-16,11 6-91 0,-6 0 21 0,6-4-24 0,0 0-4 15,0 0-7-15,0 0-15 0,0 2-7 0,4 11-8 16,-2-3-1-16,2 9-9 0,3 2 8 0,16 49-4 16,-23-56-1-16,-7-3-10 0,3 4-12 0,2-3-10 15,-2 1-31-15,-4-5-17 0,-1-1-14 0,-8-1 0 16,5-4-41-16,1 6 7 0,-4-8 5 0,1 5 13 16,-5-5 27-16,2 0 20 0,2 0 15 0,-2 2 11 15,-4 0 73-15,0 0 20 0,3 0 18 0,5-2 10 16,-6 4 18-16,6 0 7 0,1-2 25 15,1 1-2-15,9-1-26 0,-2-2 2 0,4 0-13 0,-2 0 3 16,2 0-8-16,0 0-5 0,0-2-23 0,0-1 3 16,2 1-4-16,15 0-12 0,10 0 0 0,59-4-2 15,-69 2-16-15,21 4-5 0,-2 0-4 0,4 0-9 16,0 0-1-16,-3-5-5 0,-1 3-1 0,-2-2-11 16,4 2 9-16,-5-6-4 0,3 8 0 0,-9-5-33 15,1 5-20-15,-9-4-27 0,2 4-31 0,-5 0-47 0,-9 0-92 16,-1 2 166-16,-2 0-122 0,-4-2-17 15</inkml:trace>
</inkml:ink>
</file>

<file path=ppt/ink/ink2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20.09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0 196 672 0,'14'-120'409'0,"-9"116"-176"0,3 2-145 0,-2-5 126 16,-6 7-151-16,0-2-15 0,5 0-3 0,22 0 6 16,7 0-19-16,54-5-19 0,-50 1-1 0,2-2-5 15,-11 1-8-15,0-1-38 0,5 2-26 0,-17 2-54 16,6-5-53-16,-6 9 125 0,-5 0-96 0,-3 0-43 16</inkml:trace>
</inkml:ink>
</file>

<file path=ppt/ink/ink2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20.32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174 0 762 0,'-151'90'347'0,"142"-82"-205"0,3 5-84 0,2-4 22 16,-2-1-12-16,8 2-9 0,0 5 0 0,6 4-15 16,5-4-9-16,-1-3-4 0,3-5-4 0,-2 7-3 15,4-7-4-15,8 3 10 0,-4-3-2 0,0-5-4 16,6 6 3-16,-6-6 2 0,4 4 1 0,-1-6-1 15,1 5 0-15,-8-5-12 0,8 0-2 16,-10-7 0-16,6 3-3 0,-5-6-5 0,-1 3-18 16,0-1-23-16,-3 0-26 0,-1-1-37 0,-11-1 73 15,4 3-55-15,0 9-26 0</inkml:trace>
</inkml:ink>
</file>

<file path=ppt/ink/ink2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20.49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92 835 0,'-2'0'374'0,"0"2"-224"0,8-2-87 16,-6 0 36-16,0-2-45 0,0 0-2 0,21-2-9 15,9-1-2-15,62-11-6 0,-47 5-15 0,13 5-9 16,-11-9 0-16,-3 4-3 0,-11 5-7 0,1 2 4 16,8-7-78-16,-8 11-59 0,-15 0-71 0,-9-2 153 0,5 2-137 15,-7 7-94-15</inkml:trace>
</inkml:ink>
</file>

<file path=ppt/ink/ink2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20.70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27 0 858 0,'-8'11'475'0,"0"1"-295"16,1 1-119-16,3-1 13 0,4 1-9 0,4 2 4 15,9-3-8-15,-3-1-6 0,5 2-18 0,6-5 4 16,2 0-3-16,3-1-4 0,3-1-2 0,0-4-12 15,3 2-1-15,-1-4-3 0,3 0-2 0,-4 2-5 16,-1-2-4-16,-12-6-1 0,8 0-4 0,-6 2-32 16,4-3-25-16,-2 1-34 0,2 0-50 0,-4-3 99 15,6 3-77-15,5 4-34 0</inkml:trace>
</inkml:ink>
</file>

<file path=ppt/ink/ink2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20.99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206 28 765 0,'-11'-15'446'0,"1"7"-195"16,-9 8-153-16,-2-5 124 0,6 10-152 15,-2 5-3-15,1 7 0 0,-1 4-7 0,4 0-9 16,-2 6-13-16,1 3-3 0,3 3-1 0,3 1-3 15,1 6-1-15,1-6-2 0,2 16-1 0,4-2-2 16,0 1-2-16,0-1 1 0,4 0-5 0,0 1-1 16,3-1-8-16,3-10 1 0,3-4-3 0,-1-3 0 15,1-3-4-15,-2-16-4 0,-1 7 0 0,3-2-1 16,-5-7-6-16,-2-3-19 0,1-1-16 0,-5 0-65 16,-2-6-37-16,0 0-54 0,-2 0 134 0,0 0-141 15,-1 0-58-15</inkml:trace>
</inkml:ink>
</file>

<file path=ppt/ink/ink2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21.17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168 185 911 0,'-166'-78'425'16,"164"78"-262"-16,2 0-49 0,2 0-58 0,-2 0 21 16,0 0-2-16,0 0-18 0,0 0-7 0,21 0-4 15,8-2-9-15,55-10-8 0,-50 3-6 0,2 3-12 16,4-2-4-16,-2-5-2 0,4 7-31 0,0-5-19 15,0 11-26-15,-7-10-25 0,-3 1-146 0,2 3 182 16,-9-2-117-16,2 1-67 0</inkml:trace>
</inkml:ink>
</file>

<file path=ppt/ink/ink2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21.42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126 0 852 0,'-2'0'445'0,"-10"15"-256"15,-5-5-37-15,2 9-22 0,-50 50-79 0,57-50 31 16,3-4-26-16,3-4-9 0,4 3-9 0,3-1-11 15,1 0-3-15,4 3-6 0,3-7-3 0,0-1 0 16,1-1-3-16,5-3-4 0,0-4 0 16,2-2-1-16,-4 0-3 0,4-9-2 0,-2-6 2 15,4 7-1-15,-2-5-2 0,-2 0 1 0,4 3 0 0,-17-9-2 16,1-3 2-16,1 3 0 0,-8 9-1 0,-6-3 0 16,-3-6 2-16,-9 6-1 0,-3 1-1 0,4 12 1 15,-9-1-2-15,3 3 1 0,-4 5-1 0,4 3 1 16,-2 5-1-16,2 1 1 0,2 7 1 0,6 0-6 15,-4 0-17-15,15-2-25 0,2-2-23 0,-3-2-111 16,10-5 140-16,3-1-90 0,9-5-62 0</inkml:trace>
</inkml:ink>
</file>

<file path=ppt/ink/ink2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21.68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39 0 900 0,'-2'17'436'0,"0"-7"-239"16,-1 9-120-16,-7-2 57 0,8 2-57 0,-4 2-8 15,6 2-12-15,0 0-12 0,0-2-22 16,0 0-6-16,-3-2-2 0,3 0-5 0,7-2-6 16,-7-4 0-16,-4-7 0 0,4 4-1 0,0-1-1 0,0-9-3 0,0 0-12 15,0 0-2-15,0 0-5 0,0 0-1 0,0 0 1 16,0 0-9-16,0-2 8 0,-3 0 4 0,1-1 7 16,0 1 5-16,0 0 3 0,0-2 4 15,0-11 1-15,2 5 15 0,0-9-5 0,2 6 0 16,0 5 4-16,0-1 1 0,2-1 1 0,-1 6-7 15,13-9 1-15,1 1-6 0,2 1-1 0,53-18-7 16,-54 20 1-16,1 7-49 0,0-4-41 0,2-1 73 16,0-3-46-16,-4 2-28 0</inkml:trace>
</inkml:ink>
</file>

<file path=ppt/ink/ink2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21.88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12 116 861 0,'4'-115'410'0,"-10"117"-243"16,2 4-106-16,1 9 60 0,-1-5-60 0,4 7-27 16,2 4-1-16,0 2-3 0,7 5-7 0,-1 3-7 15,-1 3-3-15,-1-11-9 0,0 4 2 16,3 1-3-16,-3-3-1 0,0-10-10 0,-4-7-38 16,0 5-18-16,-2-9-22 0,2 4-25 0,-2-12-86 15,0 2-32-15,-2 0 136 0,0 0-113 0,0 0-47 16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35.41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50 0 1360 0,'0'-7'553'16,"-2"14"-353"-16,2 5-84 0,0-12-45 0,0 0-7 15,0 4-41-15,2 28 19 0,6 50-21 0,-3-51 0 16,-5 5-8-16,0 2 0 0,-2 2-7 0,-1 0 0 16,1-2-2-16,-2 0 0 0,4-1-2 15,-2-1 1-15,-2-21 0 16,2-7-2-16,2 1-27 0,-7 22-26 0,3-6-26 0,-2-10-38 0,2 4-52 0,-3-10-115 0,1-1 192 15,0-25-139-15,2 0-28 0</inkml:trace>
</inkml:ink>
</file>

<file path=ppt/ink/ink2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22.05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71 232 163 0,'-59'-101'193'0,"53"90"-16"0,2-2-77 0,2 5 49 0,4-2-9 16,2 3 7-16,-4 5-16 0,0 0-35 0,0 0-8 15,0 0-8-15,0 0 4 0,0 0-7 0,6-5-2 16,7-3-19-16,10-3 4 0,49-23-6 0,-47 32-2 16,0 4-2-16,-4 2-12 0,4-2 0 0,1 7-6 15,-1-1-2-15,-2 4-11 0,0 1-1 0,-2 6-7 16,-4-7 2-16,-7 7-8 0,5 2-1 15,-9 0-1-15,5 0-3 0,-11-4-13 0,-2-1-17 0,-7-3-21 16,7 8-28-16,-2-9-26 0,-4-1-42 0,-11-1 93 16,6 7-77-16,1-5-11 0</inkml:trace>
</inkml:ink>
</file>

<file path=ppt/ink/ink2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22.21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229 23 902 0,'-151'44'424'16,"151"-46"-243"-16,4-4-111 0,5 4 66 0,-9 0-66 15,0 0-9-15,0-1-12 0,12-1-8 0,7 0-18 16,6 2-8-16,53-13-1 0,-51 9-20 0,1 2 10 16,-3 2-2-16,0-1-2 0,0 1-29 15,1 0-25-15,-3-2-25 0,-11 4-39 0,-1 0 82 16,-5-2-67-16,-6 2-28 0</inkml:trace>
</inkml:ink>
</file>

<file path=ppt/ink/ink2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22.45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16 87 644 0,'-11'0'326'0,"7"0"-134"16,4 0-117-16,0 0 82 0,0-2-67 0,0 0-18 15,0 0-24-15,6 0-4 0,21 0-8 0,3-3-24 16,56-9 13-16,-48 5-10 0,0 3-3 0,6 0-2 16,-8 1-4-16,10-5-1 0,-6 2-1 0,-7 5-3 15,7-1-1-15,-10 0 1 0,1-2 1 16,-26 4-4-16,20 4 0 0,-19 4 1 0,-6 0 1 15,0-4 3-15,-2-2-2 0,0 0-1 0,0 0 2 0,0 0 1 16,0 3 0-16,-5 5 0 0,-1 5-3 0,-1-1 1 0,3-3-13 16,-2 3-24-16,1 1-34 0,1-5 19 0,2-1 29 15,-4 3-39-15,-1 1-16 0</inkml:trace>
</inkml:ink>
</file>

<file path=ppt/ink/ink2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22.64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151 6 994 0,'-115'8'437'0,"104"-8"-251"16,1 4-105-16,-3 3 44 0,13-1-70 0,0 7 0 15,2-1 0-15,9 3-5 0,1 0-4 0,5-7-13 16,4 7-14-16,2-5 8 0,5 3-4 0,1-5-6 16,1 1-3-16,14-3-4 0,-6-4 1 0,1 2-11 15,6-2-5-15,-8-4-21 0,1 2-17 0,2-6-80 16,-8-2-68-16,-5-9 140 0,9 8-108 0,-13-3-54 0</inkml:trace>
</inkml:ink>
</file>

<file path=ppt/ink/ink2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23.06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15 233 909 0,'2'-108'443'0,"-11"121"-246"0,1-7-127 0,10 9 57 0,0 2-52 15,-2 2-12-15,7 6-6 0,1 0-2 0,-2 2-4 16,3 9-2-16,-5 8-4 0,-2-4-3 0,2 2-10 16,2 5-3-16,-1-1-7 0,1 2-5 0,0-8-3 15,-2-4-4-15,1 2-3 0,-1-11-1 0,0 0-2 16,-2-12-2-16,0 4 1 0,0-11-3 0,-2-1 1 16,0-7 0-16,0 0-5 0,0-2-6 15,0 0 1-15,0-1-9 0,0 1 1 0,0-21 1 16,3-2-3-16,5-51 1 0,-6 51 1 0,6 2 6 15,-5-6 2-15,5 7 7 0,0 8 0 0,1-1 0 0,-1-2 2 16,5 9 3-16,-1-3 7 0,1 7 0 0,6 2-1 16,-6-2 4-16,3 4 1 0,1 10 1 0,2-3-1 15,0-1 0-15,-2 4-4 0,-2-1-1 0,1 6-2 16,-1-5 0-16,0 5-3 0,-5-5 1 0,-1 9-2 16,-1-6 0-16,-8 4-1 0,0 4 1 0,-4-2 1 15,-9-3 0-15,-4 1 1 0,1 0-1 0,1-2 1 16,-8-5 1-16,-2 7 1 0,1-6 0 0,-1-3-2 15,0 0-1-15,6-5 1 0,0-3-2 0,4-5-4 16,-1 3-9-16,5-8 6 0,1-3-87 0,10 0-38 16,-5-3-53-16,5 1 129 0,5-6-136 0,1 4-71 15</inkml:trace>
</inkml:ink>
</file>

<file path=ppt/ink/ink2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23.36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17 1111 0,'4'0'544'0,"4"4"-296"15,3 5-126-15,-3 8-22 0,5-3-59 0,4 12 5 16,-5-5-4-16,3 8-10 0,-2 3-5 16,-3-5-6-16,5 9-26 0,-1-5 12 0,-7-1-7 15,-3-5 4-15,0-2-4 0,0 4-1 0,-4-16-2 0,2 6-5 16,-2-11-16-16,0 4-7 0,11-10-8 16,-11 0-5-16,-2-2-7 0,0 0 2 0,0 0-1 15,0 0 5-15,-3-17 18 0,-3-6 5 0,-21-61 8 16,16 54 4-16,7 1 6 0,1-1 5 0,5 7 4 15,0-5 10-15,7 5 3 0,-1-6 7 0,-4 10 1 0,7 8 8 16,7 3 1-16,-3 1-1 0,-7 3-1 0,1 0-11 16,12 3-2-16,-3 3-5 0,-1 3 1 0,4-1-7 15,-6-2-3-15,10 2-2 0,2 2 1 0,-2 0-12 16,-6 0-19-16,4 1-23 0,4 1-27 0,-6 2-120 16,-2 1 151-16,0-1-97 0,-1 1-66 15</inkml:trace>
</inkml:ink>
</file>

<file path=ppt/ink/ink2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23.67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97 43 961 0,'5'103'454'15,"-12"-90"-258"-15,1-1-122 0,2 1 53 0,4-5-53 16,0 7-10-16,6-11-12 0,0 9-9 0,5-13-20 16,4 0-6-16,12 0-3 0,-8-9-3 0,0 5-3 0,4-6-2 0,2-3-2 15,2 1 0-15,-1-3-4 0,-7-2 0 16,-5 0 2-16,7 0 0 0,-8-4-2 0,2 0 0 15,-15 2 0-15,0 5-2 0,-2 1 5 0,-9 3-1 16,-4 3-1-16,-12 3 8 0,4 4 3 0,-4 8 4 16,1 5 5-16,-5 4 9 0,-3-5 1 0,5 12 0 15,-3-3 3-15,7 6-1 0,-2-6-2 0,8 4-2 16,-2-2-4-16,10 0-6 0,5 1-1 16,2-3-3-16,4 0-2 0,0-5-5 0,6-1-3 0,9 2-1 15,2 0 1-15,-9-7-4 0,9 3-1 0,2-5 1 0,4 3-4 16,6-9-15-16,-1 2-9 0,-3-4-19 0,8 0-46 15,1-4-19-15,4-4-22 0,0-3-25 0,2-8-119 16,-5 6 186-16,3-8-115 0,-4 3-36 0</inkml:trace>
</inkml:ink>
</file>

<file path=ppt/ink/ink2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23.98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155 162 267 0,'96'-109'332'0,"-98"92"-60"16,-4 4-149-16,-7 9 81 0,-1 0-29 0,-9-2-27 15,12 3-51-15,-10 3-11 0,0 0-8 0,-6 9 0 16,6-1-10-16,-7-1-3 0,14 1-15 0,-1 9-6 15,-2 2-4-15,9 4-5 0,1 0-6 0,7 2-11 16,-2-2 2-16,2 5-6 0,2-5-4 0,7 0-1 16,-5-4 0-16,9-4 1 0,-3-3 1 0,7-3-2 15,2 3-2-15,4-12-2 0,-4 4 3 0,8-6-2 16,1-4-1-16,-3-7-5 0,4 3-2 0,-10-5 2 0,6-6-7 16,-8 0-16-16,4-2-6 0,-8-2 0 0,-7 0-6 15,-2 6 1-15,3-9-2 0,-7 5 2 0,-5 0-4 16,-1 6 23-16,4 3 8 0,-6 1 0 0,-1 2 11 15,9 7 2-15,-8 4 13 0,2 2 2 0,3-2 13 16,3 0-4-16,0 0 2 0,3 15 1 16,3 6-4-16,-2-2 4 0,34 57-13 0,-21-49-4 15,-7-8-5-15,3-2-2 0,-1-3-4 0,3 5-2 16,-2-2-4-16,1 4-3 0,-7-8-20 0,-1-3-21 0,5 1-87 16,-7-1-65-16,2 1 147 0,0-5-115 0,3 3-59 0</inkml:trace>
</inkml:ink>
</file>

<file path=ppt/ink/ink2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24.18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1090 0,'-2'-2'443'0,"2"4"-290"0,2 11-96 0,-2-13 31 16,0 0-42-16,0 0-1 0,6 32-1 0,15 56 5 15,-12-42-2-15,-1 0-2 0,-1-2-12 0,-3 5 3 16,4 1-3-16,-2 1-4 0,1-5-3 0,-3-2-9 15,0 0-5-15,5-4-4 0,-3-8-3 0,6-5-44 16,-3 0-24-16,6-14-32 0,-7 6-38 0,3-13 91 16,1 1-78-16,1-5-30 0</inkml:trace>
</inkml:ink>
</file>

<file path=ppt/ink/ink2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24.44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298 106 789 0,'97'-105'448'0,"-114"118"-219"0,0-1-128 16,-8 9 112-16,-2-4-102 0,-1 6-34 0,-1 0-2 16,2 7-10-16,-1-3-8 0,1 0-17 0,-2-1-9 15,3-5-31-15,-1 4 25 0,4-4-8 0,2-2-3 16,6 2-1-16,-2-2 1 0,9-2-3 0,6-1-1 0,0 1 5 16,4 0 1-16,2-4-1 0,2-5 5 0,-1-2 3 15,11 3 7-15,8-3 0 0,-6 0 1 0,-1 1-3 16,4-5 1-16,5 2-1 0,1 0-4 0,2 0-4 15,-4 1-8-15,-1-3-1 0,7-2-1 0,-1 0-4 16,1 0-6-16,-1 0-5 0,-3 0-24 0,-4 0-25 16,0-4-96-16,-6 1-82 0,2 3 172 15,-2 0-131-15,-9 0-65 0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35.56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4 39 1205 0,'-2'-11'667'0,"-2"-1"-409"0,6 6-211 0,6 1 6 0,-2 5-11 0,-6 0-5 15,0 0-5-15,24-2-6 0,7 2-153 0,62 2 34 16,-58-2-61-16,16 0 120 0,-1 2-88 0,-1 13-83 16</inkml:trace>
</inkml:ink>
</file>

<file path=ppt/ink/ink2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0:27:35.10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0,'0'0'0</inkml:trace>
</inkml:ink>
</file>

<file path=ppt/ink/ink2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42.35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0 120 0,'35'162'96'0,"-33"-143"-26"16,-8-13-32-16,2 5 22 0,4 3-9 0,2-1-12 16,-2-3 0-16,0-3-6 0,-2-1-6 0,0-6-7 15,2 0-2-15,0 0-7 0,0 0 0 16,0 0-3-16,0 0-1 0,0 0-4 0,0 0 3 15,0 0-4-15,0 0-2 0,0 0 4 0,0 0-2 16,0 0 0-16,0 0-2 0,0 2 2 0,2 2 7 16,2 3 2-16,0-1 3 0,0 7 0 0,1-1 10 15,-3 1-2-15,0 2 6 0,-2-1 0 0,0 3-1 16,0 0-2-16,0-2 0 0,-2-1-1 0,2 1-5 16,-2 0 0-16,0 2-6 0,2-5 1 0,0-1-6 15,0 3 1-15,0-3-3 0,0-3 2 0,0-1-5 16,0-1 1-16,0 0-2 0,0-2 1 0,0 5 2 15,0-3-5-15,0-2-1 0,2 7 0 0,-2-7 4 16,0 0-4-16,0 5 3 0,-2 1 1 0,2 3 0 16,0-1 6-16,0-1 1 0,0 4-1 0,0 2 0 15,0-1 4-15,0 3-2 0,14 53-2 0,-16-58 1 16,2 3-4-16,4-2 1 0,-4-5-1 0,2 7-1 16,-2-6-1-16,-2-1-2 0,-2-5 1 0,4-5 1 15,0 0-2-15,0 0-1 0,0 0 1 0,0 6 0 16,0 2-2-16,0 1 2 0,0 3 1 0,0-3-4 0,0 1 0 15,0-1 1-15,-2-3 2 0,0 2-2 0,2 3 2 16,0 4-1-16,0-1-2 0,0-3 3 0,-2 6 0 16,2-3 0-16,0 1-2 0,0 4 1 0,0-2 2 15,0 0 3-15,4 52-2 0,-4-52 1 0,4 0 1 16,-4-5 1-16,-2 3 1 0,6 2-3 0,-6-3 0 16,9 3-1-16,-3-4 3 0,-8 2-3 0,4-3 0 15,0 5-1-15,-7-4 0 0,3-3 0 0,8 7 0 16,-10-9-1-16,6 11-2 0,2-2 0 0,-4 0 0 15,2-2 0-15,0 4 1 0,0-3-2 0,0 1 2 16,2-2-1-16,0-2 3 0,4-1-1 0,-6-1-1 16,13 5 2-16,-7-3 0 0,-3 0 2 0,3 8-2 15,-4-7 3-15,4 7-3 0,-4-2 3 0,-2-2 4 16,0 2-1-16,-4 0-3 0,4 0-1 0,2 2 0 16,-4-4 0-16,2 4 0 0,-8 0-2 0,8-2 0 15,0-7-1-15,6 5 2 0,-6 0-1 0,0-2 1 16,0-7-1-16,-4-4 2 0,8 1-1 0,-4-5-2 15,0 0 2-15,0 0-4 0,0 0 4 0,0 0-3 16,0 0 1-16,0 8-3 0,0 5 1 16,0-5 0-16,0 5 0 0,2 3 0 0,0 1 2 15,0 0 2-15,3 4-3 0,18 48 3 0,-19-48-4 0,2 3 3 16,-6-3-2-16,0 0 1 0,2 2-1 0,-2-2 1 16,-4-4-2-16,4 1 2 0,-2 8-2 15,2-3 3-15,8-15 0 0,-8 13-3 0,0-6 1 0,-4-7-1 0,4 5 1 16,6 6-1-16,-1-21 2 0,-5 8-1 0,-5 9 0 15,10-9 2-15,-1 11-3 0,2-4 2 0,3 3-1 16,-14 1 0-16,10 4 0 0,-5-2 0 0,0-2-1 16,0 4 2-16,0 2-1 0,0-4 2 0,0 6 0 15,2-4 1-15,0 2 2 0,-2-2-3 16,2 7 2-16,-2-9-2 0,0 4 1 0,0-8-3 16,0-3-1-16,0 5 2 0,0-4 0 0,-2-1-2 15,2-6 0-15,-2 3 3 0,2 1-3 0,-2-10 2 16,-1 0 0-16,3 0-1 0,0 0-1 0,0 0 0 0,0 13 4 15,0 2-3-15,0-1 2 0,3 5-3 0,-3-4 3 16,2 0-1-16,0 4 1 0,0-2 2 0,2 6-3 16,7 48-1-16,-13-54 2 0,2-7 3 0,-3 5-3 15,-1 0-1-15,4-7-2 0,9 5 2 0,-11-9-2 16,4 5 3-16,-4-7-3 0,-1-2 1 0,3 0-2 16,0 0 1-16,0 0 3 0,0 0-3 0,0 0 3 15,0 0-5-15,0 12 1 0,3 5 1 0,-1-9 1 16,2 11 0-16,-2-6-1 0,2 6 1 15,-2 0-1-15,0-2 2 0,7 48 1 0,-18-50-3 0,9 1 0 16,-2 1 1-16,2 0 1 0,2-2-1 16,-4 2 1-16,0-5-2 0,6 5 0 0,-4-7 1 15,0 1 1-15,-2 0-2 0,-4 1-1 0,6-3 1 16,-2-1 0-16,2 5 1 0,-2-3-1 0,2 7-1 16,2-2 1-16,4-1 0 0,-2 3 2 0,1 0-1 0,-3 2-2 15,0 0 1-15,-2-5 0 0,6 8 1 0,-4-8 0 16,-2 1-1-16,0 4 0 0,-2 0-1 0,2 0 1 15,-2-9-1-15,2 11 1 0,-2-4 1 0,2 4-1 16,2-4 0-16,-2 0 0 0,0-3 1 0,0 5-1 16,4 0 2-16,-4-4-2 0,-6-2 0 0,6 1-1 15,2 3 1-15,-2 0 0 0,0 0-1 0,2 2 1 16,-2 0 0-16,6-3 1 0,-8-1-1 0,9 15 1 16,-14-9-1-16,11 0 2 0,-4 2-1 0,0-4-1 0,5 4 0 15,-1 4 0-15,0-2 2 0,-4-6-2 0,6 4 1 16,5 1-1-16,-5-1 0 0,-6 4 2 0,-6-6-2 15,8-4 0-15,-6 2 0 0,2 4 0 0,4 0-1 16,-11-4 2-16,18 6-1 0,-11-8 0 0,4 6 0 16,2 4 1-16,-4-1-1 0,8-1 0 0,-12-2 0 15,0 0 0-15,4 0 0 0,-2 2 1 0,2-1 1 16,-4-8-2-16,4 10 3 0,-9-3 0 16,11 0 0-16,-2 2 0 0,-2 0-2 0,2 5 1 15,0 1 2-15,2 3 1 0,0-9-2 0,1 2-3 16,-3 3 1-16,2-5 0 0,-4-10 4 0,4 6-4 15,4-2-1-15,-2 0 1 0,-2 2 0 0,0-2 1 16,0-5 2-16,-2 5-4 0,7 6-1 0,-7-1 1 16,0-5 4-16,0 6-4 0,0-4 1 0,0 4 2 15,0 0-3-15,4 7 2 0,0-7-1 0,-2-2 2 0,-2 0-3 16,0 5 0-16,2 1-1 0,3-2 1 16,-5-1 0-16,-2-8 1 0,-3 8-1 0,3-1 0 15,2 0 2-15,0-4-1 0,4 2 1 0,-1-2-2 16,3 2 1-16,0-2-1 0,-4-2 1 0,2-2 0 15,-4-4-1-15,5 4 0 0,-5-1-1 0,0-1 2 16,0 2-2-16,-2 0 2 0,2 0-1 0,0 4 0 16,-3-5 1-16,-1 3 1 0,4 0 1 0,0 0-3 15,-2 4 0-15,2-4 0 0,0 2 1 0,4 0-1 0,-2 7 0 16,3-3-2-16,-5-6 0 0,0 2 3 0,4 0 1 16,-2 0-2-16,0-4 1 0,-2-1 0 0,2-7-1 15,-2 6 2-15,2 4-2 0,-2-7 0 0,0-1-2 16,4 1 2-16,-4 3 0 0,3 0-1 0,-3-1 3 15,2 1-2-15,-2 0 3 0,4 2-3 0,-2 4 0 16,-2 2 1-16,2-2 0 0,0 10-1 16,2-8-1-16,-6 3 1 0,-2-1 0 0,0-2-2 15,4 4 2-15,0-12 1 0,-2 2-1 0,2 0 1 16,0 4 0-16,2-7-1 0,0 1 0 0,0-2 2 0,0-1-2 16,-2 3-1-16,4 0 1 0,-4 0-2 0,2-1 2 15,3 3 0-15,1 4 0 0,0-4 0 0,-6 6 0 16,7-2-1-16,-5-2 2 0,-2 4 0 0,0-2 0 15,2 2 0-15,-2 5-1 0,0-1 0 0,2 4 0 16,-2-3 2-16,0-5-2 0,2 4 1 0,4 5-1 16,-1-5 0-16,-1 0 0 0,0-3 0 0,-4-6 0 15,2 1 0-15,4 11 0 0,-4-5-1 0,-2-10 1 16,0 6 0-16,0-2 1 0,0 8-1 0,0-2 0 16,0 3 1-16,3-5-2 0,1 8 3 15,-4-1-2-15,2 1 0 0,-2 3 0 0,4-1 0 0,0 5 1 16,-4-2-2-16,2 2 1 0,-2-4-1 0,2 5 2 15,-2-1-1-15,3-2 0 0,-3-4 0 16,2 1 0-16,4 3 2 0,-4-7-1 0,0 1 0 0,2 6-2 16,1-3 1-16,-3 1 0 0,2-1 0 0,-4-1 0 0,2 2 0 15,2 12-4-15,-2-4-2 0,0-2 0 16,3 0-5-16,-5 12-1 0,0-3-1 0,0 3-2 16,-5-1 0-16,5 8 1 0,-4-7 3 0,2 3 1 15,0 2 4-15,0-3 0 0,2 5 1 0,-2-6 1 16,2 3 0-16,0-7 4 0,0 7-2 0,0-7-3 15,0 3-6-15,0 1 0 0,0 0-6 0,0 1-3 16,-2 1-1-16,0-7-4 0,-1-2-1 0,3 15-4 16,-2-4 0-16,0-6 0 0,0 1 1 0,-2-6-2 0,4 15-7 15,-4 0 0-15,2 2-7 0,2-18-4 0,0 3-41 16,0-4-25-16,2-2 78 0,4-6-55 0,5-7-40 16</inkml:trace>
</inkml:ink>
</file>

<file path=ppt/ink/ink2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44.04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71 85 178 0,'-14'-84'104'0,"22"88"-43"0,-4 0-19 0,-6-2 17 0,2-2 3 16,0 0-1-16,0 0 1 0,0 0-2 0,0 0-4 16,0 0 2-16,0 0-6 0,0 9-5 0,0 9-6 15,0-3 4-15,0 4-8 0,-4 57 0 0,2-55-3 16,2 0-3-16,2 6-3 0,-4-6 0 0,-2 4 1 15,-1-2-4-15,3 1-3 0,0-1-5 0,0 8 3 16,-8-1 0-16,10-3-3 0,-5 0-2 0,1-1-2 0,4 11 0 16,-4 5-1-16,0-4 3 0,6 2-5 0,2 2-1 15,-4 0 0-15,0 7 0 0,-4 1-1 0,2-4 3 16,2 3-1-16,-11-3-2 0,9 2 0 16,2 3 3-16,-2-1 0 0,2 1 0 0,-2-3 2 15,2 0-3-15,2 3 2 0,-2-1-1 0,-4-1 0 16,2 1-1-16,2 1-1 0,-5-3-3 0,5-4 2 15,0-2-2-15,3-8-4 0,-3 4 5 0,2 6-3 16,-2-13 0-16,2 1 0 0,2 4 1 0,-2 1-1 16,2 5 0-16,1 0 4 0,-5-8-5 0,6 8 1 15,-6-2-1-15,0-2 0 0,2 2 0 0,2 12 0 16,-2-10 1-16,9 5-1 0,-9-1-3 0,6-2 5 16,5 7-1-16,-13-14-3 0,0 8 2 0,0-10-1 15,-4 5-1-15,-3 2-1 0,7 0 4 0,-12-8-3 0,5 6 0 16,3 0 2-16,2 2-2 0,-2-11 2 0,2-1 0 15,2 1 0-15,-2 3-1 0,2-5 0 16,4 1 1-16,4-7-3 0,-1 4 2 0,-3 7-1 0,2-7 0 16,-6 3 1-16,2 3 0 0,13-5-1 0,-13 5 0 15,0 3 1-15,-2 0 0 0,4 0-1 16,-4 1-1-16,0 3 1 0,5 0-2 0,-10 2 3 16,-5-6-2-16,1 0 0 0,3-3 1 0,0-1 0 15,-9-1-1-15,15-1 0 0,-12-9 3 0,14 6-3 0,-2-4 0 16,4 3 4-16,-4-3-4 0,8-6 1 0,9 1 2 15,-9 3-1-15,1-6-2 0,-1 2 1 0,5-4 0 0,-7 3-1 16,-4-1 1-16,-2-2-1 0,4 8 0 16,-8 4 0-16,8-2 0 0,-4 9 0 0,-4 3 0 15,4 1 0-15,4 6 1 0,-4-4-1 0,-8 4-1 16,6-4 2-16,0 2 3 0,2-7-5 16,2 3 1-16,-6-4 2 0,4-3-2 0,-2-1 0 0,2-3 2 15,0-4-1-15,0-4-2 0,4 1 2 0,-6 1-1 16,6 2 0-16,0-2 0 0,0 2 0 0,7 5 0 15,-1 1 0-15,-1 0 3 0,-13-2-4 0,6 9 3 16,4-4-2-16,-6 1 0 0,-2 5 1 0,-6-5-1 16,3 7 0-16,3 4-1 0,11-2 1 0,-9-2 0 15,-2 0 3-15,4 0-4 0,0-3 0 0,0 5 1 16,2-6 1-16,9-7 1 0,-13 7-1 0,4-2 0 16,2-3 0-16,-6 2 1 0,11 1-1 0,-7-5 0 15,-10-4-1-15,6 13 0 0,0-4-3 0,0-3 3 16,2 1 0-16,2-1 1 0,-6 9-1 0,2 8 1 15,6-2 0-15,-6-8-1 0,2 10 4 0,-2-2-3 16,-2 3 0-16,-4-1-2 0,6-4 1 0,-4 2 1 16,1-6-1-16,3 2 0 0,-4 2-2 0,4-4 2 15,7 2-2-15,-3-7 2 0,-4 1 1 16,0 4-1-16,10 4-2 0,-6-6 2 0,-1-5 2 0,-3 1-2 0,-3 3 0 16,1 5 0-16,9 0 0 0,-12-4 0 0,3 2 1 15,-2 10-1-15,8 7-2 0,-2-1 2 0,-2-3-3 16,5 6-1-16,-3-1-3 0,0-1 0 0,0 0-4 15,0-5-4-15,-6 3 2 0,4-5 0 16,2 5 2-16,2-3 0 0,-2 1 0 0,0 3 2 16,3-1 2-16,1 1 9 0,-2 1-1 0,-4 0-1 15,0-3-1-15,0 3 2 0,-2 0 2 0,-4-3 0 16,4 7 0-16,0-11-3 0,-1 3-4 0,6 6 2 16,1 1-2-16,-6-7-1 0,4 1-1 0,4-3-4 0,-6 3-3 15,2-3-3-15,0 3 2 0,2-10 0 0,1 9-1 16,-1-3 1-16,2 3 2 0,-4-3 5 0,2 9 1 15,1-3 4-15,-7 5 1 0,4 0 1 0,-2 4 0 16,4-2 1-16,-2 6-2 0,-4-4 0 0,4 3 1 16,4-1 2-16,3 0-4 0,-11 2 2 0,2-4 1 15,2 2-1-15,6-6 1 0,0 4-3 16,-3-10-3-16,-1-7-2 0,0 11-4 0,5-2-1 16,-1-5-3-16,-4-4 2 0,-4-2-2 0,6 11-2 15,1 2 0-15,1 2 5 0,-4-11 1 0,5 7-4 16,-7-3-2-16,2 5-1 0,2-2-5 0,3-7-13 15,-7 0-8-15,2-3-11 0,0-5-21 0,-2-1 51 16,7-1-34-16,1-6-11 0</inkml:trace>
</inkml:ink>
</file>

<file path=ppt/ink/ink2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45.93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50 0 213 0,'-50'67'125'0,"52"-69"-57"0,2 2-37 0,4 0 30 16,-8 0-41-16,0 0 3 0,0-2-7 0,0 0 2 16,21 0-4-16,5-1-8 0,53-3-4 0,-49 4 7 15,-5 0 8-15,-4-4-2 0,15 4 20 16,-5-3 5-16,-7 3-2 0,1 0 9 0,-2-2 3 0,8 4 5 16,5 2-5-16,2 0 2 0,-13 2-16 0,7 1 2 15,1-1-2-15,3 2-5 0,2 2-4 0,-9-5-10 16,1 5-1-16,8-6-5 0,-5 2-3 0,5 7-4 15,-2-9 0-15,4 2-2 0,2 0 3 0,4 3-2 16,0-1 0-16,1-4 0 0,3 6 2 0,-6-5-1 16,-2 1-1-16,7-2 0 0,-3-2 0 0,-6 0 0 15,-4 0 0-15,3 0-2 0,4-4 1 0,1-3 0 16,-2 1-1-16,-9-2-1 0,16 1 2 0,-1-1-2 16,-2-3 0-16,9 3 0 0,2 0-2 15,2-3 2-15,8 5 0 0,-6-1 1 0,6 3-1 16,0 0 3-16,-4 4-3 0,0-2 3 0,-2-2-1 15,-2 4 1-15,-4 2-3 0,10-2 0 0,-8 2-1 16,2 2 2-16,0-2-1 0,2 5-2 0,-3 3 2 16,6 3 0-16,1-1 0 0,-4-5 0 0,-7 3 3 0,-1-4-4 0,4 1 1 15,4-1 1-15,-7-6 1 0,-5 2-1 0,-1-6 0 16,15 4 2-16,2-4-2 0,0 2 1 16,1 2 2-16,3-7-2 0,0-1-1 0,9 2-1 15,2 3-3-15,-4-1-4 0,1 0 2 0,-3 4-2 16,-3-2-2-16,5 2 1 0,0 0 1 0,-7 6 1 0,3 1 1 15,-1 1 5-15,3 3-2 0,-11-3 0 16,6 5 2-16,-4-1 0 0,0-3 0 16,-1-1-1-16,1-2 1 0,-17-2 0 0,7-1 0 0,14-6-5 15,-6-1-8-15,-6 0-3 0,2-6-4 0,6 3-6 0,6-1-5 16,7-1-2-16,-2 1 2 0,-7 2 6 0,7 2 4 16,4 1 5-16,-4 1 6 0,-9-4 4 0,4 10 8 15,-1-2-2-15,-7 3 0 0,0 5 3 0,6-2 2 16,-4 1-1-16,11 6-4 0,-5-3 2 0,-3-6-2 15,3 5 5-15,-8-11-1 0,11 6-4 0,-7-4 0 16,-4-2 0-16,7-6 0 0,1 0 0 0,-8 2 0 0,9-3-10 16,12 3-5-16,0-4 1 0,-6-1 0 0,1 5-2 15,-7 2 1-15,18 2 1 0,-8-2-2 16,4 0 7-16,-16 0 7 0,10 4 1 16,-5 4 0-16,3-2-1 0,2-2-4 0,-11-2-3 15,9 9 2-15,-4-5-1 0,-1 2-5 0,-7-4-1 16,3 3 4-16,-4-1-2 0,2 0 7 0,1-2 0 15,-5-2 4-15,6 2 1 0,-2-2 1 0,-8 0 3 0,0-2-4 0,13-2 0 16,-1 2 0-16,-10 2 4 0,0-4 0 0,-8-1-1 16,7 3 12-16,-3 2-1 0,4 0 6 0,-17 0 2 15,5 2 3-15,-1-2-2 0,-2 2 1 0,-2 3 0 16,5 1-9-16,-9-6-1 0,4 2-1 0,-2 0-2 16,2-2-1-16,-2 2-1 0,-4 0-4 15,6 0 0-15,-12 1 2 0,8-1 1 0,-13-2-5 16,2 0 0-16,-3 0 0 0,-3 0-1 0,-2-2 1 15,-9-1 0-15,1-3-1 0,0 6-2 0,-5-2 1 16,2 2 3-16,-5 0-3 0,-5 0-12 0,0 0-15 0,0 0 22 16,-2 0-13-16,-1 0-10 0</inkml:trace>
</inkml:ink>
</file>

<file path=ppt/ink/ink2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47.39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0 356 357 0,'129'48'196'0,"-129"-54"-105"15,16 1-68-15,8-3 54 0,-20 2-71 0,13 1-5 16,6-3-1-16,-2 2 2 0,8-3-1 0,5 3 1 15,-13-7 0-15,2 7 8 0,19 0 8 0,-15-3 7 16,3 3-2-16,-5 2 23 0,2 0 0 16,1 4 8-16,3 2 2 0,-6-4-4 0,3 2-7 0,-3 2-7 15,-2-2 3-15,7 2-23 0,-7-2 2 16,4 0-8-16,0-2-1 0,3 0-6 0,3 0 0 16,1-3 0-16,-2 3-1 0,-1-2 1 0,5 0-5 0,2 4 0 15,-5-2 1-15,-3-2 0 0,-1 1-1 0,-2 1 2 16,9 2 0-16,-8-2-2 0,-3 0 4 0,-2 2 1 15,6 2-1-15,1 2 2 0,-3 5 1 0,0-7-4 0,3 4 3 16,3 1 0-16,-1-5 1 0,4 0-2 16,2-2-2-16,-5 0 1 0,11-4-2 0,-4 1 3 15,11-1-3-15,-9-4 0 0,4-1-1 0,-2 1-1 16,9-2 2-16,1-1-1 0,5 3-3 0,-2-1 1 16,-11 1 2-16,3 4-1 0,5-1 1 15,5 5 0-15,-17 0 1 0,-4 5-2 0,4 1 1 0,11-4 2 16,3 6-3-16,-1-1 0 0,-7-3 0 0,11 0-2 15,4-2-6-15,-2-2 1 0,7 0-3 0,-5-4-12 16,2-2 3-16,4-5-4 0,-6 3-1 0,9-3 0 16,-5-1 6-16,-2 1-2 0,-2 1 5 0,5 5 9 15,-5-1 1-15,6 4 1 0,-6 0 0 0,2 2 4 16,2 0-1-16,-12 0 1 0,6 4 1 0,-10-4-1 0,-9 0-1 16,8 2-1-16,9 2 2 0,-19-1 0 15,6-1 0-15,2 0 0 0,7 0 1 0,4 2 0 16,0-2 0-16,2-2-2 0,0 2-9 0,2-2-5 15,4 0-4-15,0-2-2 0,-6-2-5 16,4 2 1-16,-8 2 0 0,-2 0 3 0,2-2 8 16,-7 2 5-16,-2 0 1 0,1 6 3 0,1-2 7 15,1-2 2-15,-1 5-3 0,1 5 1 0,5 1 4 16,-1-1-1-16,4-1 0 0,-4-3 0 0,-5 3-2 0,0-5-4 0,9 1 1 16,4-5-2-16,-12-2-3 0,1-2-5 0,5-3-6 15,10 1 2-15,7-2-14 0,-5 0-1 0,-3-1-6 16,13 5-14-16,-3-6 3 0,2 3 5 0,-9 5 5 15,3-2 1-15,-1 2 15 0,-6 2 7 0,1 3 9 16,-10-5 21-16,10 8 6 0,-6-2-3 0,-1 1 7 16,0-1 1-16,2 2-2 0,2-1-4 0,0 3 2 15,-2-6-10-15,4 1-2 0,-4-3 0 16,5 0-5-16,-10 0-3 0,-5-4-4 0,8-4 4 16,-5-3-5-16,-5 5 1 0,-5-4 2 0,2-5 4 0,0 0 25 15,-2 1-10-15,3-3 27 0,-14 4 2 0,7-1 12 16,0 1 3-16,-4 7 6 0,2-2-10 0,-2 4-22 15,1-7 13-15,5 9-22 0,-8-4-6 0,6 2-10 16,-6-2-1-16,-5 2-13 0,5-3 9 0,-5-3-3 16,-4 4 0-16,-2-7-4 0,5 5 2 0,-3-2 1 15,0-3 0-15,-2 1 1 0,-2-1-1 0,5 5 0 16,-3 0-1-16,6-1-1 0,-6 1 0 0,-2 0 0 16,2-1-2-16,5 5-1 0,-3-2 0 0,0-4-8 15,-2 3-7-15,0 3-6 0,11 0-38 0,4 0-27 16,-4 0-31-16,1-2-53 0,12 0 113 0,3 4-85 15,5-7-27-15</inkml:trace>
</inkml:ink>
</file>

<file path=ppt/ink/ink2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55.81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22 0,'90'122'54'0,"-60"-122"-6"15,-5 0-28-15,9 0 10 0,1 0-1 0,-3 2-5 16,-3-2-12-16,-3-2-6 0,5 2 3 16,-6-3 2-16,3 3-3 0,-7 0 2 0,-2 3 1 0,8-6-1 15,-4 3-5-15,4 0 1 0,-8-2-10 0,15 0 4 16,-15 2-15-16,8-2-1 0,-8 0-3 0,2 2-6 15,4 0 5-15,-8 2-2 0,4 2 6 0,-10 1-4 16,10-1 15-16,-5 0-2 0,1 6 3 0,-2-1 4 16,2-1 1-16,0-6 1 0,-1 7-1 0,-1-5 2 15,4 0 0-15,2 9 3 0,-4-7-4 0,0-2 1 16,0-4-3-16,4 11 1 0,2-9 1 0,-6 6-3 16,1-6-4-16,-1 1-8 0,4-6 12 0,-2-1-6 15,4 4-4-15</inkml:trace>
</inkml:ink>
</file>

<file path=ppt/ink/ink2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26.34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14 127 666 0,'-2'0'306'0,"-4"-9"-170"0,4 1-84 16,0 6 39-16,0 0-9 0,2-1-10 0,0 1 1 15,0 0-6-15,0 0-7 0,0 0-6 0,0 0 5 16,4-2-19-16,17-7 0 0,0 3 7 15,57-28-4-15,-53 28-6 0,-2-1-3 0,4 3-2 0,5 2 2 16,-3 2-1-16,5-3-1 0,-4 5-5 0,-5 3 1 16,6 5-2-16,-5-2 2 0,-3 7 0 0,-4 4-4 15,2 0-2-15,-9 6-2 0,-1-2-6 0,10 8 0 16,-9-6-1-16,-1 2-6 0,-3-1 1 0,1 3-4 16,-1-4 2-16,-4 2-2 0,5-4 1 0,-9 0-1 15,6 5 0-15,-6-5 0 0,-4 2-1 0,6-4 3 16,-4-5-4-16,2 5 4 0,2 6-2 0,-6-12 1 15,8 2 0-15,-10 2-2 0,6-3 4 0,-9-1-4 16,5 2 3-16,4-3-3 0,-4 1 3 0,-7-1-2 16,11-1-1-16,-6-3 2 0,6 3-3 0,0 2 0 15,-8-7 3-15,10 0-3 0,-4-2 0 16,-1-4 4-16,3 0-2 0,0 0-1 0,0 0 3 16,0 0 3-16,13 2-2 0,-2 1 2 0,10 1 2 15,-13-4-2-15,5 2 2 0,1 0-3 0,5 0 0 0,-6 0-2 0,-3-2-1 16,3 0 2-16,2 0-5 0,-7 0 1 15,3 2-1-15,-3-2 2 0,5 2-4 0,-5-2 3 16,5 5 0-16,-1-1-2 0,-1 0 0 0,-1 2 0 16,-1-2-1-16,1 1 1 0,-1 9 2 0,-3-1-2 15,-2-2-1-15,2-3 1 0,1 0 1 0,-1 3 0 16,-2-3 1-16,-2 1-2 0,-2-3 0 0,0 2-1 16,-2 1 4-16,0 1-3 0,-2-1 1 0,0-3-1 15,-3 0 0-15,1 1 2 0,-6-1-3 0,-7 2 1 16,2 1-1-16,-55 48 2 0,53-53-1 0,-4 2 0 0,0 2 1 15,0-3 0-15,0 1 1 0,4-4-3 0,-2 2 1 16,4 0 0-16,7-1 0 0,1-3 0 0,-5-3-2 16,7 1 1-16,1-2 1 0,2 2 2 0,4 0-1 15,0 0-2-15,-2 0 0 0,2 0 1 0,0 0 0 16,0-1 0-16,0 3-1 0,0 0 0 0,0 0 4 16,0 0 0-16,0 0 1 0,0 0 0 0,0 0 1 15,0 0-1-15,14 3 2 0,-7-3-2 16,7 4-1-16,-5-2 1 0,-5-2 0 0,11 6 1 15,-3 0 0-15,3 1 0 0,-7-3 0 0,9 4 0 16,-6-1-1-16,6 1-1 0,-1 0 0 0,-5 1 0 16,4-5 0-16,-3 13-2 0,1-4 1 0,50 60 1 15,-53-54 1-15,-1 4 0 0,-1-2-1 0,-6 0 1 16,-2 7 3-16,-2-5-1 0,2 8 1 0,-6-8 1 0,0-2-2 16,-7 2 4-16,2 5-2 0,7-9-1 0,-4 2-4 15,-3 0 2-15,-1-2-1 0,1 4-1 0,3 0 1 16,1-2-2-16,-5-4-1 0,-5 0-1 0,4-3 2 15,3-5 0-15,-7-1 0 0,-2-2-3 0,-2-6 1 16,2-2 0-16,5-2 0 0,1-2 2 0,-14-3-2 16,-3 3-1-16,3-4-21 0,6 1-17 15,-11 1-24-15,7-1-21 0,-11 3-69 0,15 2 14 16,4 4-113-16,5 0 158 0,1 0-98 0,11 6-30 0</inkml:trace>
</inkml:ink>
</file>

<file path=ppt/ink/ink2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7:26.47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0 856 0,'116'25'448'0,"-126"-31"-266"0,1 6-132 0,-1-2 95 16,3 0-162-16,5 2-70 0,0 0 74 0,0 0-43 16,0 0-28-16</inkml:trace>
</inkml:ink>
</file>

<file path=ppt/ink/ink2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02.29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59 171 554 0,'-32'-154'267'0,"26"148"-125"0,2-5-69 0,2 13 23 16,0-2-12-16,0 0-15 0,0 0-7 0,-1 0-14 0,1 28-10 16,0-5-26-16,0 53-4 0,4-49-3 0,7 4 2 15,1-5-6-15,-4-1 2 0,7-4 0 0,-11 0-2 16,7-2-4-16,1 4-4 0,1-8-7 0,-11-7-36 15,4 0 16-15,-2-3-59 0,-2-5-33 0,0 0 85 16,0 0-61-16,0 0-21 0</inkml:trace>
</inkml:ink>
</file>

<file path=ppt/ink/ink2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02.52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54 193 551 0,'-38'-124'285'0,"34"109"-140"0,2-2-61 0,-7 5 28 0,13 3-13 0,1 1-7 0,5 6-16 16,-6-2-15-16,-4 4-17 0,0 0-7 0,0 0-19 16,0 0-3-16,17 0-2 0,6 2-1 0,-4-2-5 0,59 8-3 15,-51-6 1-15,-6-2 0 0,-4 2 1 16,4 3 1-16,-4-1 2 0,0 0-1 0,0 2 3 0,-13 7-1 16,2 0 4-16,5-5 0 0,-7 3-4 0,-2 1 0 0,6 5-3 15,-8 2 1-15,2 0-2 0,3-2 0 16,-5-5-4-16,2 11-3 0,2-2-16 0,-6 0-14 0,2 0-21 15,-2-2 3-15,-2-2 30 0,1 2-34 16,6 2-9-16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35.74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70 1322 0,'9'0'561'16,"-7"-4"-357"-16,6 1-80 0,-8 1-35 0,0 0-59 15,5 0 8-15,22 0-6 0,-2 0-8 0,66-9-11 16,-62 7-18-16,7-6-24 0,-7 6-26 0,1-3 8 16,1-1-173-16,-8-1 174 0,0 9-96 0,-6 0-51 0</inkml:trace>
</inkml:ink>
</file>

<file path=ppt/ink/ink2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02.62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119 32 418 0,'-119'16'191'0,"119"-24"-106"0,0 2-50 0,14-3 13 0,3 7-9 0,0-2-11 16,4-2-6-16,-6 3-3 0,2-1-46 0,-3 4 23 16,1-2-12-16,-5-2-9 0</inkml:trace>
</inkml:ink>
</file>

<file path=ppt/ink/ink2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03.43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266 170 621 0,'59'-73'322'0,"-69"56"-149"0,3 0-84 15,-5 2 22-15,3-4-10 0,5 5-7 0,-4 11-19 16,6-1-14-16,-2 2-17 0,1 0-6 15,1 0-16-15,0 0 0 0,0 2-1 0,0 0 2 16,0 0 5-16,0 0-3 0,0 0 13 0,-5 2 3 16,-5 4 3-16,-5 3 2 0,-2 3 8 0,-59 60 4 15,64-45-7-15,-5 5 4 0,-2-5-10 0,2 13 1 16,6 8-4-16,-4 1-1 0,11-7-9 0,0 10-3 16,4-3-3-16,2 7-3 0,8-3-3 0,0-3-6 15,5-3-3-15,4-5-3 0,8 2-1 0,-6-9-3 16,0-1 0-16,2-4-1 0,-4-3 0 0,6-2-11 15,-8 0-9-15,-11 1-11 0,-2-18-11 0,8 9-32 16,-8-3-15-16,-2-3 3 0,0 0-43 0,-6-7-70 16,4-4-53-16,0-2 165 0,2 0-115 0,-2-1-33 0</inkml:trace>
</inkml:ink>
</file>

<file path=ppt/ink/ink2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03.90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40 162 679 0,'-15'-10'396'15,"7"-1"-168"-15,-1 9-125 0,1-2 40 0,8-1-16 16,0 5 4-16,0 0-48 0,0 0-14 0,0 0-11 16,0 0 0-16,8 0-23 0,18 0-4 0,7 0-1 15,56-6-19-15,-54-2 4 0,12 1 2 0,-12-1-2 0,9-7-7 16,-4 3 4-16,5 3 1 0,-12-5-5 0,-1 1-1 16,-11 0 1-16,4 5-1 0,0 0-1 0,-14 3-1 15,5 1 2-15,-7 4-2 0,-5 2-2 0,-4-4 2 16,0 2-1-16,-2 0-4 0,0 0 0 15,0 0-2-15,0 0 1 0,0 0 0 0,-1 0 0 16,1 0-1-16,-8 6 1 0,-3 3 2 0,-1-5 1 16,-1 7-1-16,-6 7-1 0,-44 58 2 0,48-57 1 15,4-6-1-15,1 6 1 0,3 4 1 0,-6 0 0 16,15-6 5-16,-2 2 5 0,-4 0-2 0,4-1 2 16,10 10 2-16,-1-7 1 0,1 2-1 0,7-2 2 15,-3 2-4-15,12-2-4 0,1-4 0 0,8-2-1 16,-16-3-1-16,11-16-1 0,-3 2 0 0,2-6-4 15,-4 1-1-15,-6-16-2 0,0 2-2 0,-7-6-4 16,-1 2-2-16,-7-11-1 0,0 4 0 0,-2 3 1 16,-4 4-2-16,-7-5 3 0,1 1 1 0,-1 4 4 0,-1 10-1 15,1-2 1-15,-8 0 0 0,0 11 0 16,0-9 1-16,3 15-2 0,-1 0 2 0,2 0-9 16,-2 9-8-16,-4-3-10 0,9 9-35 0,1-5-20 15,5 3-22-15,8-1-26 0,2-3-115 0,-4 1 169 16,15-3-108-16,2 3-43 0</inkml:trace>
</inkml:ink>
</file>

<file path=ppt/ink/ink2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04.17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61 658 0,'110'-59'445'0,"-114"57"-190"0,-3 2-144 0,5 2 53 16,0-2-10-16,0 0-20 0,0 0-13 16,2 0-12-16,0 24-82 0,0 1 34 0,6 59-11 15,-2-53 1-15,1 1-27 0,-1 0-4 0,4-5-5 0,1 11-5 16,-5-17 0-16,0 8-2 0,-4-10-4 15,0 0-6-15,2-4 6 0,-4-1-1 0,0-5 2 16,-4-5-3-16,4 0-2 0,-1-4-3 0,1-2-2 16,0 0-1-16,0 0-3 0,0 0 1 0,0 0-2 0,-4-11 1 15,-3-10 1-15,1 0 1 0,-24-55 1 0,30 63 0 16,0-6 3-16,2 2 0 0,2 3 1 0,2-1 1 16,3 2 2-16,7 7 2 0,3 8 1 0,0-7 1 15,0 5 2-15,10 2-2 0,-2 2 0 16,3-4-1-16,-1 9-3 0,-2-5-10 0,0-2-13 0,3-5-57 15,-9 1-29-15,-2 2-40 0,1 0-58 0,-5 0 134 16,4 2-113-16,-4-4-74 0</inkml:trace>
</inkml:ink>
</file>

<file path=ppt/ink/ink2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04.53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64 343 892 0,'-23'-149'432'0,"14"149"-235"16,-1-4-114-16,10 8 38 0,-2-4-22 0,2 0-24 15,0 0-3-15,0 0-25 0,0 2-8 0,4 13-17 0,2 4-6 0,5 6 1 16,29 49-3-16,-28-53-9 0,1 2-10 16,-5-2 9-16,5 0-15 0,-5-2-11 0,1 0-5 0,-9-17-12 15,2 0-30-15,2 2-12 0,-4-6-13 0,0 0-12 16,0 0-11-16,-2 0 4 0,0 0 5 16,0-1 10-16,-1 1 24 0,-1-12 16 0,-2-5 11 0,0 4 4 15,-1 2 43-15,-1-3 16 0,-3-3 11 16,-35-51 12-16,36 56 29 0,1-1 13 0,3 4 9 15,-2 1 16-15,3-1-11 0,5 7-2 0,2 0 4 16,-2 2-5-16,0 0-22 0,0 0-9 0,0 0-6 0,0-1-4 16,11 1-3-16,8 0-5 0,6 2-13 0,57 0-3 15,-55-2 2-15,9 0-9 0,-9 2-3 0,7 0-5 16,-4 0-2-16,-5 2-2 0,-4 0 0 16,6 7-5-16,-4-1-4 0,-21 0 0 0,7-5 1 15,-9 7-34-15,2-4-14 0,-4-6-16 0,0 0-17 0,0 0-44 16,-1 0-23-16,1 0-29 0,-2 17-43 0,-2-6-23 15,-11 6 149-15,-52 56-136 0,56-54-47 0</inkml:trace>
</inkml:ink>
</file>

<file path=ppt/ink/ink2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04.67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148 51 307 0,'-119'50'309'0,"108"-48"-67"0,3-6-108 16,1 0 80-16,5 2-27 0,2 0-41 0,0 0-15 16,0 0-15-16,0-1-8 0,0 1-31 0,15-6-10 15,17-5-11-15,56-8-5 0,-63 4-20 0,9 9 0 16,-1 6-10-16,3-2-7 0,-9 2-5 0,-6-3-7 0,5 5 4 15,-18-6-53-15,21 12-27 0,-18-3-38 0,0 1-35 16,-5-4 100-16,-6 0-86 0,0 0-35 0</inkml:trace>
</inkml:ink>
</file>

<file path=ppt/ink/ink2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04.92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10 109 926 0,'-10'2'390'0,"10"-2"-225"0,6 7-27 15,-6-7-19-15,0 0-29 0,0 0-15 0,0-2-47 0,27-1 17 16,22-3-8-16,41-4-6 0,-56-3-13 0,10 5-5 16,0-7 0-16,0 4-3 0,-12 3-3 0,-1-3-4 15,-16-5 1-15,0 3-1 0,10 11-1 0,-17 2 1 16,3 0-1-16,-13 6-1 0,-1-6 3 0,1 0-1 16,2 0-1-16,0 0-1 0,-2 2 0 0,-2 11 1 15,0 4 1-15,2 2-1 0,0-2-1 0,-3 48-1 16,-5-55-3-16,-7-6-45 0,11 11-25 0,6-6-35 15,-7-7-50-15,-5-2-99 0,12 8 175 16,0-6-131-16,0 2-38 0</inkml:trace>
</inkml:ink>
</file>

<file path=ppt/ink/ink2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05.08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192 32 829 0,'-158'-23'478'0,"146"25"-269"0,6 5 20 0,-7-3-155 0,13 6 16 16,-2 3 3-16,2-3-12 0,4 3-25 0,4-5-12 15,3 7-5-15,2-4-2 0,12 3-7 0,-6 1-2 0,6-4-13 16,9 1-1-16,-7-1-7 0,7-3 2 16,-1-2-7-16,5-1-31 0,-11-5-18 0,1-2-26 15,1-9-34-15,-4 3 73 0,9-3-63 0,-7-6-23 0</inkml:trace>
</inkml:ink>
</file>

<file path=ppt/ink/ink2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05.34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187 101 994 0,'-80'-101'442'0,"57"116"-262"0,0 2-97 16,10 4 39-16,-1 0-26 0,3 4-14 0,3 5-18 15,-3-7-7-15,7 4-10 0,8 2-9 0,11 3-14 16,-15-3-3-16,17-1 0 0,-7-3-7 0,9-6-3 16,0 6 1-16,-2-21-3 0,2 5 1 0,-4-7-1 15,3-6-1-15,-1-5-4 0,2 3 2 16,-2-3 0-16,-4-12-4 0,-5-8 0 0,3 14-1 0,-9-10-3 15,-2-6-1-15,0 7 1 0,-9-18-2 16,-5 19-4-16,1-6 1 0,-4 16-2 0,0-8 0 16,0 4-3-16,-1 5-5 0,1 8-8 0,8 12-32 15,-10-8-20-15,11 10-27 0,2 1-34 0,1 6 89 16,1 2-72-16,15-2-22 0</inkml:trace>
</inkml:ink>
</file>

<file path=ppt/ink/ink2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05.52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0 168 989 0,'143'-168'479'0,"-143"160"-265"16,0 8-126-16,7 8 63 0,-7-8-43 0,0 0-30 0,0 17 12 15,2 19-28-15,4 61-24 0,-8-55-7 16,4 14-8-16,0-7-3 0,2 1-29 0,3 5 18 16,-1-7-22-16,2 5 12 0,9-11-38 0,-9-4-20 15,5-7-32-15,0-1-36 0,-1-5-61 0,7-10 123 0,4-3-127 16,-4 1-65-16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35.93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110 74 1048 0,'-74'-53'540'16,"66"53"-288"-16,10 5-161 0,-8-5 54 0,6 0-44 16,0 0-17-16,0 0-20 0,0 6-8 0,6 15-60 15,0-4 46-15,3 6-23 0,24 55-9 0,-31-51 1 16,5 5-4-16,1-11-5 0,-6 6-1 0,-2 2-8 0,0 5-62 15,4-5-24-15,-4 3-41 0,9-13-72 0,1-9 143 16,1 5-114-16,8-13-44 0</inkml:trace>
</inkml:ink>
</file>

<file path=ppt/ink/ink2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05.88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13 0 1098 0,'-6'0'542'0,"10"14"-275"0,-15 3-167 16,11-2-35-16,9 14-11 0,1 7-27 0,-5-4 11 15,3 12-19-15,-2-9 0 0,-8 3-5 0,19 11-2 16,-11 1-2-16,-1 1-1 0,1-18-8 0,-2 16 3 16,-2-10 1-16,2-3-4 0,3-4 4 0,-7-7-1 15,6 0-1-15,-6-4 0 0,0-8-3 0,4-7 0 16,-2 5-1-16,2-13-8 0,-4 2 0 0,0-3-5 16,-2 1 0-16,0 0-2 0,2-6 1 0,0-17 0 15,2-5 3-15,17-48 3 0,-2 53 0 0,-6-2 7 0,-7 4-1 16,11 10 5-16,1-2 7 0,-7 5 3 15,-1 4 0-15,5 3 2 0,-7 3 4 0,11 15 1 16,4 2 1-16,-8-2-6 0,-5 6-1 0,2-2-2 16,-1 4-1-16,-5 2 0 0,-4-2-1 0,0 0 0 15,-2-2-1-15,-4 0 0 0,-3-4-3 0,1 6 2 16,-3-10-1-16,1 2 1 0,-3-7-2 0,1 5 0 16,-1-7-3-16,2 0 2 0,-1-4-6 0,1-2-11 15,-8-6-14-15,9 4-17 0,2 0-22 0,1-9-32 0,1-12-137 16,4 6 174-16,-5 3-114 0,14-7-52 0</inkml:trace>
</inkml:ink>
</file>

<file path=ppt/ink/ink2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06.18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0 126 986 0,'57'-126'476'0,"-62"134"-261"0,1 1-129 0,4 1 63 16,-2 3-59-16,2 10-9 0,8 8-11 0,-8-5-12 15,3-3-25-15,-1 6-7 0,4 11-4 0,0-2-6 16,-4-11-6-16,3 5-3 0,-5-3 0 0,4 5-3 15,0-7 0-15,2 5-3 0,-6-20-1 0,0 1-10 16,0 4-5-16,-2-15-5 0,0-2-5 0,-4-4-11 16,4 2-4-16,0-1-1 0,0 1 1 0,-1 0 2 15,1 0 3-15,-4-25 4 0,0 2 5 0,-9-62 11 16,7 54 6-16,1-7 0 0,5 4 3 0,0 2 10 16,2 1 5-16,2 8 1 0,9 1 5 0,-7 5 4 15,6 15-2-15,3-4 9 0,2-5-2 0,-5 13-6 16,3 0-3-16,-1-2-2 0,3 2 1 0,0 0-7 15,2 0-3-15,6 0-18 0,-4 4-45 0,2-4-32 16,4 5-40-16,-4-1-73 0,0 0 137 0,4 0-108 16,-8 2-41-16</inkml:trace>
</inkml:ink>
</file>

<file path=ppt/ink/ink2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06.50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89 146 1070 0,'-36'111'488'0,"36"-103"-232"0,-2 5-119 0,4-4-43 0,6-5-26 16,5-4-30-16,2 4-25 0,6-6 7 0,0-7-4 16,4 9-6-16,2-10-5 0,5-7-2 15,-3 2 0-15,9-1-11 0,-9 3 3 0,-1-14-2 16,-5 6 2-16,2-9 0 0,-8 5 0 0,-13 2 1 0,-2 0 1 16,-6 0 2-16,4 12 1 0,-13 1 3 15,3-1 0-15,-15 3 2 0,4 8 1 0,2 0 1 0,0 10 5 16,-15 5 0-16,-1-5 6 0,5 9-1 0,-1 4 2 15,7 7-1-15,-5-1 0 0,4 3 1 16,2-1-2-16,0-1-2 0,4 1 0 0,2-5-1 0,17 3-2 16,-11-4 0-16,13-6-2 0,-2 4-2 0,9-8-2 15,-1 6 2-15,7-13-3 0,4 5-2 16,-4-7 2-16,6 1-19 0,2-7-12 0,0 2-15 0,-2-2-16 16,6-9-26-16,5-1-107 0,-1 1-95 0,-1-3 197 15,3-1-135-15,3 1-65 0</inkml:trace>
</inkml:ink>
</file>

<file path=ppt/ink/ink2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06.82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245 4 1050 0,'-27'-6'483'0,"2"8"-277"0,8 6-118 16,2 7 37-16,-1 0-15 0,-3-1-21 0,-2 12-22 0,0-1-6 16,2 2-9-16,6-2-18 0,0 1-8 0,-5-1-4 15,5 6-3-15,9 5-13 0,-3-2 6 0,7-9-5 16,5 7-1-16,-5-9-1 0,8 2 1 15,7-2-2-15,10-8 2 0,-2-9-3 0,6-2-2 16,-10-4-5-16,9-8-13 0,3 4-5 0,-14-22-8 0,8 5-1 16,-14-8-13-16,-5 2 0 0,-6-15-2 15,13 8 1-15,-11-2 10 0,-2-2 4 16,-4 5 5-16,4-3 3 0,-9 7 10 0,3 3-3 16,2 12 10-16,-5-1 3 0,3 0 5 0,-2 13 2 0,-5 2 5 15,2 2 3-15,11 5 2 0,-6 3 4 0,6 5-4 0,-4 4 2 16,4 8-2-16,0 0 1 0,4-10-4 0,-2 8-4 15,11 7 1-15,-5-5-3 0,1-2 0 16,-3-4-2-16,7 3-2 0,-5-14-3 0,11 11-11 0,-6-4-36 16,-7-7-28-16,4 3-32 0,-3-9-46 0,10-2 105 15,-5 3-87-15,5-10-29 0</inkml:trace>
</inkml:ink>
</file>

<file path=ppt/ink/ink2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07.03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4 0 1114 0,'-2'2'481'0,"0"13"-298"0,0-9-54 0,6 13-41 15,2 4-13-15,1 9-46 0,3 5 19 0,-4-13-19 0,3 18-5 0,1 2-3 16,-1 2-3-16,-3 0-6 0,-2-2-5 16,3 1-2-16,-3 3-8 0,0-8-15 0,2 6-17 15,-2-19-24-15,5 1-114 0,-1-3 135 0,1-12-84 16,10 3-60-16</inkml:trace>
</inkml:ink>
</file>

<file path=ppt/ink/ink2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07.25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410 0 1125 0,'-8'0'552'0,"-16"4"-351"0,3-2-128 0,-2 8 11 0,-6 5-13 15,4 4-3-15,-3 4-8 0,1 2-10 0,-5 1-22 16,7 1-4-16,-2 0-3 0,0-6-5 0,3 4-3 15,-1-1-2-15,10 7-4 0,-1-4 2 0,7-8 1 16,-8 7 0-16,13-10-1 0,2 5 5 0,2-2 0 16,0-10 7-16,6-1 0 0,3-2 0 0,-3 5 0 15,13 4-4-15,6-7 2 0,-4-2-1 16,0 1-5-16,5-3-5 0,-1 2 0 0,11 7-6 16,-3-5 0-16,-1-4-20 0,-5-1-17 0,2 5-50 15,3 0-33-15,-3-6-42 0,-1 9-68 0,-1-11 151 16,0 4-123-16,1 5-25 0</inkml:trace>
</inkml:ink>
</file>

<file path=ppt/ink/ink2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07.54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149 0 1137 0,'-23'6'526'0,"2"3"-313"15,4-1-141-15,0 9 22 0,-2 4-6 0,7 2-13 16,-7 6-11-16,15 1-16 0,-7-3-15 15,7 7-5-15,0-7-3 0,6 0-7 0,-2 5-2 0,23-11-5 16,-2-2 0-16,4-2-11 0,11-5 9 16,-13-16 0-16,-2 2 2 0,4-2-3 0,-6-15-2 15,7-6 1-15,-8 6 0 0,-9-9-1 0,6 1-6 0,-5-2 0 16,9 6 0-16,-11-9-1 0,-5 7 1 0,-3 6 0 0,0-8-1 16,-11 6 0-16,0-3 3 0,-5 18-2 15,-3-6 0-15,-2 5-1 0,-7 5 0 0,5 0 1 16,-2 8 0-16,0 5 0 0,16 8-11 0,-5-2-12 15,-3 4-47-15,2-3-25 0,11 1-40 0,2 0-50 16,12 2 120-16,3-4-102 0,6-15-27 0</inkml:trace>
</inkml:ink>
</file>

<file path=ppt/ink/ink2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07.69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21 0 1063 0,'6'-2'487'0,"-4"6"-284"0,-2 7-125 0,0-11 40 16,0 0-30-16,0 4 3 0,-2 19-24 0,0 6-25 15,0 53-13-15,-4-50-8 0,-1-3-5 0,7 1-18 16,-4-1-16-16,2 3-34 0,0-9-1 0,-2-2-26 0,4-4-34 16,4-2-5-16,-2-1 64 0,-2-3-57 0,0-7-6 15</inkml:trace>
</inkml:ink>
</file>

<file path=ppt/ink/ink2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07.81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83 923 0,'23'-75'459'0,"-19"70"-263"16,0 3-7-16,7 2-68 0,-11 0-23 15,0 0-65-15,0 0 20 0,10 0-27 0,11 2-3 16,-2-2-7-16,6 2-10 0,49 9-50 0,-55-11-30 16,0 0-40-16,-2-2-57 0,-3 0 120 0,-10-5-99 0,3 3-78 15</inkml:trace>
</inkml:ink>
</file>

<file path=ppt/ink/ink2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08.00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81 0 1019 0,'-19'21'512'0,"-10"-8"-302"16,14 4-52-16,0-5-30 0,15 7-77 0,-2-4 36 16,2 0-28-16,6-5-8 0,1-1-5 0,12 3-10 15,-5 3-1-15,-1-9-9 0,4-4-4 0,4 3-4 16,8-5-5-16,1 2-9 0,-5-7-14 0,15-1-36 16,-6-2-23-16,5-3-19 0,-3-3-32 0,0-5-154 15,-2 2 199-15,-1 0-127 0,-1 2-64 0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36.11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0 127 1255 0,'150'-107'624'0,"-140"105"-412"16,5 0-90-16,6 2-89 0,2-3 26 0,4 3-23 16,7-4-9-16,0 2-8 0,-1 2-59 0,9-2 40 15,-6 0 0-15,-2 2-16 0,-3-2-20 0,-1 2-74 16,-1 4 33-16,-16-2-198 0,3-2 210 0,-7 4-159 16,-5 1-79-16</inkml:trace>
</inkml:ink>
</file>

<file path=ppt/ink/ink2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08.49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164 259 781 0,'-11'-122'424'0,"7"115"-222"15,2 1-127-15,2 2 85 0,0 2-108 0,0 0-5 16,0 0-9-16,4 0-7 0,28-13-30 15,50-19-12-15,-44 22-13 0,-3 1-12 0,3 1-24 0,-2 1-10 16,-7 1-6-16,-8 1-3 0,-4 1-5 0,-10 6 20 0,-7 6 14 16,0-8 18-16,-2 2 32 0,-1 0 15 0,1 0 19 15,-8 2 25-15,-26 15 23 0,-50 29-3 0,52-31 1 16,-4 15 3-16,-2-14-1 0,0 18-6 0,3 0-6 16,7-11-18-16,1-4-7 0,10-2-4 15,6-3-3-15,7-5-9 0,0 3-4 0,14-3-3 16,5-3-5-16,6-6-5 0,-5 8 1 0,20-5-5 15,-5 3-2-15,3-6-4 0,4 0 0 0,-1 0 0 16,3-6 1-16,-4 6 1 0,-13-3-4 0,15 8 1 16,-3-5 2-16,-8 8-1 0,-1 0 1 0,-8-8-1 0,-5 17-1 15,-9 2 0-15,9-2 2 0,-11 0-2 0,-19-2-2 16,12 1 1-16,-7 8-1 0,-5-1 1 0,-13-9 0 16,11 1-3-16,-15-4 1 0,-4 3 1 0,7-5 1 15,-13 3 1-15,6-7 0 0,-2-1-1 0,14 0 1 16,-12-2 2-16,13-6 4 0,2 4 0 0,4 0 5 15,6 0 2-15,13 0 2 0,-9 0 2 0,3 4 2 16,8-4 0-16,0 0 3 0,0 0 1 0,0 0-7 16,6 0 1-16,11 2-4 0,15 0 3 0,58 5-5 15,-56-10-1-15,-5 3-4 0,15-2-3 0,0 0 0 16,5-2-5-16,-7-4-8 0,-9 1-47 16,1 1-22-16,-2-5-29 0,8 1-44 0,-9 2 99 15,-6 1-85-15,5-7-26 0</inkml:trace>
</inkml:ink>
</file>

<file path=ppt/ink/ink2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08.68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15 32 856 0,'-5'-11'431'0,"-3"3"-229"0,4-5-117 0,6 13 56 16,4 0-43-16,-6 0-26 0,0 0-2 0,0 0-8 15,2 17-10-15,5 12-12 0,11 53-2 0,-15-42-5 16,-1-2-3-16,6 4-9 0,-2 0-4 0,3 4-4 15,-3 1 1-15,2-7-14 0,-1 2-9 0,5-9-13 16,-5-1-18-16,1-7-21 0,-2-23-27 0,7 5-122 16,-2-3 154-16,1-4-103 0,1-11-44 0</inkml:trace>
</inkml:ink>
</file>

<file path=ppt/ink/ink2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08.94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119 1 1076 0,'-25'-2'504'0,"8"2"-282"0,-2 10-134 15,0 7 26-15,6 0-9 0,1 0-8 0,1 4-36 16,9-2-11-16,6 6-7 0,-6-4-3 16,2 0-12-16,9 0-7 0,-1-2-4 0,9 8-3 0,4-2 0 15,-4 1-2-15,-2-18-3 0,6 0-2 16,6-1 0-16,-4-9-1 0,6-3 1 0,-5-13-1 16,-3-6-3-16,4-3 1 0,-6 4 0 0,-7-9-2 15,3 9 1-15,-19 0-1 0,2 0-1 0,-13 6 2 16,5 0 0-16,-16 9-2 0,1-7 1 0,0 5-2 15,-5 1-3-15,-1 11-5 0,1-2-6 0,7 0-13 0,2 9-15 16,5 4-44-16,-8-7-26 0,12 17-26 0,3-8-32 16,7-5-42-16,0 3 126 0,11-9-95 0,-1 4-3 15</inkml:trace>
</inkml:ink>
</file>

<file path=ppt/ink/ink2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09.05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0 117 594 0,'91'-25'366'0,"-89"19"-147"15,14-3-119-15,3 1 61 0,-4 0-21 16,6-9-28-16,-2 8-20 0,-4 1-40 0,12-3-12 0,-2 3-14 15,-8 6-14-15,-2-4-9 0,-3 8-40 0,1 4-75 16,6-6-57-16,-9-2 126 0,1-2-98 0,0 10-52 0</inkml:trace>
</inkml:ink>
</file>

<file path=ppt/ink/ink2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09.19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20 170 827 0,'8'-69'479'0,"-14"69"-223"15,-2-2-145-15,3 8 74 0,3-6-41 0,0 0-51 16,0 0-15-16,2 11-16 0,0 3-11 0,2 5-23 15,0 17-5-15,9 56-4 0,-7-56-4 0,-2-6-12 16,-2 9-5-16,0-7-14 0,2 18-52 16,4-16-27-16,-1 0-29 0,-1-9-40 0,4 4 104 15,-1-5-93-15,-1 1-26 0</inkml:trace>
</inkml:ink>
</file>

<file path=ppt/ink/ink2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09.37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319 12 1065 0,'-15'-8'450'0,"1"4"-267"0,-1 4-34 0,-8 10-20 0,-53 58-39 16,66-39-64-16,-11 3 16 0,4 3-10 15,-2-1-9-15,0 0-9 0,0-7-16 0,9-4-35 0,-11 2 2 16,6-2-23-16,6-6-86 0,-1 4-65 16,8-17 149-16,-2 9-116 0,4-9-82 0</inkml:trace>
</inkml:ink>
</file>

<file path=ppt/ink/ink2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09.48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74 848 0,'95'-74'396'0,"-89"87"-226"0,0-16-107 0,7 16 21 15,-5-7-17-15,7-3-6 0,-4 1-13 16,6 0-52-16,-3-4-34 0,3 0-39 0,0 0-56 16,2-4 98-16,0 6-74 0,2-2-34 0</inkml:trace>
</inkml:ink>
</file>

<file path=ppt/ink/ink2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09.62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219 4 1111 0,'0'-2'473'0,"-3"0"-310"0,1 2-115 0,0 0 11 16,-17 11 6-16,-4-7-23 0,-48 71-11 0,50-56-31 16,2 2-14-16,2-12-21 0,2 3-23 0,5 1-95 15,3-5-82-15,5-3 171 0,-4-1-125 0,4-4-54 0</inkml:trace>
</inkml:ink>
</file>

<file path=ppt/ink/ink2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09.74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52 674 0,'67'-52'385'0,"-58"52"-176"15,-3 4-116-15,0 0 72 0,-6-4-69 0,0 0-13 16,0 0 1-16,0 0-26 0,0 0-29 0,11 6-7 16,2 3-1-16,1-1-27 0,5 3-80 0,46 22-53 15,-44-29 96-15,0-4-69 0,-2 0-51 0</inkml:trace>
</inkml:ink>
</file>

<file path=ppt/ink/ink2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10.00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258 41 1078 0,'-25'6'467'0,"4"9"-294"0,-8-9-112 15,3 5 17-15,20 4-14 0,0 2 3 16,6 6-4-16,-7-11-23 0,14 5-5 0,-3 0-5 0,15 2-1 15,-2-7-3-15,-3 3-2 0,18-9-7 0,-9-6-4 16,-2 5-1-16,8-12-5 0,3-5 0 0,-3-7-4 16,3 2 1-16,-11-6-2 0,-6-7-1 0,-7 7-1 15,11-4 1-15,-25 6 0 0,4 0 1 0,-11 4-2 16,-2-2-2-16,-16 28 0 0,10-7-6 0,-17 6-27 16,0 13-16-16,-2 9-19 0,-6 1-27 0,6 3-26 15,-2 10-42-15,-2 2 99 0,-5 2-77 0,14-1 0 16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36.29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73 40 1135 0,'-61'-40'487'0,"61"51"-295"0,-3 12-119 16,-7-4 33-16,12 10-21 0,-2 3-7 16,0 4 2-16,0 2-27 0,2-7-10 0,2 7-19 0,1 2 0 15,-1 2-8-15,0-4-11 0,-2-5-2 0,2 1-13 0,3-5-32 16,1-3 6-16,-4 1-69 0,3-21-54 0,5 3 118 15,7-3-83-15,0-8-39 0</inkml:trace>
</inkml:ink>
</file>

<file path=ppt/ink/ink2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10.13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0 785 0,'42'139'438'15,"-23"-141"-196"-15,7 2-130 0,-1-6 63 0,2 10-34 16,17-4-26-16,-14 6-11 0,3-10-47 0,5 2-14 16,8 2-18-16,-6 0-21 0,-6 0-28 0,-2-4-24 0,-7-9-82 15,13 11-63-15,-7-2 140 0,-12-7-110 0,6 5-52 16</inkml:trace>
</inkml:ink>
</file>

<file path=ppt/ink/ink2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10.31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38 0 1087 0,'-8'4'517'0,"3"15"-322"15,-5-4-126-15,2 6 9 0,8 8-5 0,-5-3-5 0,5 7-10 16,-2 7-12-16,2 0-5 0,9-6-19 0,-9 6-3 15,0-2-9-15,0 8-10 0,4-11-15 0,2-5-44 16,5-5 19-16,-9-10-73 0,0 4-38 0,8-15 101 16,3 0-77-16,-5-8-21 0</inkml:trace>
</inkml:ink>
</file>

<file path=ppt/ink/ink2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10.53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68 335 504 0,'-61'-198'368'0,"57"198"-186"0,6-16 41 0,0-5-51 15,7 6-27-15,1-4-87 0,9 9 33 0,0 5-8 16,11-16-8-16,-5 2-4 0,4 13-12 16,3 2-3-16,-1 4-6 0,3 0-6 0,-9 4-2 15,0-2-15-15,-6 4-6 0,7 9-2 0,-10-2-10 16,-1 6-1-16,-4-17-3 0,-3 25 0 0,-8-2-9 16,-2 3 7-16,-6 5 0 0,-5-7 1 0,2 1 1 0,-10-2-2 15,-2 17-1-15,2-12 2 0,9-5-4 0,-5 0-8 16,0-8-9-16,-2 4-41 0,9-9-23 0,-3 7 12 15,7-6-75-15,-3-13 96 0,1 0-69 0,4 0-17 16</inkml:trace>
</inkml:ink>
</file>

<file path=ppt/ink/ink2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10.68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17 1045 0,'11'-6'516'0,"5"1"-298"15,3 1-131-15,-4 2 18 0,4 4-13 0,4-2-10 0,-2 6-7 16,2 3-16-16,5-3-8 0,-1 1-25 0,-2-3-14 15,3-4-16-15,-3 4-23 0,-11-2-23 0,12 4-82 16,1 1-48-16,-12 1-95 0,-5 0 186 0,3 3-178 16,-3 2-77-16</inkml:trace>
</inkml:ink>
</file>

<file path=ppt/ink/ink2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10.82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0 110 787 0,'4'4'382'0,"-1"0"-178"15,3-4-118-15,-6 0 77 0,0 0-69 0,0-2-37 16,2 2-5-16,21-2-10 0,-2 0-10 0,63-13-38 16,-54 9-19-16,-5-11-31 0,4 2-34 0,-3-2 65 15,-3-4-52-15,4 0-24 0</inkml:trace>
</inkml:ink>
</file>

<file path=ppt/ink/ink2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10.97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38 128 762 0,'12'-128'454'0,"-28"134"-212"0,3-2-139 0,5 11 79 16,8 10-59-16,0-1-48 0,0 1-12 0,-3 4-15 16,-3 1-4-16,6 1-27 0,2 5-2 0,-2-9-8 15,-2-4-10-15,0 5-42 0,2-3-23 16,0-6-24-16,4 0-34 0,0-2-23 0,-1-3-43 0,-6-1 108 16,1-3-82-16,-6-3 9 0</inkml:trace>
</inkml:ink>
</file>

<file path=ppt/ink/ink2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11.13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176 0 582 0,'-101'72'360'0,"86"-47"-139"0,-4-2-111 0,11 6 64 16,-9-3-20-16,9-5-21 0,1 4-10 16,7 2-32-16,9-6-1 0,1-2-17 0,11 2-8 15,-6-6-16-15,6-5-6 0,6 1 2 0,3-3-4 16,-9-4-12-16,6-4-11 0,-2 0 4 0,3-4-7 16,3-6-4-16,3 3-6 0,-9 1-12 0,2-2-35 15,-4-3-18-15,1 3-27 0,-3-3-37 0,-11 1 83 16,1 3-67-16,-7-1-21 0</inkml:trace>
</inkml:ink>
</file>

<file path=ppt/ink/ink2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13.38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346 223 334 0,'38'-126'248'0,"-52"113"-65"0,14 5-85 16,-19 1 48-16,-4 7-8 0,4 0-5 0,-5 2-4 16,1 13-24-16,4-4-10 0,-16 10-10 0,-1-7-12 15,0 7-13-15,11 5-3 0,-9-5-1 0,13 8-5 16,4-4-6-16,-6 3-2 0,19 7-6 0,-6-1 1 15,14 0-8-15,-6-1-3 0,2 5-6 0,2-6-1 16,8-5-3-16,-1-2-4 0,10-12 0 0,2-7-3 16,-2 5-1-16,12-24-4 0,1-6 1 15,1 2-5-15,-3-8-3 0,-1 0-4 0,3-5-5 0,-7 5-3 16,-6-6 0-16,4-1 0 0,-15 1-2 0,-5-1 2 16,5 0 3-16,-14 1 3 0,-3 10 3 0,-1-4 3 15,-5-3 0-15,0 14 0 0,-2-3 2 0,5 11 2 16,-3-7-1-16,3 11-1 0,1 0 1 0,0 2 2 15,5 4 2-15,4-4-1 0,0 0 2 0,0 0 2 16,2 19 2-16,0 0 1 0,2 2 0 0,17 59 0 16,-9-61-1-16,1 6 0 0,12 2-2 0,-12-6-1 15,3 6-1-15,-1 1 0 0,-5 1 0 0,-1-1-2 16,3 3 0-16,-10-4-1 0,0 1-1 16,9-3-7-16,-5 0-11 0,0-10-17 0,6-5-55 0,-7 9-31 15,9-12-44-15,7-7-77 0,-13-5 158 0,5-1-121 16,-3-2-35-16</inkml:trace>
</inkml:ink>
</file>

<file path=ppt/ink/ink2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13.71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23 23 909 0,'-2'-11'391'16,"0"11"-182"-16,-2 0-106 0,2 0 30 0,0 0-15 16,-1 0-21-16,1 0-6 0,0 21-18 0,2 6-14 15,4 60-33-15,-1-54-1 0,1 5 3 0,0 0-5 16,2 0-9-16,-1 2-4 0,1 0-4 0,2 0 2 15,-1-9-5-15,1 3 0 0,-6-7-2 16,6 0 0-16,-3-6-2 0,-5-19-7 0,4 1-9 16,-4 1-8-16,0-6-3 0,0 0-4 0,0-1-3 0,-2 1-6 15,0-17 1-15,2-6 3 0,-2-55 8 0,-5 47 5 16,5 1 4-16,-4-1 3 0,4-1 5 0,0 0 5 16,2 3 1-16,2-1 4 0,-2 3 1 0,8 10 5 15,-2-8 6-15,5 8 4 0,2-2 4 0,-1 8 6 16,-3-4 2-16,7 13 1 0,1 2 3 0,2-2 0 15,0 8-3-15,0 11-4 0,-4-1-5 0,4 5-3 16,-3 6 0-16,3 3-5 0,-4-5-2 0,-4 2-3 16,-1 0-4-16,5 1-13 0,-3-5-14 0,-1 0-14 15,-1-7-17-15,3-1-22 0,4 0-78 0,6-11-54 16,-4 0 140-16,-2-4-102 0,14-3-67 16</inkml:trace>
</inkml:ink>
</file>

<file path=ppt/ink/ink2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14.02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181 257 315 0,'118'-166'279'0,"-114"151"-60"0,-14-2-103 0,1 0 88 0,-6 7-53 0,-3 4-6 16,3-1-7-16,9-7-28 0,-18 11-18 15,-1 3-6-15,8 0-3 0,-2 9-11 0,1-3-5 16,-1 0-20-16,0 9-3 0,2 6-3 0,0 0-7 0,0 0-2 16,9 4-10-16,-7 1 0 0,7 1-2 15,3-4-2-15,5-2-2 0,-2 0-2 0,4 0 0 16,7-2-4-16,-5-4 0 0,11 0 0 0,4-3-1 15,-5-1 1-15,7-1 0 0,3-6 0 0,5-4-1 16,5 2 4-16,-5-2-3 0,-12-4-3 0,12 4 0 16,1 0 0-16,-5 0-2 0,-8 0-2 0,0 0 0 0,-13 7 0 15,2 1-1-15,9 0 3 0,-15 5-2 0,-4 0-1 16,-3-1 0-16,-3 5 0 0,-5 0 0 0,-4 10-1 16,5-8 2-16,-10 2-3 0,5-6-5 0,3 2-28 15,-5-1-16-15,8-7-19 0,-2-1-20 0,7-14-104 16,-3 12-100-16,7-6 200 0,4-6-143 0,0 4-90 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20.07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56 890 0,'126'-56'406'0,"-137"62"-231"16,3 4-100-16,-1 3 23 0,5 4 8 0,-2 2-39 15,4 4-15-15,2 6-10 0,0 3-14 0,2-5-14 16,2 5-3-16,2 1-3 0,1 1-18 0,5 6 12 15,-1-4 5-15,-1-15-4 0,1 6-3 0,1 5-10 16,1-9-13-16,-2-13-14 0,-1-1-50 16,1-7-28-16,-1 0-30 0,-4-6-41 0,-6 2 112 15,0-1-91-15,0-3-17 0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36.49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1224 0,'13'6'629'0,"8"7"-399"0,-2 4-61 0,4 4-107 16,-2 6 21-16,2 0-2 0,0 5-6 0,-4-3-27 16,-2 7-50-16,-7 2 33 0,7 2-2 0,-11 6-13 15,3-6-1-15,-11 4-7 0,-1 0-2 0,-5 3-3 16,-7-1-1-16,1-6-4 0,-5 0-24 0,2-5-23 0,-10-5-38 16,-7 1 67-16,2-1-49 0,5-7-23 0</inkml:trace>
</inkml:ink>
</file>

<file path=ppt/ink/ink3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14.46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3 32 666 0,'4'-13'435'0,"-4"3"-173"0,-2 1-147 0,2 13 138 15,-2-6-127-15,0 2-21 0,0 0-8 0,2 0-20 16,0 13-10-16,2 16-2 0,11 55-17 0,-9-52-2 15,2 2-18-15,5 1-3 0,-5 3-5 0,0 4-6 16,3 0-2-16,-1-8-11 0,1 4 9 0,-3-7-14 0,2-1 11 0,3-7 1 16,-7-2 1-16,4-6-4 0,-1-7 1 15,3-12 3-15,-1 4-2 0,1-17 0 0,1 0-2 16,-9-2-3-16,10-8-2 0,-7-9 1 0,-3 11-1 16,15 0-3-16,-13-13 0 0,-2 2-1 0,6 0 0 15,3-1 1-15,1 5-1 0,3-4 3 0,-11 3 0 16,5 5 0-16,-9 1-1 0,14-2 1 0,-16 18-1 15,4 1 2-15,-2 1 1 0,0 9-1 16,0 0 0-16,0 0 0 0,0 0 4 0,0 0-1 0,5 9 3 16,3 9-3-16,3 8 1 0,22 49 1 0,-33-49 0 0,9-3-1 15,3 8 0-15,1 1 0 0,-1-7 0 0,-1 0 1 16,-7-2 0-16,7-2 0 0,3-2-1 16,-1-2 1-16,-3-2 2 0,-7-13-2 0,9 4 1 0,1-4 2 15,-7-2-2-15,-6-10-1 0,2-1 0 16,-4 9 1-16,2 0-2 0,0 0 0 0,0-8-1 15,0-16-2-15,0 1 0 0,9-53-1 0,-7 51-1 16,0 4-5-16,2-4-2 0,-2 1-6 0,6-1-6 16,-8 6-6-16,0 4-5 0,0 5-8 0,7 3-3 15,-3 9-59-15,0 0-28 0,-4 0-37 0,0 0 113 16,0 0-82-16,0 0-30 0</inkml:trace>
</inkml:ink>
</file>

<file path=ppt/ink/ink3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14.84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81 140 1079 0,'38'55'474'0,"-55"-55"-291"16,7 0-115-16,3 6 29 0,1-6-14 16,6 0-9-16,0 0-1 0,0 0-21 0,0 0-5 15,0 0-10-15,0 0-3 0,0 2-11 0,17 9-3 16,-5-5-5-16,14 2 0 0,49 11-4 0,-54-21-5 15,-4-10-2-15,2 1 0 0,-2-4-1 0,-7-4-3 0,5 1 1 16,-13-8-1-16,2 5-2 0,-4 2 2 0,0-2 1 0,-4 0-1 16,-13 9-1-16,5-9 4 0,-5 12-3 0,-2 3 1 15,-2-5 3-15,-6 9-2 0,4 2 2 16,-3 13 1-16,3-13 3 0,-2 11 1 0,6 1 0 16,4 9 1-16,-4-2 1 0,5 4 1 0,1 5 1 15,5-5 3-15,4 8-1 0,1-4-2 0,1 3 1 16,0-3 0-16,4-2 1 0,7 1-1 0,-5-1 1 15,2-8-6-15,11 0 0 0,-4-3 1 0,1-1-1 16,3 0 0-16,0-9-2 0,4 0-2 0,6-4-9 16,-4-11-11-16,1 5-12 0,-3-2-18 0,0-5 1 15,4-2-92-15,-6 1-38 0,-2 3-62 0,-5 1 158 16,7-1-111-16,-2 3-36 0</inkml:trace>
</inkml:ink>
</file>

<file path=ppt/ink/ink3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15.15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0 156 879 0,'53'-156'389'0,"-55"152"-198"16,0 4-102-16,4 10 57 0,-2-10-28 16,0 0-9-16,0 0-30 0,2 17 5 0,2 10-19 15,15 53-10-15,-19-52-8 0,0 1-13 0,6 3-2 16,-4 1-7-16,7 1-4 0,-9-5-19 0,0 5 8 16,0-9-2-16,4 7-1 0,-2-11 0 0,-2-2-3 15,0-11-3-15,-2 7 0 0,2-11-8 0,0-4-5 16,2 4-1-16,-4-6-5 0,2 0-3 0,0 0-2 0,0 0 1 15,0 0 1-15,0 0 6 0,2-22 4 0,0 1 2 16,15-59 4-16,-15 55 3 0,2-2 4 0,3 8 4 16,3 0 11-16,-1 0 2 0,1 2 5 0,-1 8-1 15,5 1 8-15,3 1 3 0,0 3-1 0,-2 4-1 16,-1 0-6-16,5 2-1 0,7 2-3 0,-5-4 2 16,8 8-10-16,-6-4 0 0,4 0-2 0,-3-2-3 15,-8 0-10-15,-1-4-10 0,0 4-16 16,4 0-16-16,-19-4-15 0,2 2-24 0,0-3-88 15,-2 5-68-15,0 0 165 0,0 0-117 0,0 0-48 0</inkml:trace>
</inkml:ink>
</file>

<file path=ppt/ink/ink3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15.77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315 212 538 0,'145'-90'364'0,"-149"79"-122"0,0 3-117 0,-7-7 64 15,5 0-39-15,-3 3-15 0,3 3-12 0,-2-3-14 16,-3 3-11-16,1 1-10 0,1 0-24 0,-5 3-6 0,-1 5 14 15,0-4-15-15,-2 2-20 0,-2 0-2 0,3 2-5 16,-8 0 1-16,-1 10-4 0,0-1 2 0,0-5-24 16,-3 7 9-16,3-1-1 0,-2 3-4 0,4-5 2 15,4 0-7-15,-2-3-1 0,8 3-2 16,1-2 3-16,3-1 0 0,1-1 0 0,6 0-3 16,0-4-1-16,2 0 3 0,0 0 2 0,0 0-2 0,0 0 2 15,0 0 4-15,0 0 3 0,0 0 1 16,0 0 0-16,0 0 2 0,0 0-1 0,2 0 3 15,8 2-1-15,-6-2-3 0,3 2-2 0,-1 0 1 0,4 5 2 16,-5 9-4-16,3-1 1 0,-6 4-2 0,51 61 0 16,-51-53-1-16,-2 1-2 0,0-1 1 0,-2 0-2 15,0 11-2-15,2-2 0 0,0 0 1 0,-2-1-1 16,-3 1 0-16,5-6-2 0,-4 1 1 0,0-6 0 16,0 3 2-16,4-9-2 0,0-1-1 0,-2-3 2 15,2 2-2-15,-2-2 1 0,2 1 1 0,0-5-1 16,0-3 0-16,0-1 0 0,-3-7 1 0,3 0-3 15,0 0 2-15,0 0-1 0,0 0 2 0,0 0 0 16,0 0 0-16,0 0-2 0,0 0 0 0,0 0 2 16,0 0 1-16,0 0 0 0,3-2-2 0,9 0 0 15,7-1 0-15,-2-1 2 0,4 0-2 0,55-13-1 16,-53 11 1-16,0 2-2 0,4-5 1 0,-2 3 0 16,7 0-1-16,-1-7-3 0,-10 9-19 15,7-5-11-15,-7 3-18 0,6-2-14 0,-2 8-67 0,-6 0-47 16,-4 0-75-16,-4 4 164 0,5 0-111 0,3 40-49 0</inkml:trace>
</inkml:ink>
</file>

<file path=ppt/ink/ink3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16.58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65 182 556 0,'-59'-54'392'16,"57"50"-161"-16,0 2-105 0,0-5 101 0,2 7-76 16,0 0-17-16,0 0-20 0,0 0-9 0,0 0-7 15,0 0-9-15,0 0-21 0,0 0-8 0,0 0-6 16,12 2-9-16,14 3-15 0,-3-3-3 0,65 4-9 16,-54-8-1-16,-1-4-7 0,1-3-2 0,2 5-5 15,8-4 0-15,-13 5 1 0,-8-7-2 0,11 4 1 16,-4-5-3-16,7 5-1 0,-9-5 1 0,-1 3 2 0,-10 2 0 15,6-5-1-15,6 5 0 0,-18-7-1 0,2 7 2 16,-3 6 1-16,-4-4-2 0,1 8-1 16,-7-4 0-16,0 0 0 0,-2 0 1 0,-1 0 0 0,1 0 2 15,0 15-1-15,-2-1-2 0,0-1 2 0,0-3 0 16,-1 5 1-16,1 0-3 0,0 2 2 0,0 4-3 16,-2 50 1-16,8-52 2 0,-2 0-1 0,0 2 1 15,4 2 0-15,4 7 4 0,-1-1-3 0,-5-6 2 16,6 11-1-16,-2-5 3 0,3 11 0 15,-3-6 0-15,0 4 1 0,-1-7-3 0,-3 1 3 16,0 1-1-16,-2-3 1 0,0-1-3 0,-2-4 0 16,2 7 0-16,0-7 1 0,-7-4-1 0,5 0 1 15,0 0 0-15,-6-10-1 0,4 3 0 0,-3-5 1 16,-1-1 1-16,-3 9-1 0,1-15 1 0,-5 2 4 16,3 1 1-16,-10-8 2 0,4 3 2 0,1 0 1 0,0-6 0 15,-8-6 3-15,6 12 1 0,-11-7-2 0,9 5-4 16,2 4-3-16,-8-2 1 0,2 0-2 0,-2 0-1 15,3 0-3-15,-7 0-4 0,8 0-2 0,-5-2 3 16,1 0 0-16,6 0-9 0,-8-2-11 0,3-1-12 16,7 3-16-16,3-2-54 0,1 0-33 0,11 2-58 15,-3 0-111-15,5 2 205 0,0 0-138 16,0-2-47-16</inkml:trace>
</inkml:ink>
</file>

<file path=ppt/ink/ink3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19.99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21 141 268 0,'-13'-27'213'0,"11"8"-53"15,0 0-76-15,0-4 53 0,2 12-17 16,0 5-16-16,0 0-12 0,-2 4-33 0,2 0-12 0,0 0-5 16,0-1-10-16,0 1-13 0,0 0-1 0,0 0 0 0,0 0 3 15,14-2 1-15,9 0 4 0,-4 2-1 0,55-1 4 16,-49 6 2-16,-2 3 0 0,-8 2 0 0,6 3-1 15,-8-9-3-15,-1 6 0 0,-8 7 1 0,1 4-2 16,-3-6-1-16,-2 12-3 0,0-8-1 0,-17 4-1 16,6 4-2-16,-5 0-5 0,3-2 1 0,-6-2-5 15,-4 0-2-15,-2-6-3 0,6 2 0 0,6-3 0 16,-2-5-3-16,-1-5 0 0,-1 4-12 0,4-8-23 16,5 3-25-16,2-3-39 0,-3 0 74 0,7-3-54 15,0 1-28-15</inkml:trace>
</inkml:ink>
</file>

<file path=ppt/ink/ink3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20.45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23 24 853 0,'0'-2'391'0,"0"0"-227"0,0 0-99 0,0-7 19 16,0 7-13-16,0 0 0 0,0 0-6 0,0 0-29 16,-2 0-13-16,0 2-3 0,0 0-3 0,2 2-4 15,0 25 0-15,2 5-7 0,4 54-2 0,1-42 0 16,-1 0 1-16,2-4 0 0,-5 5-4 0,-3-3 0 15,-3-3-1-15,-3 1 1 0,8 2 2 0,-8-6-1 16,-2 0-2-16,-1-2 0 0,1-1-14 16,6 1-25-16,0-9-32 0,2 0-50 0,-5-6 88 15,5 0-63-15,7-13-31 0</inkml:trace>
</inkml:ink>
</file>

<file path=ppt/ink/ink3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21.15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141 115 394 0,'44'-65'255'0,"-48"50"-103"0,-3 1-69 15,3 3 35-15,0 5-9 0,4 2 7 0,-2 4-16 16,0 0-5-16,0 0-22 0,-1 0-3 0,1 0-12 15,0 0-3-15,0 0-7 0,0 0-15 0,-6 10 7 16,-5 9 0-16,-2 6-10 0,-35 53-1 0,37-51-1 16,-4-1-1-16,7 3-8 0,-1-4-2 0,5 7-1 15,4-5-2-15,-2-2-2 0,4-4-3 0,0 1 1 0,0-6-5 16,10-5 0-16,1 4 1 0,4-11-3 0,3-4-1 16,-3-7-1-16,8-7 0 0,0 1 0 0,-2-12 1 15,3 4-8-15,-5-9-4 0,-3-1-3 16,-7-3-5-16,3 1 2 0,-7-1-2 0,1 0 1 15,-6 9-3-15,-2-6 12 0,-7 16 0 0,3-8 4 16,2 16 4-16,-7 3 1 0,3 4 2 0,6 0-2 16,0 0 6-16,0 0-1 0,0 0 1 0,-1 0 1 15,1 7 1-15,-4 5-2 0,0 5 3 16,-1 0 0-16,3-5-4 0,0 9 0 0,2-4-1 0,0 0-1 16,10 55-3-16,3-54 5 0,-1-1-6 0,1 0 0 15,-9-6-4-15,4 3-15 0,0-3-23 0,7 1-76 16,-5 1-53-16,-3-13 125 0,1 2-100 0,4 2-80 15</inkml:trace>
</inkml:ink>
</file>

<file path=ppt/ink/ink3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21.36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30 0 961 0,'-8'0'497'0,"-1"6"-243"0,3 7-88 0,4 3-32 0,-2 1-78 16,4 15 18-16,0-5-58 0,0 2 11 0,0 5-6 15,4 8-4-15,-2-6 0 0,2 6-28 0,-2 0 16 16,0 0-16-16,0 2 14 0,-2 0-3 0,2 0 1 16,1 5-1-16,-1-1-1 0,-2-8 1 0,2-6 0 0,-2 6-20 15,2-5-20-15,0-3-23 0,-2-13-25 0,4-4-28 16,-2 1-107-16,3-7 154 0,-3 1-114 0,2-14-31 16</inkml:trace>
</inkml:ink>
</file>

<file path=ppt/ink/ink3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21.57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 80 295 0,'-2'-23'195'0,"2"6"-59"0,0 7 38 0,4 3-15 15,-1-3-23-15,-3 8-32 0,0 0-53 0,0 0 19 0,0 0 34 16,0-1-46-16,0 1-4 0,6 2-14 0,4 0 4 16,5 2-4-16,0 5-3 0,-5 1-4 0,1 5-7 15,-3 14-5-15,53 53-1 0,-54-53-2 0,-3-1-5 16,-4-1 0-16,0 2-2 0,0 5-1 0,-9-7-2 15,3-2 2-15,-4-2-2 0,-3-2-1 0,2 0-1 16,-3-7-2-16,3 3-3 0,-1-6-6 0,1-3-22 16,9-2-34-16,-4-6 49 0,4 2-32 0,2 0-17 15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21.03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274 158 1042 0,'29'-158'417'16,"-56"162"-264"-16,0 4-62 0,6 9-18 0,-5 2-22 16,3 4-31-16,-6 0 7 0,4-2-4 0,2 5 0 15,-3-1-3-15,1-8-2 0,0 4 0 0,14 0 2 16,5-2-3-16,2-5-1 0,0 5 0 0,2-8 0 16,6 1 1-16,0-1 0 0,4-5-1 0,-8-2-3 0,0-4 1 15,0 0 4-15,0 0-1 0,0 0-4 0,13 3-1 16,6 1-2-16,6 2 2 0,51 13-2 15,-55-17-2-15,0-2-4 0,-2 6 1 0,6 1-1 16,-6-1 0-16,0 5-1 0,-7-1 0 0,5-2 0 16,-10 5-2-16,-1 4 4 0,-6 0-3 0,4-3 0 15,-10 7-1-15,-3-2 1 0,-1 2-1 0,-5 3 0 16,-2-8-1-16,-2 5 0 0,-2-4 2 0,-2-2-1 16,2 0 1-16,-2-5-1 0,4-1 3 0,0-3-4 0,-2-4 2 15,0 2-2-15,9 0 0 0,-3-4-4 0,4-10-10 16,5 1-59-16,2-5-37 0,-2 1-48 0,12 3-92 15,13-5 174-15,-7-6-133 0,14 4-52 0</inkml:trace>
</inkml:ink>
</file>

<file path=ppt/ink/ink3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21.88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0 234 542 0,'56'-68'368'0,"-56"79"-144"0,-4-7-135 0,4 9 108 0,4-9-104 16,-4-4-20-16,0 0-27 0,0 0-4 0,0 0-13 15,0 0-7-15,15 4-8 0,4 0-27 0,2-1 18 16,55 7-4-16,-53-16-3 0,2-3-6 0,-6-3-5 16,0-5-8-16,0 0 0 0,-7-10-1 15,-3 8-5-15,-5-2 6 0,0-2 6 0,-12 6 3 0,-1-4 7 16,-1 15 10-16,-3-3 7 0,-10 3-2 15,2 0 8-15,-4 3 6 0,2 3 1 0,2 5 2 16,0 1 3-16,-4-6-3 0,12 13-1 0,-2 3 3 16,0 3-1-16,3-6-9 0,6 8-2 0,1 4-1 0,1 2-3 15,2 3-2-15,-2-1-1 0,4-1-3 0,0-1-4 16,4 5 4-16,0-3-3 0,5-6-1 0,3-6-1 16,1 2-2-16,2-7-2 0,-1-5-32 0,5-5-77 15,0-2 36-15,4-15 46 0,-2 7-59 0,0-7-50 16</inkml:trace>
</inkml:ink>
</file>

<file path=ppt/ink/ink3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22.16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0 136 749 0,'53'-133'394'0,"-57"135"-203"0,0 3-114 16,4 7 57-16,0-12-43 0,-3 0-35 0,3 0-6 15,0 15-8-15,0 10-10 0,3 2-16 0,3 47-2 16,-6-42-3-16,0-5-5 0,2 4 0 15,-2-3-2-15,-2-1-2 0,2 0 1 0,0-3-2 0,0-10-4 0,0-3-16 16,-11-1-5-16,16 1-12 0,-8-11-5 16,1-4-6-16,2 1-8 0,-2 1 0 0,0 0 5 15,0 0 12-15,0-19 10 0,0 2 9 0,0-2 7 16,2-54 6-16,-2 56 14 0,4 4 1 0,8 2 4 16,-6 1 1-16,11 7 5 0,-11-5 1 0,13 8-2 15,-2-2-4-15,0 4 1 0,-7-5-3 0,13 5-7 16,-2 5 1-16,-6-5-33 0,-1 2-34 0,5 4 21 15,0-2 26-15,0 0-40 0,-5 5-14 0</inkml:trace>
</inkml:ink>
</file>

<file path=ppt/ink/ink3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22.55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151 119 750 0,'63'-114'387'0,"-77"110"-229"16,-3 2-48-16,4 2-25 0,1 0-47 0,-5 6 23 16,2-1-9-16,-2-3-9 0,7 6-21 0,-5-4-1 15,-2-2-5-15,0 5-1 0,7 1-2 0,-1-4-1 16,1 3 0-16,1-1-1 0,5 2-1 0,0-3 2 16,4-5 3-16,0 0 1 0,-2 0-1 0,2 0 4 15,0 0 2-15,0 0-1 0,0 0 0 0,0 0 0 16,0 0 0-16,0 0-1 0,0 0-1 0,0 0-3 0,8 12-2 15,1 1 1-15,3 8 2 0,26 48-5 0,-36-48 0 16,2 2-1-16,-4 3 3 0,0 1-1 0,-2 0 0 16,0 1-4-16,-4-3 0 0,4 6 0 0,-4-3 1 15,-3-3-1-15,9-2-4 0,-4 2 3 0,4-2-2 16,0-6 2-16,2-4-2 0,-2-1 1 0,6-5-4 16,1 1 1-16,1-4 4 0,0-2-4 15,7 1 1-15,-2-3-1 0,-1 0 1 0,5-7-1 16,0 5 2-16,0-2 0 0,-5-4-3 0,1 1 0 0,2 5-3 15,-3 2-10-15,-1-2-17 0,-3 2-25 0,-1-4-34 16,-7 4-172-16,0 0 203 0,0 0-133 0,0 0-72 0</inkml:trace>
</inkml:ink>
</file>

<file path=ppt/ink/ink3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22.76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196 0 938 0,'0'0'425'0,"-5"0"-208"16,-1 0-140-16,4 0 48 0,0 0-52 0,0 0-4 16,0 0-10-16,0 0-9 0,-7 15-8 0,-1 8-44 15,-28 55 21-15,27-47 0 0,1 1-8 0,-3-3-2 16,1 7-2-16,1-2-2 0,-2-7-2 0,1 0-8 16,1 0-13-16,5-5-28 0,0-4-23 0,-1-7-122 15,3-5 149-15,2-10-93 0,2 4-67 0</inkml:trace>
</inkml:ink>
</file>

<file path=ppt/ink/ink3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22.92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16 129 586 0,'-16'-129'346'0,"16"134"-153"16,0-1-104-16,0 0 70 0,0-4-66 0,0 0-6 16,0 0-11-16,0 0-10 0,4 11-30 0,2-1-5 15,5 11-8-15,1 2-4 0,43 51-9 0,-40-55-4 16,-3-5-11-16,5 5-21 0,-4-2-23 0,-3-8-38 0,-1 5 65 15,1-5-47-15,-6-1-23 0</inkml:trace>
</inkml:ink>
</file>

<file path=ppt/ink/ink3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23.28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50 0 841 0,'-2'-2'404'15,"-2"2"-241"-15,2 0-43 0,2 0-38 0,0 0-14 16,0 0-44-16,0 0 23 0,0 0-7 0,0 0-30 0,12 4 1 16,5 3-15-16,2-1 14 0,0-2-3 0,48 19-2 15,-48-19 0-15,-2-1-2 0,-2 1 0 0,-1 2-1 16,1-2 7-16,-9 7 0 0,3-1 5 0,-5 3 8 16,0 0 4-16,-6 1 1 0,4 5 5 0,-6 2 6 15,-4 0-4-15,3 4-1 0,-1 7-2 0,2-7-8 16,0 5-2-16,-1 3-1 0,1-3-1 15,4 3-7-15,0-3-1 0,-4-7 0 0,2-2-2 16,2 0-2-16,0 0-1 0,2-4-1 0,-6-5 0 0,0-3-2 16,2 6 2-16,-1-7-3 0,-1-2 2 0,-8-2 1 15,-1-4-1-15,0-6-3 0,1 2-1 16,-1-4 4-16,-6-3-3 0,2 1 1 0,-2-1 0 0,5-2 0 16,-1 3-2-16,-2-1 0 0,0-1 1 15,7 1 0-15,-3 5-1 0,9-2 0 0,-2 1-1 0,2 3-6 16,4 2 6-16,0 0-98 0,0 0-52 0,0 0-115 0,0-1 202 15,0 3-176-15,6 0-118 0</inkml:trace>
</inkml:ink>
</file>

<file path=ppt/ink/ink3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23.72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222 132 756 0,'32'-77'396'0,"-51"66"-197"0,4 1-114 0,-2 1 59 16,3-3-40-16,5 5-15 0,-3 3-6 0,1 4-20 15,-4-2-8-15,-12 6-12 0,6 2-5 0,6 3-11 16,-6 1-4-16,11 5-3 0,-5-2-7 0,-2 1-4 16,15 3-1-16,-2-4-2 0,2-3 1 0,-6 1 0 15,8-3-3-15,2 1 1 0,0-1 2 0,-2-6-4 16,0-2 0-16,0 0 2 0,0 0-1 0,0 0-3 15,0 0 4-15,0 0-2 0,0 0 2 0,0 0 0 16,0 0 0-16,0 0-1 0,2 19 3 0,4-10 0 16,3 5 0-16,-3-3-1 0,0 3 0 0,-2 1 3 15,3 13-4-15,10 49 3 0,-17-58-3 16,0 11 3-16,-7-7-2 0,5 4-3 0,2 3 2 16,0-7-2-16,2-7 0 0,2 6 0 0,-6-6 2 15,4 3-4-15,3-4-1 0,3 4 3 0,-4-9-1 0,5 3-2 0,3-2 2 16,-8-1 0-16,5-6-2 0,1 0 0 0,3 3 2 15,2-3 0-15,-5-2-1 0,1 0 3 0,-7-2-2 16,-4-2 0-16,0 2 1 0,0-2-1 0,6 0 1 16,-2 0 1-16,11 0-2 0,-4-3-2 0,3 3 1 15,-7 0-24-15,1 0-20 0,-4 0-25 16,1 0-31-16,-1 0-189 0,-4 0 222 0,4 0-137 16,-2 0-92-16</inkml:trace>
</inkml:ink>
</file>

<file path=ppt/ink/ink3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23.91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29 125 738 0,'-17'-124'409'0,"11"124"-208"0,-2 4-125 0,10-4 63 16,-2 0-48-16,0 0-17 0,0 0-7 0,0 0-19 15,0 0-55-15,6 15 32 0,-2-7-9 0,5 5-9 16,-3-5-1-16,0 3-3 0,-4-5-42 0,9 1-32 15,-1-1-39-15,-8-2-79 0,3 9 139 0,3-7-102 16,-4 5-46-16</inkml:trace>
</inkml:ink>
</file>

<file path=ppt/ink/ink3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24.15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137 28 987 0,'0'-2'487'0,"0"0"-307"0,0 0-115 0,0 0 12 15,0-1-3-15,-3 1-5 0,3 2-9 16,-2 0-12-16,0 0-16 0,2 19-3 0,-2 4 0 16,0 57-5-16,-4-50 1 0,-1-5 2 0,-1 13-2 15,-2-11 2-15,-1 7-1 0,3-5-1 0,-7-10-5 16,2 6 0-16,3-8-9 0,-5-11 0 0,5-1-4 16,5 5-1-16,-3-10-2 0,8 0-2 0,0 0-4 15,0-2-14-15,0 0-11 0,0 0-19 0,0 0-18 0,0 0-58 16,0 0-23-16,0-1-31 0,8-5-36 0,-1 2 128 15,3-5-96-15,-4 5-14 0</inkml:trace>
</inkml:ink>
</file>

<file path=ppt/ink/ink3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24.48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77 27 319 0,'0'-10'264'0,"0"8"-64"0,0 0-77 16,0 0 83-16,0-1-51 0,0 1-14 15,0 0-10-15,0 0 1 0,0 0-10 0,0 2-4 16,0 0-30-16,0 0-2 0,0 0-9 0,2 17-7 15,0 4-9-15,-2-2-20 0,-2 52-6 0,-4-52-6 16,2-2-7-16,0 6-7 0,-1-2-3 0,-1-2-4 16,0 0 0-16,4 4-5 0,0-2 4 0,-3 9-6 15,-1-12 4-15,2 10-6 0,0 1-1 0,-3 1-8 16,5-3-12-16,-4-2-14 0,0-6-23 0,1-6-82 16,3 8-56-16,2-11 141 0,0-8-110 0,5-4-46 0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21.39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137 96 982 0,'-6'4'476'0,"-2"1"-293"0,3 3-66 0,3-8-21 16,0 0-57-16,0 0 25 0,2 0-9 0,0 6-24 15,2 11-6-15,0 0-4 0,2-2-3 0,3-1-6 16,3 3-1-16,1-10-6 0,10 1-1 0,54 53 1 16,-51-61-1-16,-1-2-2 0,6-7-1 0,-6-3-1 15,0-3 1-15,-6-4-1 0,2 0 0 0,-4-2-1 16,-3-4 0-16,-5 2-1 0,-5 2 1 0,-2 2 2 16,-11 0-1-16,-1 4 0 0,1-2 0 0,-8 5 0 15,-2 1 0-15,-2 3 2 0,-6 2-2 0,1 6 0 16,1 0 1-16,2 6-1 0,-13 4 1 15,11 5 2-15,-3 6-1 0,3 0-2 0,6 2 4 16,-4 3-2-16,8 1 1 0,0 2 1 0,11 3-1 0,-7-5 1 16,9 0-1-16,0 1 1 0,4-1 1 15,0 3 3-15,6-7-2 0,11 0 0 0,-13-4 0 16,11 0-2-16,-1-7 2 0,7 3 0 0,-6-2-3 0,6-7-3 16,11-2-7-16,-13 0-13 0,12-4-17 0,1 0-20 0,-1 0-25 15,3-4-91-15,6-4 28 0,-2-1 81 16,-13-1-88-16,15-5-46 0</inkml:trace>
</inkml:ink>
</file>

<file path=ppt/ink/ink3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25.05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50 11 876 0,'-6'-2'459'15,"4"-3"-230"-15,-4 1-122 0,4 4 68 0,0 0-39 16,-1 0-34-16,1 0-9 0,0 0-12 0,2 0-26 16,0 7-9-16,2 14-14 0,0-5-1 0,3-1-34 15,24 54 18-15,-12-54-4 0,0-4 0 0,-3 3-5 0,1-9-1 16,4-5 0-16,-2 0 2 0,4 2-4 0,-8-4-1 16,1-3-1-16,-1-1 0 0,-1-2 1 0,3-3 0 15,-9 11-1-15,-1-2 0 0,1-4 0 0,-6 6 1 16,0 0 0-16,0 0 0 0,0 0-1 0,0 0 3 15,0 0-2-15,0 0 1 0,-2 6 5 16,0 11-3-16,0-5 2 0,-3 1 0 0,3 2 0 16,-2 0-4-16,0-5 2 0,0 1 0 0,2-5-1 15,0-2 0-15,-3 13 3 0,3-13-3 0,0 7 1 0,0-1 6 16,0 7 4-16,0 0-1 0,0 2 0 0,2 52 2 0,0-56 4 16,0 6 3-16,0 2 2 0,-2-2-6 0,0 4 0 15,-1 3 1-15,3 3 1 0,-2 3-3 16,-2-5-9-16,4 3-1 0,0-1 0 0,-4-6 0 15,4 7-3-15,-2-9-3 0,-2-2-2 0,4 0 2 0,0-8 2 16,-2 4 1-16,-1-7-3 0,3 5-1 16,-2-7 1-16,0-4 3 0,-2-4-3 0,2 0 1 15,0 0-2-15,0 0 0 0,0-2 1 0,0 0 0 16,-1 0 0-16,1 0-2 0,-2 0 0 0,-13-6-1 16,5 1 1-16,-1 1 1 0,-4-3 0 0,5 3 0 15,-1-2-1-15,0-1 0 0,1 3 2 0,1 0-1 16,1 2 0-16,1-1-1 0,3 1-1 0,2 2-3 15,0 0-8-15,2 0-17 0,-1 0-21 0,1 0-89 16,0 0-58-16,0-1-148 0,0 1 249 0,2 0-225 16,0 0-110-16</inkml:trace>
</inkml:ink>
</file>

<file path=ppt/ink/ink3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25.34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0 121 1110 0,'0'-3'546'0,"0"1"-325"0,0 0-155 0,0 0 52 15,0 0-43-15,0 0-1 0,0 0-6 0,0 0-4 16,0 0-116-16,23 0 89 0,9-1-5 15,50-1-1-15,-44 0-13 0,0 2-4 0,6-4-3 0,-2 4-2 16,-2-5 7-16,6-3-12 0,-2-1-1 16,-4-1-3-16,-6-1 0 0,-1 5-5 0,-3 3-35 15,-5-1-29-15,-6 2-28 0,-6 2-41 0,-7 2-61 0,9 0 131 16,-24 4-107-16,5-2-26 0</inkml:trace>
</inkml:ink>
</file>

<file path=ppt/ink/ink3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25.54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433 41 1022 0,'-137'-16'495'0,"135"24"-304"15,0-4-78-15,2 0-14 0,-2-4-38 0,0 0 30 0,2 32-12 16,2 50-4-16,6-42-23 0,0 0 14 0,5 2-24 16,-4-9-5-16,5 1-16 0,-12-4-5 0,11 5-2 15,-3-1-7-15,-3-5 0 0,3 7-20 16,-3-9 9-16,-3-6 2 0,-4-4-38 0,6 2-93 15,-6-2-72-15,6-15 156 0,3 11-116 0,-1-11-103 16</inkml:trace>
</inkml:ink>
</file>

<file path=ppt/ink/ink3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25.75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0 221 1017 0,'63'-116'462'0,"-63"114"-271"0,2-2-114 0,8 0 40 16,-10 2-27-16,0 0-28 0,0 0-5 0,17 0-1 16,11-1-10-16,54-7-17 0,-47 4-2 0,1-3-3 0,10 3-3 15,3 0-6-15,1-1 0 0,-12-1-11 0,6 4-6 16,-8-5-10-16,-3 5-11 0,-3 4-20 0,-20-2-78 16,7-4-54-16,-15 4-107 0,-2-1 200 0,-6 3-183 15,4-2-92-15</inkml:trace>
</inkml:ink>
</file>

<file path=ppt/ink/ink3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25.92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10 0 1644 0,'-6'11'100'16,"4"-1"-32"-16,-2-1-10 0,6 5-9 0,0 1 9 16,0 2-11-16,-2 6 55 0,2 11-7 0,4 1-11 15,1 1-24-15,-5 4-13 0,2-4 8 0,4 2-34 16,-3-1-2-16,1-11-8 0,0-3-3 0,-2 2-22 15,5-8 8-15,-3 0-13 0,0-3-8 0,-1-5-45 0,-1-1-44 16,4 3 87-16,1-3-60 0,-7-6-28 0</inkml:trace>
</inkml:ink>
</file>

<file path=ppt/ink/ink3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26.12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0 147 950 0,'122'-105'448'0,"-122"101"-223"0,0 4-130 0,4 0 105 16,-4 0-73-16,0 0-45 0,0 0-28 0,0 0-4 15,0 0-9-15,2 0-10 0,4 4-3 0,-1-2-16 16,-1 13-22-16,-2 4 16 0,11 0 1 16,24 57-32-16,-39-55-26 0,0-2-34 0,0 2-45 0,-2-5 95 15,0 3-71-15,4 0-33 0</inkml:trace>
</inkml:ink>
</file>

<file path=ppt/ink/ink3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8:26.31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164 0 1133 0,'-7'7'518'0,"-3"3"-306"0,-1 1-131 0,5 3 49 15,-7-1-28-15,9 2-18 0,-4-3-10 0,1 9-18 16,1-8-7-16,-2 6-8 0,1 2-7 0,-1-2-15 15,-3 2-5-15,1 0-3 0,4-2-3 0,-1-2-10 16,-1-5-25-16,2 5-93 0,-1-2 39 0,-1-5 52 0,4-1-69 16,2-7-33-16</inkml:trace>
</inkml:ink>
</file>

<file path=ppt/ink/ink3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0:19:49.91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0 0 0</inkml:trace>
</inkml:ink>
</file>

<file path=ppt/ink/ink3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19:51.24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409 81 676 0,'-50'-37'320'0,"44"42"-144"0,-6 0-87 0,-2-4-25 16,-1 8-28-16,-4-5 18 0,6 8 0 0,0-4-2 15,-3-2-11-15,7 5-9 0,-4 1 15 16,-2 15-7-16,4-16-6 0,-3 7-4 0,2-7-1 0,-4 7 3 16,2 4 0-16,-2-1 1 0,0 3-12 0,7-12 9 15,6 17-3-15,-3 1 1 0,-2 2-2 0,9 2 0 16,-4-5-2-16,5 5 3 0,4-5-2 0,4 0-1 15,0 3 1-15,1-5-1 0,6 1-1 0,-4-4-4 16,8 2 1-16,2-5-5 0,3 3 1 0,-2-5-6 16,6 0 1-16,2-6-4 0,-4 2 2 0,2-4-3 0,1-1-5 15,7-7 4-15,-4 3-1 0,-6-6-1 0,4 0-2 16,-2-3 1-16,11 0-1 0,-6-7 2 16,0-1 1-16,-4 3-2 0,1-5 0 0,2 0 1 15,-4-1 1-15,-4-4-1 0,-5 2 0 0,5-2-1 16,-10-1-1-16,5-5 0 0,-7-2 2 0,4 2-3 15,-3-5 0-15,-3 3 0 0,-4-6 0 0,4 1 1 16,-12 1-1-16,3 1-1 0,-3 0 1 0,-5-2 1 16,3 2 1-16,-6 10-1 0,4-2 0 0,-3 0-1 0,-2 0 0 15,-4-6 0-15,-2 8 1 0,-1-6-1 0,-6 9 0 16,7-14 0-16,-4 12-2 0,-5-4 2 0,-2 4 0 16,-6 3 1-16,8 4 1 0,-9 0-1 0,8 1 1 15,-11 4 1-15,-4-2 0 0,22 13 0 0,-20-4 2 16,7 6 2-16,2-1-2 0,-6 10 4 0,3-1 2 15,6 6 2-15,-9-4-1 0,-7 4 1 16,16 8-1-16,2-2 1 0,0 4 2 0,4-5-8 16,-4 4 1-16,7-1-2 0,9-3 3 0,3 11-2 15,-3-8-3-15,1 0-2 0,7 3-1 0,-5 0 4 0,13 7-2 16,-3-4 0-16,0 4 0 0,-2-12-1 0,17 9 3 16,-12-9-2-16,14 0 2 0,6 1 0 0,-9-12 0 15,10 6-1-15,5-6 1 0,1 4-3 0,-6-12 2 16,5 6 1-16,3-9-2 0,-2 0-2 0,0-3 1 15,1-4 0-15,4-1-2 0,-8-9 1 0,0 6-1 16,7-5 1-16,0-4-1 0,-6-2 1 0,-4-3-1 16,-3-1 0-16,-2-1 2 0,5-2-2 0,-13-5 0 15,0-2 1-15,-9-1 0 0,4 1-1 0,5 6 0 16,-9-7 1-16,-6-2-1 0,2 8 0 0,-3-8 1 16,0 8 0-16,-4-2-1 0,-6 7 2 15,0-4-1-15,-6-7-2 0,2 3 1 0,3-3 0 16,-6 5 1-16,-12-4-2 0,-1 4 2 0,-2-9-2 15,-7 12 1-15,5 7 3 0,-3-6-1 0,-11 7 0 0,11 13-2 0,-10-5 1 16,4 3-1-16,8 3 2 0,-7 4-1 0,2 3-1 16,-1 8 0-16,9 0 0 0,-5-4 0 15,-3 2-1-15,6 7 1 0,2-2-1 0,-3 0-1 0,7 2 1 16,1-4-1-16,-5 4 1 0,17-2 0 0,-3 7-2 16,6-4-69-16,-3 0-47 0,14 9-74 15,-4-4 144-15,1 0-137 0,1 3-82 0</inkml:trace>
</inkml:ink>
</file>

<file path=ppt/ink/ink3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19:52.56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674 115 134 0,'-8'-108'135'0,"10"103"-12"16,1 5-49-16,2 0 41 0,-5 0-4 15,0 0 0-15,0 0 0 0,0 0-2 0,0 0-23 0,0 0-3 0,0 0 12 16,0 0-3-16,-2 0-12 0,1 0-7 0,-1 0-4 16,0 0 0-16,-1 5-6 0,-2 7-4 0,0-3-20 15,-1 1-1-15,-2 6-7 0,-23 42 0 16,14-37-4-16,4 6-5 0,-3-4-2 0,-4 7-1 16,-2 4 1-16,-2 5-2 0,0-4-2 0,0 10 0 15,1-5 1-15,-8 2-9 0,6 2 1 0,-1-6 0 0,2 4-3 16,3-7-3-16,-2-1 0 0,7-6-3 0,0-1 0 15,5-3 2-15,3-11-1 0,-2 1-1 16,4-2 1-16,3-4 0 0,1-7 0 0,0-1-1 0,1 0 2 16,1-1 0-16,0-1 1 0,0 0-3 0,0 1 1 15,0-1 1-15,1-3 0 0,7-11 0 0,0-3-1 16,28-39-1-16,-27 37 0 0,4 3 0 0,-1-6-1 16,2 3 1-16,2 2-2 0,3 0 2 0,6 4-2 15,-8-4 1-15,1-5 1 0,0-2-2 16,3 8 1-16,-2-7-1 0,2-3 2 0,-2 3-2 15,-6-3 1-15,-2 4 0 0,10 3 0 0,-5 0 1 16,-1 2 0-16,-2 8 1 0,-7 3-3 0,2-4 2 16,-1 8 0-16,1-1 1 0,-10 6 0 0,2 3-1 15,-2-4 0-15,1 0 1 0,-1 0 2 0,1 0 1 16,-9 16-1-16,5 6 1 0,-53 41 0 0,37-36 4 16,0 4 1-16,0-1-3 0,-4 1 2 0,5 3 0 15,-5-2 3-15,0 2-4 0,1 1 2 0,-5-4-2 16,4 6 1-16,-1-2-2 0,3 1 0 0,2-6-2 0,10 1-2 15,-19 7 2-15,6-2-2 0,3-6-1 0,-2 2 0 16,7-4 3-16,0 2-4 0,0-9 1 0,-5 5 3 16,14-15-2-16,4-4 0 0,2 2 0 0,-1-9-1 15,4 0-1-15,-2-1 2 0,0-1-1 0,0 0-1 16,0-1 1-16,9-19-1 0,27-41 2 0,-19 36-1 16,-4-2 0-16,3 0-1 0,0-3 1 15,4 1-1-15,-1-1 1 0,2 6-1 0,-3-3 0 16,1 2 0-16,2 1 0 0,-2 2 0 0,-1 0-3 0,1 1 1 15,0 6 0-15,-4-4-1 0,-2 6 2 0,-7 5 0 0,4-4-2 16,-10 11 1-16,3-2 2 0,-4 7 1 0,-1-2-1 16,0 0 0-16,1 0 0 0,-1 0 1 0,0 0 0 15,-9 1 2-15,-8 10-2 0,-36 49 0 0,38-46 1 16,-3 7 1-16,6 0-1 0,-4 2-1 0,-1 1 1 16,3 2 0-16,-5-4 0 0,0 1 1 0,3 2 0 15,-3 3-1-15,0 2 1 0,4-2-1 16,2-4 1-16,7-2-3 0,-2 1 2 0,-1-1 0 15,3-2-2-15,5-7 0 0,-2-2 1 0,2-1-1 16,3-2 0-16,-3 0-15 0,1-7-20 0,2-1-70 16,0 0-44-16,0 0-71 0,0-1 154 0,0-1-157 15,0 0-75-15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21.77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285 21 444 0,'-15'-9'305'16,"2"1"-106"-16,1 2-110 0,5 8 47 0,-3 0-16 16,1 4-12-16,7-6-31 0,0 0-9 0,0 0-4 0,0 0-7 15,-2 0-7-15,-15 17-2 0,8 4-11 0,-54 61 0 16,46-55 0-16,9 9-2 0,-9-5-6 0,10 7 6 15,-7-2-3-15,1 2 0 0,-2 0-1 0,13-5-4 16,-7 3-1-16,20-11-4 0,-7 3-1 0,6-14-8 16,3 9 1-16,16-23-2 0,-6 3-2 0,0-10 0 15,6-7-5-15,1-7 2 0,3 0-2 0,-5 0-1 16,-3-9-3-16,-9-6-1 0,14 1 1 16,-7 1-4-16,-9-2 2 0,-1 5 0 0,-5-5-2 15,-2 4 1-15,1-1 0 0,-5 5 1 0,-11 3 1 16,5 8-1-16,-9-2 0 0,5 1 1 0,1 7 0 15,-8-2 0-15,5 9 1 0,-5 4 0 0,6 2-1 16,1-2 3-16,6 13 0 0,-3 6-2 0,5-4 5 16,-2 6-1-16,10 6-3 0,1-2 4 0,7 7 0 15,-1-1-1-15,2 3 0 0,1-5 4 0,-3 1-3 0,2-5-2 16,4 2 3-16,-2 1-1 0,-5-9-1 0,1-3-1 16,-3-1-1-16,3-2-3 0,0-5 0 0,-1 1 3 15,-3-1-5-15,-3-4-30 0,0-2-22 0,-6-2-22 16,0-2-30-16,0 0-142 0,0 0 183 0,0 0-125 15,0 0-66-15</inkml:trace>
</inkml:ink>
</file>

<file path=ppt/ink/ink3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19:52.99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82 65 828 0,'-47'-22'411'16,"47"17"-232"-16,2-5-52 0,4 4-10 0,7 8-5 0,-10-2-56 15,2 3 33-15,0-3-10 0,-5 0-24 16,0 0-1-16,0 0-5 0,0 1-3 0,2 16-3 16,-1-1-11-16,1 3-6 0,4 42 1 0,1-34-6 15,-11-2-5-15,6-1 0 0,-4 6-4 0,1-2-1 16,2-4-1-16,-1 3 2 0,4-8-5 0,-11 1 1 16,7 1 1-16,0-8-1 0,10-4-1 0,-7-1 0 15,-3 0-1-15,8-8-1 0,-6 2 0 0,-2-2 0 16,0 0-1-16,0-2-2 0,0 1 3 0,0-1-1 15,3 0 0-15,3-2 1 0,2-3-2 0,2-1 0 16,0-2 0-16,-1-6 2 0,43-37-4 0,-38 37 1 16,-4-3-2-16,3 1 1 0,5-4 1 0,-1 6 0 15,1-4-1-15,1-2-1 0,1 2 0 0,-4 1 0 16,5-2-2-16,-9 7-11 0,5-2-17 0,-5-2-65 16,1 3-36-16,3 6-49 0,4-9-80 0,-7 5 171 0,11 2-139 15,1-3-97-15</inkml:trace>
</inkml:ink>
</file>

<file path=ppt/ink/ink3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19:53.40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66 685 0,'106'-66'414'16,"-111"66"-120"-16,5 8-112 0,-3 1-27 0,-3 1-75 16,6 1 19-16,-7 2-57 0,7 2 15 0,-8-2 12 15,8 11-16-15,-3-7-16 0,1 6-2 0,4-1-3 0,-5 7-1 16,1 4 1-16,-1-3-2 0,1-1-19 0,2 3 11 15,0 0-1-15,0 2-1 0,0 0-2 0,2-2-4 16,-2-3-4-16,0 2 0 0,3 1-1 0,-3-1-1 16,0-1-2-16,0 2-2 0,-1 2 1 0,-1-7-1 15,0 7 2-15,-1-5-3 0,0-3 0 0,1 0-1 16,2-5 0-16,2-4 0 0,-2 1 0 0,2-4 2 16,2-7-4-16,-2-1 1 0,0 4 0 0,-2-5-1 15,0-4-1-15,-2-1-5 0,2 0-30 0,-2 0-20 16,1 0-19-16,-1 0-29 0,1 0-98 15,-1 0-81-15,0 0 190 0,1 0-147 0,-1 0-81 16</inkml:trace>
</inkml:ink>
</file>

<file path=ppt/ink/ink3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19:53.66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59 182 851 0,'-55'45'363'15,"49"-41"-204"-15,6 3-28 0,3-1-19 0,2 1-10 16,6 1-11-16,0-5-59 0,1 3 14 0,2-4-11 16,1 3-3-16,2-2-17 0,-2 2 5 0,-1-7-1 15,1 4-1-15,-1-1 2 0,2 1 0 0,0-5 1 16,2 1 1-16,-3-1-2 0,-3 0 1 0,1-5 2 16,8 0 2-16,-10-7-5 0,1 4-3 0,-9-2-1 0,7-5-5 15,-2-1 1-15,0-2-1 0,3 7-3 0,-11-2-7 16,5 0-1-16,4 4-2 0,1-2-14 0,-13-9-73 15,4 12-49-15,-4-7-79 0,3 4 157 0,0 4-152 16,0-4-86-16</inkml:trace>
</inkml:ink>
</file>

<file path=ppt/ink/ink3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19:54.06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22 95 1008 0,'-22'-95'503'0,"28"95"-198"15,4 0-136-15,1 2-40 0,-8-2-28 0,8 3-38 16,4 5-33-16,3 7 14 0,-2-7-2 0,1 11-6 15,1-1-1-15,8 3-12 0,-2 3-3 0,3 0-3 16,1 7 0-16,-1-2-1 0,5 4-1 0,5-2 1 16,5 1 1-16,3 5 0 0,7-2-1 0,-4 4-2 15,-6-8 3-15,4-2-2 0,-1-5 0 0,15 11 0 16,-4-4 0-16,-19-6-4 0,16-2 1 0,-11-1 0 0,14 4-1 16,-10-5-3-16,3 3 0 0,-18-8-1 0,3 2-2 15,1 3-1-15,-6-5-1 0,0 2 2 0,-8-2-2 16,-2 0 0-16,-7-6-2 0,-4-1 0 0,-5 1 1 15,0-2-20-15,-5-8-21 0,-1 3 14 0,2-3-107 16,-1 0-42-16,0-1 27 0,-6-1-207 16,-5 0 242-16,-11-3-145 0,-40-3-124 0</inkml:trace>
</inkml:ink>
</file>

<file path=ppt/ink/ink3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19:54.32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11 207 1382 0,'-2'0'516'0,"1"0"-343"0,-1 0-73 16,1 0-9-16,-1 0-7 0,0 0-29 0,1 0-29 15,1 0 6-15,0 0-3 0,3 2 12 0,15 7-23 16,-6-4-6-16,53 16-4 0,-41-18 2 0,2-3-4 16,-2-1 1-16,6-6-2 0,-9-1-1 15,5 0 0-15,5 0-2 0,-10-6 2 0,1 2-1 16,-9-7-3-16,3-2 2 0,-6 7 0 0,7-4-1 15,-10 0 0-15,-7-3 1 0,3 4-3 0,-3 4 1 16,-2-2 0-16,-2 6-1 0,-4-4-2 0,-7 5-20 0,-3 6 9 16,9 2-156-16,-7 0 70 0,0 7 60 0,-1 6-75 0,-12-4-65 15</inkml:trace>
</inkml:ink>
</file>

<file path=ppt/ink/ink3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19:54.94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447 41 887 0,'-87'-51'313'0,"64"60"-163"16,-7-1-40-16,4 4-25 0,-3 5 6 0,-2-1 1 15,4 9-42-15,-3-9 20 0,7 1 28 0,0 4-52 0,4 5 5 16,-3 5 7-16,4-7-18 0,5 3-5 0,0 4 1 16,0 10 2-16,5 11-2 0,0-2 5 0,10 0-11 15,-5 0 5-15,-2 1-1 0,5 1-1 0,1-3-3 16,16-2 1-16,-3 0-5 0,2-4-3 0,3-6-2 16,15 0 2-16,-2 2-8 0,15-18-2 15,3 3-1-15,1-15-5 0,-1 6 1 0,16-17-3 16,-6-4 0-16,7-9-5 0,-1-4 3 0,-11-8 1 15,1-1 0-15,-6 4-3 0,-16-9 0 0,-3-14 0 16,7 13 3-16,-19-5-3 0,-1-1-1 0,-5 0 0 0,-2-7 0 16,-9 2-1-16,3 0 1 0,-7 10-2 0,-9-5-1 15,-2-5 3-15,-3 6 0 0,-5 4 0 0,-3 4 0 16,0-1 0-16,-4 3 1 0,-4 6 0 0,-6 1 0 16,2 6 0-16,-6 5-1 0,7-2-1 0,-4 5 0 15,-6-2 1-15,8 10 0 0,-1 0 0 0,9 2 0 16,-2 6-1-16,1-2 1 0,-1 2 0 0,5 3 0 15,0-1 0-15,10 1-1 0,-3-1 0 0,1-2 0 16,17 14-5-16,-2-7-40 0,1-2-23 0,5 0-26 16,4 0 6-16,5-1-83 0,6 6 113 0,5-8-85 15,-2-4-10-15</inkml:trace>
</inkml:ink>
</file>

<file path=ppt/ink/ink3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19:55.47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412 46 561 0,'42'-46'333'0,"-55"44"-54"0,2 2-90 0,-4 0-19 16,-10 2-68-16,12-2 15 0,-10 0-51 0,2 5 27 0,-1 6 18 16,-7-1-17-16,0-1-1 0,-2 7-22 0,4 5 12 15,-2 2-15-15,-3 1-6 0,5 5 4 0,2 1-26 16,0 11 7-16,5-1-4 0,6 0-4 0,6 4-14 16,-3 1 7-16,11-2-4 0,-2 0-7 0,10-1 5 15,-2-3-6-15,17-7-4 0,-2 3 2 0,6-10-8 16,9-3 0-16,7-7-2 0,5 1-2 0,-9-7-6 15,3-9 3-15,16-1 1 0,-10-3-3 16,3-2 0-16,-6-4 0 0,-1-6-1 0,3-9 0 16,-2-9 0-16,5 5 0 0,-13-5-1 0,-2-6 0 15,-3-7-2-15,-5 1 0 0,-4 2 2 0,-9 5-1 16,3-2 0-16,-21 5-1 0,-2-1 3 0,-2 2-2 16,1 6 2-16,-14 11 0 0,4-9-1 0,-9 4 1 15,-1 6 0-15,-4 2 1 0,-1-1-2 0,-2 8 1 16,-1-3 0-16,4 1 2 0,-14 5-1 0,13 2 0 0,-5 3 0 15,-6 0-2-15,7 0 2 0,-1 0-1 0,0 0 0 16,2 5-2-16,6-2 1 0,5 0-1 0,-5 2 2 16,16 8 0-16,-5-8-1 0,5 3-5 0,4 0-15 15,5 0 11-15,4 5-96 0,0-2-38 0,12-3-53 16,-3-3-87-16,15 11 189 0,-4-1-154 0,12-7-53 16</inkml:trace>
</inkml:ink>
</file>

<file path=ppt/ink/ink3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19:55.94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214 43 1054 0,'-5'-2'545'15,"-1"4"-339"-15,-4 3-86 0,7 1-61 0,-10 0 50 16,3 6-11-16,0-3-5 0,4 3-15 0,0 1-9 16,1 3-4-16,-3 0 2 0,6 3-13 0,7 4-19 15,-7-1 7-15,6 7-3 0,-1 2-10 0,5 7 5 16,1-4-2-16,4 8-9 0,-3-4 12 0,4 4-15 16,7 2 1-16,5-9-7 0,1 2 0 0,2-10-8 15,5 1 1-15,-5-15-5 0,8 1-2 0,-13-6 5 0,5-9-6 16,10-7 4-16,-2-4 0 0,-5-4-2 0,7-2 1 15,-2-6 0-15,6-8-1 0,2-6 0 0,0-1-1 16,-13 10 1-16,9-13-2 0,-11 0 1 0,1 4 0 16,-17-3 0-16,-12 8 0 0,8-1-1 0,-14 0 0 15,-2 2 1-15,-23 9 1 0,6-4 2 16,-12 9-2-16,3-1 0 0,0 8 0 0,-13-5 2 16,-4 9-1-16,-1-4 0 0,4 3 0 0,-2 6-1 15,1-1 0-15,2 3 0 0,3-3 2 0,3 8-3 0,2 0 2 16,2 3-1-16,1 0-1 0,7 6 0 0,-4-1 0 0,-1 8-1 15,6 0 0-15,2-3 0 0,3-1-1 0,-1 4 0 16,1-5-54-16,6 2-28 0,6 3 29 16,2 1-253-16,-1-6 246 0,7 5-144 0,-4-6-103 15</inkml:trace>
</inkml:ink>
</file>

<file path=ppt/ink/ink3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19:56.09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1603 0,'111'42'603'0,"-113"-44"-432"16,-2 1-124-16,-6-2 9 0,8 1-20 0,1 0-10 15,-1 1 0-15,0-1-34 0,1 2-29 0,-1 0-130 16,1 0 56-16,-3 0 68 0,0 2-93 0,0-2-73 16</inkml:trace>
</inkml:ink>
</file>

<file path=ppt/ink/ink3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19:56.86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667 116 496 0,'-40'-92'345'16,"38"84"-165"-16,2 0 10 0,4 6-104 0,-4 1 42 15,0-1-19-15,0 0-8 0,0 2-15 0,-2-1-10 16,0 1-18-16,1 0-3 0,-1 0-1 0,1 0-4 16,-1 0-8-16,-3 13-5 0,-5 8 6 0,-14 45-1 15,11-33-7-15,-1-4 0 0,1 7-3 0,-3 6 7 16,-6 3 0-16,4 0-3 0,0-5-6 0,-12 7 8 16,12 2-8-16,-11-2 1 0,2 0-6 0,-7-1-8 15,10 3 3-15,-7 1-5 0,2-2-1 0,8 3-11 16,-6 1 4-16,9-6-4 0,-3-2 1 0,7-2 0 15,-7 0-4-15,6-10 3 0,-6 1-2 0,10-5 0 16,-3-1 0-16,2-8-1 0,6 2 1 0,0-5 0 0,1-3-1 16,-2-6 0-16,9 6 0 0,-7-12 2 15,2 3-4-15,0 2-5 0,1-6 3 0,0 0-37 16,1 0-18-16,-1 0-23 0,1 0-73 0,-1 0-44 16,0 0-64-16,1 0 169 0,-1 0-176 0,1 0-45 15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22.09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7 33 512 0,'-7'-19'353'16,"7"13"-145"-16,0-2-118 0,7 10 40 0,-7-2-3 15,0 0-12-15,0 0-13 0,0 2-13 0,10 25-53 16,1 0 22-16,20 55-4 0,-24-48-4 0,1 2-5 15,-2 2-15-15,1 2 3 0,-1 0-14 0,-2-3 1 16,0 5-11-16,-4-14-3 0,5 3 1 0,-3-8-13 16,-2-4 9-16,2-6-8 0,2 0 7 0,-2-7-8 15,2-8 7-15,-4 0 1 0,0 0-7 16,0-1-5-16,0 1-5 0,0-8-9 0,2-22-15 16,0-56-2-16,-4 52-2 0,0 5 2 0,0-11 1 15,-2 0-5-15,0 0 17 0,0 4 10 0,4 4 20 16,-3 0 6-16,1 5 9 0,0 10 2 0,2 0 10 15,0 7 13-15,9 1-10 0,-1 7 1 0,0 2-6 16,3 0-2-16,8 2-5 0,-2 0-5 0,6 0-7 16,0 2-1-16,6 4-2 0,-3-6-2 0,3 6 0 15,0-1-51-15,1-3-33 0,-3 2-36 0,-2 2-64 16,1 5 127-16,-1-1-129 0,-4 3-106 0</inkml:trace>
</inkml:ink>
</file>

<file path=ppt/ink/ink3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19:57.21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57 6 707 0,'-2'-1'394'0,"-3"-3"-138"0,4 3-85 15,-1 1-33-15,0 0-69 0,1 0 19 0,-10 16-55 16,2 2 32-16,-15 36-16 0,26-31-2 0,-5-2-8 16,4 3-2-16,-2-6-10 0,1 1-5 0,3 0 7 0,-1 5-9 15,-2-6-3-15,0 1-3 0,6-6 5 0,-1-5-3 16,3-1 11-16,2-7 0 0,6 0-4 0,0-7 9 16,5-2 4-16,1-6 1 0,2-4 2 0,4-5 0 15,-1 8 0-15,5-7-4 0,-5 2 7 0,6-3-12 16,-4 0 3-16,4 6-8 0,-7-1 0 15,0 4-7-15,-2-1-3 0,-1 3-3 0,-9 2-5 0,-1 3 0 16,-8 2-6-16,-4 4 1 0,11 0 0 0,-9 1 0 16,-2 6-4-16,-5-2 1 0,2-3-74 15,2 0 34-15,-2 0-115 0,1 0-63 0,-1 0 157 0,1 0-116 16,-14 5-58-16</inkml:trace>
</inkml:ink>
</file>

<file path=ppt/ink/ink3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19:58.98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90 0 618 0,'-84'40'315'16,"81"-41"-161"-16,0-3-87 0,3-2 52 0,0 4-58 16,0 1-10-16,0-1-4 0,0 2-11 0,0 0 1 15,0 0-28-15,0 0 3 0,0 0-9 0,6 0 4 16,4 0-30-16,9 0-25 0,2 0-31 0,42 5-52 16,-44-5-48-16,4-2 119 0,6 1-124 0,0 1-82 15</inkml:trace>
</inkml:ink>
</file>

<file path=ppt/ink/ink3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19:59.13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0 802 0,'120'31'320'0,"-110"-33"-189"0,-2 2-123 15,5 0-53-15,1-1-59 0,4-1 64 0,5 0-12 16,-2 1-48-16</inkml:trace>
</inkml:ink>
</file>

<file path=ppt/ink/ink3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19:59.29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60 1021 0,'107'-9'363'0,"-107"-6"-240"0,2 7-79 15,0-5 20-15,4 10-20 0,-3-3-8 0,7 6-11 16,0-4-8-16,-1 3-4 0,6 1-9 0,-1 0-1 15,1 1-98-15,2-1-66 0,-1 2 128 0,7 1-91 16,-5 0-85-16</inkml:trace>
</inkml:ink>
</file>

<file path=ppt/ink/ink3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19:59.44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1070 0,'111'5'422'0,"-116"-10"-277"0,5 5-111 15,0 0-2-15,0 0-2 0,0 0-6 0,0 0-19 16,0 0-14-16,0 0-22 0,13 1-43 0,3 1-132 16,0 0 168-16,44 7-100 0,-41-7-76 0</inkml:trace>
</inkml:ink>
</file>

<file path=ppt/ink/ink3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19:59.57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20 827 0,'14'0'341'0,"-6"-5"-225"16,5 0-76-16,-2 4 16 0,-1-9-21 0,9 7-10 16,-9 9-3-16,1-6-9 0,-3 0-10 0,2 0-56 15,1 3-59-15,0-1 90 0,-1 6-57 0,-2-3-41 0</inkml:trace>
</inkml:ink>
</file>

<file path=ppt/ink/ink3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19:59.73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2 787 0,'0'0'313'15,"1"-2"-215"-15,-1 2-69 0,0 0-4 0,0 0 11 16,0 0-22-16,0 0-23 0,0 0-19 0,0 0-25 0,5 0 43 16,8 2-34-16,0-1-22 0</inkml:trace>
</inkml:ink>
</file>

<file path=ppt/ink/ink3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19:59.88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20 381 0,'127'13'287'0,"-122"-16"-122"16,1 2-99-16,6-1 76 0,-4-5-72 0,0 7-31 16,3-4-8-16,-1-3-11 0,3 1-28 15,1 6-29-15,-1-2-39 0,-5 2-59 0,3 7 102 16,-1-6-74-16,0 9-37 0</inkml:trace>
</inkml:ink>
</file>

<file path=ppt/ink/ink3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00.06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41 992 0,'72'-10'417'0,"-75"10"-277"15,-2 0-97-15,5 0 5 0,0 0 7 0,0 0-20 16,0 0 4-16,0 0-30 0,0 0 6 0,11-2-10 15,4 2-7-15,4 0-26 0,36-1-27 0,-33-7-5 16,-3 1-4-16,6 1-83 0,-5 4-40 16,1 1-31-16,2-4 132 0,-5 5-121 0,1 3-54 0</inkml:trace>
</inkml:ink>
</file>

<file path=ppt/ink/ink3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00.20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0 588 0,'84'13'415'0,"-78"-18"-180"0,-2 3-70 15,2 6-24-15,-6-4-84 0,0-2 10 0,0 2-51 16,0-2 11-16,0 1-10 0,0 1-2 0,0 0-80 16,0 0-63-16,0 0-73 0,5 0 155 15,-2 0-113-15,2 1-68 0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22.36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351 29 781 0,'40'-23'394'15,"-51"23"-204"-15,-1-6-110 0,-5 4 38 0,8 4-24 0,-12 0-4 16,9 0-7-16,-5 6-31 0,-4-6-3 0,0 7-6 16,-2 1 0-16,-7 7-1 0,-1-2-2 0,6 2-11 15,1 14 2-15,-1-6-1 0,4 7-6 0,0-3-1 16,6 3-4-16,1 1-2 0,3-1 1 0,3-3 0 15,8-5-5-15,-4 3-3 0,14-6 2 0,1-2 0 16,8-7-3-16,-3 3 0 0,14-15-3 0,-9 2-3 16,8-2 1-16,3-10-1 0,-1-5-2 0,3 5 2 15,-7-3-2-15,5-2-4 0,-3-6-26 0,-6 9-18 16,1-5-22-16,-12 2-23 0,7 5-34 0,-8-7-171 16,-5 6 214-16,0 1-142 0,-6 1-48 0</inkml:trace>
</inkml:ink>
</file>

<file path=ppt/ink/ink3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00.70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115 87 769 0,'-88'-74'371'0,"82"69"-202"16,1-1-95-16,-5 4 35 0,4 2-16 16,2 0 7-16,3 0-16 0,1 0-22 0,0 0-6 15,0 0-4-15,0 0-6 0,0 0-11 0,0 0-5 0,0 0-13 16,9 5 8-16,3 0-7 0,2 3-2 0,36 24-2 0,-31-22 1 16,-4-1-3-16,1 1 1 0,2 1-1 0,3 1 0 15,-4-1-1-15,7 0-3 0,-1-1-1 0,-4-2-2 16,5 1 1-16,-6-2-4 0,-3-4 1 15,-3-1-4-15,3 1 2 0,-5-3 0 0,1 3 1 16,-2-1-2-16,0-2 1 0,-5 0 0 0,4 1 0 16,-8-1 3-16,0 0-4 0,0 0 2 0,0 0 1 15,0 0 2-15,0 0 0 0,0 0 2 0,0 0 2 16,0 0 0-16,0 0 3 0,0 13-2 0,-1 7 3 16,-14 36-1-16,6-37 6 0,-4 2-3 0,0 0 4 15,5 5 1-15,-5-2 0 0,2 0-2 0,-5-5 4 16,3 2-3-16,1 2-3 0,-4-6-1 0,7 0-6 15,-11 0 1-15,4-9-3 0,0 4-1 0,2-1-6 16,-2-6 3-16,0 1-3 0,9-3 4 16,4-1-4-16,1-1-5 0,1-1 5 0,-1 0-86 0,-3 0-51 0,-11 4-85 15,3-1 166-15,-6 3-152 0,-39 20-99 16</inkml:trace>
</inkml:ink>
</file>

<file path=ppt/ink/ink3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01.17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158 168 558 0,'-88'-95'427'0,"75"80"-143"0,-3-2-152 15,3 5 127-15,0-2-142 0,3 3-6 16,7 7 5-16,-3 1-6 0,9 5-48 0,-3-2-7 16,0 0-1-16,0 0-26 0,0 0-10 0,5 11-2 15,12 5-32-15,43 42-7 0,-41-39 25 0,0 1-2 16,-2-9-58-16,0-1-9 0,1 6-114 0,-4-5-101 15,-1 2 211-15,-3-4-162 0,-4 3-84 0</inkml:trace>
</inkml:ink>
</file>

<file path=ppt/ink/ink3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01.40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9 80 845 0,'-3'-5'384'0,"-3"4"-226"0,9-4-94 0,-3 3 29 0,0 1-1 0,0-1-21 15,6-1-6-15,7 0-15 0,8-4-11 0,48-10 2 0,-43 10-2 16,0 1-24-16,8-1 9 0,-10 4-16 16,6 0-3-16,2-2-2 0,-7 5-1 15,0-3-10-15,-12 6-2 0,0 2 10 0,-8 0-9 0,6 0 13 16,-16 4-8-16,0 1 8 0,-4 1-1 0,-2 0 2 16,-4 5-3-16,1 1 1 0,-6-1 0 0,1 1-2 15,0 1 1-15,3 0-2 0,-2-1 0 0,5 0-15 0,-3-1-66 16,1-2-47-16,9 1-85 0,-2-3 157 0,3-2-118 0,4-5-102 15</inkml:trace>
</inkml:ink>
</file>

<file path=ppt/ink/ink3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01.55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73 693 0,'63'-69'439'0,"-63"69"-246"0,3 3 110 0,-1-1-225 15,-2-2 8-15,0 0-14 0,0 0-16 0,0 0-9 16,6 10-15-16,2 3-7 0,-6 1-70 0,51 41 9 15,-42-34-33-15,4-5-47 0,-6-2-82 0,1 1 144 16,-2 1-108-16,-2-5-48 0</inkml:trace>
</inkml:ink>
</file>

<file path=ppt/ink/ink3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01.86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306 0 808 0,'-103'19'369'0,"108"-13"-232"0,-1 1-30 0,1 4-38 0,2-3-54 16,1 3 16-16,-3 1-11 0,-1 5-13 0,0-2-2 16,-6 2-6-16,-1 1-20 0,-2-3 16 15,-1 1 1-15,-6-3-3 0,-1-2-48 0,-6-5-13 16,-2-1-2-16,5 5 2 0,-5-5 6 0,2-1-3 0,4 1-21 0,-7-5 22 16,7 5 55-16,4 2 4 0,0-7 3 15,-2-4 22-15,3-1-7 0,7 4 29 0,-5-2 29 16,10-2-16-16,-4 3 10 0,2 1 17 0,0-1 6 0,0 0-17 15,0 1 20-15,0-1-25 0,0 1-1 16,11-1 2-16,2 0-11 0,0 1-6 0,8 1-7 16,37 8-2-16,-40-5-11 0,4 2 1 0,-1 0-10 15,0-2-8-15,5 2-4 0,-4 0-2 0,-1-1-1 16,3 0-3-16,-4-1-7 0,-3-3-24 0,3 0-59 16,-1 1-34-16,-5-2-60 0,-2-2 128 0,1-4-105 0,-4 2-80 15</inkml:trace>
</inkml:ink>
</file>

<file path=ppt/ink/ink3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02.10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55 760 0,'2'-12'341'16,"-2"0"-168"-16,2-3-93 0,-2 10 61 0,4 0-43 15,0-1-9-15,-4 6-21 0,0 0 6 0,0 0-22 16,0 0-8-16,0 0-7 0,6 14-7 0,4 14 1 15,9 44-5-15,-17-40-3 0,-2 7-16 0,1 0 8 16,-1 4-1-16,2-1-2 0,-1-2-2 0,-1 0-5 16,0-6-1-16,2-2 2 0,1-3-6 15,-3-1-4-15,5-17-22 0,0 7-31 0,-2-10 12 16,2-5 27-16,3 0-30 0,-8-3-15 0</inkml:trace>
</inkml:ink>
</file>

<file path=ppt/ink/ink3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02.30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0 143 1061 0,'47'-107'467'16,"-40"105"-293"-16,-3-6-116 0,0 5 14 0,4 3-9 0,14-2-9 16,-6 2-13-16,0-3-23 0,7 0-4 0,4-1-5 0,-1 4-1 15,8 0-4-15,0-3 1 0,-15 2-6 0,7-4 1 16,-1 5-70-16,-9 0 34 0,-3-2-108 0,-3 2 112 15,-4 2-66-15,-2 1-32 0</inkml:trace>
</inkml:ink>
</file>

<file path=ppt/ink/ink3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02.53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116 0 697 0,'-98'44'374'0,"97"-36"-176"0,2 5-110 15,-9-4 38-15,5 9-27 0,0-2-12 0,0 8-21 16,3-1-11-16,0 4-16 0,3 0-4 0,-3-3-8 16,1 4-7-16,7-7-5 0,-6-2 3 0,8 0-5 15,-4-6-2-15,4-6 2 0,4-1-2 0,-6-3-6 0,7-3 7 16,1-5 1-16,3 2-3 0,-4-6-3 0,2-1 2 16,3 2-3-16,-9-5 2 0,2-1 0 0,3-1-23 15,-8 2-27-15,-3 2-121 0,6 0 136 0,-6-1-76 16,-2 4-67-16</inkml:trace>
</inkml:ink>
</file>

<file path=ppt/ink/ink3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02.71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0 131 1067 0,'26'-129'418'0,"-29"127"-245"0,-1 4-48 0,3 7-26 0,1-9-14 0,0 0-24 16,0 18-43-16,0 10 15 0,3 36-12 15,-1-34-8-15,-1 1-4 0,1 3-5 0,-1-4-1 0,1 4-26 16,0-5 11-16,-2-2-68 0,0 1-27 16,1-2 80-16,-1-9-58 0,0-2-25 0</inkml:trace>
</inkml:ink>
</file>

<file path=ppt/ink/ink3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02.86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0 127 893 0,'32'-112'415'0,"-25"108"-243"16,-3 0-107-16,9 2 27 0,-3-1-12 0,4 3-32 16,-1-2-13-16,2 2-10 0,1 0-10 0,-3 0-6 15,0 0-2-15,-1 2-84 0,0-2 47 0,-1 1-200 16,-5 1 188-16,-2-4-126 0,2 1-144 0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22.76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32 804 0,'0'-11'419'0,"2"5"-229"0,0-7-111 0,-2 11 25 0,0 2-11 0,0 0-10 0,0 0-5 0,0 0-10 0,0 0-3 16,4 23-18-16,1 7 2 0,5 47-6 15,-1-43-2-15,-7 4-4 0,8 4-7 0,-1 2-2 16,-5 2-4-16,-4-2-1 0,4 3-8 0,4 9 0 15,-8-7-4-15,2-3 0 0,3-4-2 0,-5 0-2 16,6-8-2-16,0-1 0 0,-4-5-2 0,9-7 0 16,-5-7 1-16,7-1-3 0,-7-2 1 0,-6-16 0 0,4-5-2 15,5 4 0-15,-9 3 0 0,0 1 0 0,0 0 0 16,0-15 0-16,4-12-3 0,17-51 0 0,-11 49 3 16,-7-1-1-16,3 1 1 0,2-3-2 0,1 2 1 15,-3 1 1-15,0 4-2 0,-4 3 2 16,5 5 1-16,1 11-1 0,-2-7 1 0,1 15-1 0,1-4 0 15,5 4 3-15,-3 4 0 0,5 1-3 0,-2 3 1 16,1 0 3-16,3 3-2 0,0 4 1 16,-4-3 1-16,-1 1-1 0,-1 6 0 0,-3 8 3 15,3-4-1-15,-3-4-3 0,-2 4 3 0,1 0-1 0,1 0 0 16,-2 3-2-16,1-1 0 0,-1-12-2 0,-2 5 0 16,-4-1 0-16,2-4-3 0,-2 2-16 0,4-3-65 15,-6-10-35-15,2 3-49 0,0-5-109 0,0-3 194 16,0 1-149-16,0 0-53 0</inkml:trace>
</inkml:ink>
</file>

<file path=ppt/ink/ink3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03.05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81 1101 0,'15'-81'526'0,"-15"96"-307"0,0 1-126 0,0-1-30 0,1 7-14 16,1 1-29-16,4 6 20 0,1 4-13 0,-1 1-1 0,-1 0-5 15,0 6-12-15,1-8 3 0,1 7-3 0,-1-2-2 16,-3-3-9-16,-1-1 5 0,-1-5 0 0,3-2-5 15,-4-9-2-15,0 4-16 0,5-8-24 0,-2 2-31 16,0-11-173-16,3 8 198 0,-1-11-118 0,0 6-91 16</inkml:trace>
</inkml:ink>
</file>

<file path=ppt/ink/ink3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03.45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29 54 1005 0,'-8'-14'440'0,"-2"6"-252"0,2 1-127 15,5 7 16-15,0 4-7 0,3-4-8 0,0 0-21 16,0 0-8-16,0 0-7 0,1 14-18 0,4 15 9 16,8 37-2-16,-13-39-6 0,2 7-1 0,-1-2 0 15,-1 1-4-15,2-8 0 0,-2-1-2 0,0 1 1 16,0-8-1-16,3 1 2 0,-6-10-1 0,3 3 0 15,-3-11 0-15,1 7-2 0,2-7 2 0,-1 0 1 16,-1-2-4-16,0 0 1 0,1 1-1 0,-1-18 0 16,2 1 1-16,5-46 0 0,-3 43 1 0,2-4-2 0,3 1 2 15,-2-3 1-15,1 4 0 0,2-2-2 0,0 2 1 16,2-4 1-16,1 8-3 0,0-6 2 0,2 9 1 16,2 2 3-16,-2 4 2 0,1 4 4 0,1-1 0 0,-3 7 3 15,4 0 6-15,-3 4-2 0,0 2-2 16,-3 10 0-16,3-6-2 0,-4 11-3 0,1 0 0 15,0 4-2-15,-2-2-1 0,-5 4-3 0,2 2 4 16,-4-2-6-16,1 1 1 0,-2 1 1 0,0-5-3 16,0-3 0-16,-2-3-1 0,2-1 2 0,-1 1-80 15,1-5 37-15,0-5-164 0,0-2 163 0,0-1-112 16,-2-7-83-16</inkml:trace>
</inkml:ink>
</file>

<file path=ppt/ink/ink3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03.73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0 129 1011 0,'47'-116'410'0,"-42"115"-239"0,0-6-37 0,1 6-34 16,-6-1-19-16,0 1-7 0,3 1-52 0,15 0 7 15,6 0-7-15,37 0-7 0,-32 1-5 0,-6-1-3 16,-2 3-2-16,1 1 0 0,-9 0-3 0,6-2 1 15,-9 8-3-15,5-2 2 0,-9 1 3 0,0 3-3 16,-4 5 5-16,-2-1 4 0,2 0 2 0,-10 1-2 0,1-1 5 16,-2 3 3-16,-1 2-5 0,-1-8 3 0,1 3-5 15,-4 2-5-15,2 2 1 0,3 0 0 0,1-3-6 16,4 0-18-16,-7-1-27 0,3-4-36 0,5-5-51 16,3-1 98-16,1-1-71 0,-1-5-33 0</inkml:trace>
</inkml:ink>
</file>

<file path=ppt/ink/ink3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03.90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1352 0,'40'10'544'0,"-38"20"-299"0,-1 4-145 15,4 2-69-15,-2-3-20 0,0-2-5 0,1 0-3 16,-1 1-47-16,0-13-31 0,-1 7-27 0,1-9-149 15,-2 0 192-15,-1-11-126 0,0 5-82 0</inkml:trace>
</inkml:ink>
</file>

<file path=ppt/ink/ink3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04.04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9 123 668 0,'1'-115'331'0,"2"112"-168"15,6 0-11-15,-1 3-18 0,-8 0-35 0,0 0-22 16,0-2-56-16,4 2 16 0,11 0-19 0,-2 0-3 15,3 0-11-15,37 2-1 0,-40-2-117 16,0 0-101-16,-4 1 174 0,1-1-116 0,0 0-75 0</inkml:trace>
</inkml:ink>
</file>

<file path=ppt/ink/ink3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04.24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72 1079 0,'21'-72'516'16,"-21"77"-265"-16,-2 1-109 0,4 7-75 0,0 3 4 0,2 5-37 16,0 5 11-16,1-2-5 0,-1 1 6 0,0 8-25 15,2-3-5-15,-1 4 1 0,0 1-8 0,1 4-2 16,-1-8-3-16,1 2-2 0,-6-5 1 0,5-4-24 16,-2 5-21-16,-1-18-32 0,3 4-37 0,-5-12 79 15,0 8-62-15,8-11-28 0</inkml:trace>
</inkml:ink>
</file>

<file path=ppt/ink/ink3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04.51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90 57 995 0,'-6'-3'457'0,"-4"1"-271"0,-1 2-22 0,6 5-51 15,-5 0-18-15,5 5-61 0,2-2 21 0,3 8-16 16,-2-5-3-16,6 7-8 0,4-4-17 0,-2 1 8 15,5 1-2-15,6-3-5 0,-6-1 2 0,2-5-6 0,1-7-2 16,2-2 1-16,-1 2-2 0,-1-3-1 0,-3-3-1 16,1-9 0-16,2 4-1 0,-3-8 1 0,2 2 2 15,-5 3-1-15,-1-2-2 0,-2-7 1 0,-5 7-1 16,0 2 2-16,-8-1-2 0,1 4-2 0,-9 1 1 16,5 4-2-16,-9 6 1 0,4-3 0 0,-8 17-3 15,0-6-11-15,5 8-54 0,-5 7-30 0,1 1-46 16,5 3-71-16,1-4 148 0,4 3-120 0,5-2-91 15</inkml:trace>
</inkml:ink>
</file>

<file path=ppt/ink/ink3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04.66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0 996 0,'48'121'646'0,"-35"-121"-328"15,1 1-136-15,4-2-95 0,6 4-57 0,-6-3-11 16,4-8-16-16,6 1-36 0,-4-5 16 15,-2 5-86-15,1-6-53 0,-4 5-95 0,-3-8 179 16,-3 2-132-16,2 1-57 0</inkml:trace>
</inkml:ink>
</file>

<file path=ppt/ink/ink3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04.86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60 0 1371 0,'0'0'582'0,"2"5"-379"0,-1 3-134 0,-1-8 16 0,0 0-10 15,0 14 4-15,2 10-10 0,6 41-24 0,-7-38-3 16,-1 0 3-16,0 9-11 0,0 1-6 0,0 0-1 16,0-5-14-16,-1 7-4 0,-2 1-1 0,1 2-4 15,0-4-5-15,-1-6 3 0,-2 4-2 0,2-6-6 16,-2-4-14-16,0-5-52 0,1 0-31 0,-1-10-43 16,-2 2-61-16,-1 0 137 0,2-3-113 0,-9 4-35 15</inkml:trace>
</inkml:ink>
</file>

<file path=ppt/ink/ink3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05.83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60 164 334 0,'-44'-125'253'0,"44"113"-81"15,4 6-85-15,-3-1 47 0,2 3-12 0,-3 2-9 16,0 0-24-16,0 1-7 0,0-1 9 16,0 1-1-16,0-1-14 0,0 2-2 0,0 0-10 0,-1 0 0 15,-1 18-10-15,-1 6 1 0,0 50-18 0,-2-34 0 16,-2 0-7-16,4 7-6 0,3-2 0 0,2 2-8 15,-4-10-2-15,2 0-4 0,2 3 0 0,4-6-5 16,2-1 2-16,-1-8-5 0,-1-3 1 0,4-3-41 16,1 9-29-16,-3-17-38 0,2 0-52 0,-1-4 111 15,1 1-90-15,1-8-39 0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23.05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233 0 960 0,'-12'-5'451'0,"-3"10"-259"0,-2-3-118 0,2 6 42 16,-4 7-20-16,3 8-11 0,3 2-5 0,-4-6-26 0,5 13-6 0,-7 3 1 16,4 7-3-16,6-2-12 0,-3 0-2 15,-1 2-3-15,3 5 0 0,1-1-1 0,-1 2 0 16,8-12-7-16,8 2 0 0,-6 6 0 0,8-6 0 16,3-5-3-16,6-5-3 0,2 1 0 0,2-2-3 15,4 3 1-15,0-7 0 0,0-6-5 0,-1-9-4 16,7 5 1-16,-10-5-2 0,9 1-2 0,-14-9-4 15,7 2-16-15,-14-4-60 16,-5 2-37-16,2 0-67 0,-6 0 134 0,0 0-104 0,0 0-54 0</inkml:trace>
</inkml:ink>
</file>

<file path=ppt/ink/ink3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06.29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88 439 0,'37'-82'286'0,"-42"82"-122"0,1 0 45 15,1 0-40-15,2 0-1 0,1 0-19 0,0 0-86 16,0 0 22-16,0 0-7 0,0 0-7 0,0 0-16 15,0 0-1-15,16 0-21 0,0 0 6 0,2-2-10 16,39 0-4-16,-29 2-5 0,-2 2-1 0,-4-2-9 16,2-2-5-16,-6 2-1 0,8 0 1 15,-7 2-1-15,-6 6-3 0,0 0 1 0,-2-1-2 16,-5 1 4-16,1 4-4 0,-2 1 1 0,-5 7 2 16,-10-4-1-16,4-2 2 0,-4 2 0 0,-5 2-2 15,4 1-1-15,-3 1 2 0,-1 2 0 0,6-3-2 16,-3 4-1-16,3-1 0 0,-7-2 0 0,3-4 3 15,3 3-83-15,-1-1-45 0,3-2-81 0,-8-5 155 16,4 2-110-16,9 0-57 0</inkml:trace>
</inkml:ink>
</file>

<file path=ppt/ink/ink3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06.46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38 0 1269 0,'-10'4'523'0,"-1"-6"-343"0,5 20-123 15,1-1 24-15,3 11-4 0,-1-3-30 0,3 9-15 16,0-5 3-16,3 3-25 0,2-1-3 0,3 1 0 16,-5-1-5-16,2-9-26 0,-3 2 21 0,1 0-91 15,3 4-51-15,-2-4-46 0,-3-5-95 0,2-4 195 0,-3-1-201 16,2-6-108-16</inkml:trace>
</inkml:ink>
</file>

<file path=ppt/ink/ink3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06.60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0 116 941 0,'20'-108'446'0,"-17"105"-224"15,5 3-145-15,3 0-28 0,5 1-18 0,0-1-24 16,-1-3-46-16,-2 1-40 0,-4 2-69 0,8 0 115 16,-6 0-76-16,2 0-52 0</inkml:trace>
</inkml:ink>
</file>

<file path=ppt/ink/ink3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06.81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0 779 0,'0'-2'422'0,"2"0"-252"0,-2 2-57 0,0 0-58 16,0 0 25-16,0 0 0 0,1 9-9 16,4 11-10-16,0 8-25 0,13 41 1 0,-12-40-7 15,2 6-2-15,-3-4-1 0,1 3-12 0,-1-2 0 16,2-5-2-16,-4 1-4 0,0-3-2 0,-1 1 1 15,-2-8-5-15,4 7-3 0,-2-7 4 0,-2-2-2 16,3-3-120-16,0-2-90 0,-1-3 166 0,5-6-97 0,-6 0-111 16</inkml:trace>
</inkml:ink>
</file>

<file path=ppt/ink/ink3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06.99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0 111 918 0,'45'-67'445'0,"-40"67"-239"0,10 0-125 16,-3-4 1-16,5 4-24 0,2-1-12 0,-3-2-43 0,7 1 9 15,2-5 6-15,1 1-11 0,-7-2-8 0,2 5-17 16,-8 1-49-16,3-1-27 0,-6 0-27 0,-4 1 89 16,-3 2-76-16,-3 2-24 0</inkml:trace>
</inkml:ink>
</file>

<file path=ppt/ink/ink3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07.20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102 0 1065 0,'-93'108'493'16,"86"-95"-233"-16,7 5-171 0,0-2-20 0,8 0-53 0,0 1 9 15,4 1-9-15,-6-5-1 0,7-2-5 16,-2 1-23-16,4-6 19 0,-1 4 1 0,2-6-1 15,2-2-1-15,1-4 2 0,1 2-2 0,-8 0-1 0,0-3-3 0,2-5 3 16,-1 3-7-16,-3 2-15 0,-4-2-23 16,-3 2-29-16,5-2-134 0,-3 2 161 0,-5 1-107 15,0 2-60-15</inkml:trace>
</inkml:ink>
</file>

<file path=ppt/ink/ink3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07.38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18 994 0,'3'-10'445'0,"-3"2"-272"0,3 8-110 0,2 2 38 16,-5-2-11-16,0 0-29 0,0 0-11 0,0 0-7 0,3 11 4 15,2 17-15-15,6 34-4 0,-11-33-9 16,0 7 1-16,0-4-8 0,-1 6-4 0,1-1-2 0,0 0-11 16,0-1-25-16,-2-10-34 0,0 4-35 0,2-9 69 15,0 3-49-15,0-9-27 0</inkml:trace>
</inkml:ink>
</file>

<file path=ppt/ink/ink3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07.54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87 1025 0,'45'-62'467'0,"-37"61"-290"0,6-2-65 15,-4 3-17-15,6-7-21 0,5 6-49 0,-5-3 15 16,5 1-18-16,2 2-7 0,-3-1 1 0,1 0-27 15,5 2-22-15,-11 0-27 0,-1 2-40 0,4-2-62 0,-12 5 117 0,2 4-106 16,0-7-77-16</inkml:trace>
</inkml:ink>
</file>

<file path=ppt/ink/ink3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07.85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83 52 893 0,'-16'16'471'0,"-2"-8"-270"16,4 0-132-16,3 2 21 0,1 3-11 0,8-1-12 0,1 3-2 16,7-7-9-16,-1-3-55 0,6 1 24 0,7-1-1 15,0 0-7-15,1-4-3 0,5-1-1 0,0-1-5 16,0-6-3-16,4-2 0 0,-2-3 2 0,-1 0-5 16,-2-1 2-16,-9-3-1 0,1 1 1 0,-6-1 1 15,3 3 0-15,-12 4-1 0,0-3 5 0,-8 1 10 16,-2 5 2-16,-1-1 4 0,-2 4 4 0,2 0 2 15,-7 4 3-15,-8 1 1 0,4 3-2 16,1 1-5-16,-5 2-8 0,3 2-2 0,-2 0 1 16,2 1-10-16,-3 0 2 0,17-1-7 0,-4 4-1 15,0-3-11-15,5 2-18 0,3 0-32 0,5 2-174 16,2-2 194-16,3 1-110 0,4-1-87 0</inkml:trace>
</inkml:ink>
</file>

<file path=ppt/ink/ink3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09.30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56 92 378 0,'-5'-17'444'0,"-1"2"-153"0,0 4-166 16,-1 1 105-16,1 5-96 0,-4-4-19 16,7 2-15-16,0 1-4 0,-1 7-36 0,3-1 4 15,-1 0-25-15,1 0 1 0,-1 0-27 0,2 5 5 16,0 13-2-16,0 9-3 0,6 38-4 0,-1-41-15 15,-2 5 13-15,5 0-10 0,0-2 8 0,2-1-1 16,0 0-1-16,-2-7-1 0,5 2 3 0,-2-7-1 16,2-2 0-16,3-8 0 0,-2 0 1 0,-1-3 0 0,2-4 0 15,1-8-3-15,-2-2 3 0,1 5-4 0,-2-5 2 16,0-8 0-16,3-2-1 0,-4-2-2 0,3-1 2 16,-5 7 2-16,-1-2-2 0,3-8 0 0,-6 10 0 15,-4-2 1-15,1 5-2 0,0-1 2 0,-1 8-3 16,-2-7-1-16,-4 4 0 0,3 3 4 0,-4 4-3 15,3-1-1-15,-4-1-10 0,-2 1-16 16,-2 2 12-16,4 3-64 0,-2-1-131 0,0 1 166 16,-2 1-99-16,2 8-75 0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24.46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80 88 497 0,'15'-61'285'0,"-15"53"-109"16,-4-5-83-16,0 7 27 0,2 6-11 0,-1 0-7 0,1 0 23 16,0 0-41-16,0 0-12 0,0 0-38 0,0 0-3 15,-4 14-6-15,-1 5-4 0,3-2-5 0,-6 57-34 16,10-51 24-16,2-4 0 0,6 4-1 0,-8-8-1 15,-4 4 0-15,-2-1-3 0,18-1 2 16,-12 2-9-16,7-6-7 0,-16 2-17 0,-8-1-17 0,15 1-81 16,-13-2-63-16,13-7 139 0,-12-4-106 0,9-2-78 15</inkml:trace>
</inkml:ink>
</file>

<file path=ppt/ink/ink3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09.49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76 0 890 0,'-76'83'408'0,"73"-87"-203"0,9 1-83 0,7 1-60 0,-2-2 11 15,5 2-48-15,4 0 5 0,2-1-8 0,2-2 47 16,5 4-48-16,-1-2-21 0,-3 1-23 0,3 4-78 16,-4-2-42-16,2 3-80 0,-12 2 165 0,-3 6-182 15,-1-5-76-15</inkml:trace>
</inkml:ink>
</file>

<file path=ppt/ink/ink3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09.68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9 0 949 0,'-4'3'401'0,"-1"-3"-248"0,11 0-95 15,-6 0 21-15,0 0-17 0,0 0-7 0,26 0 0 16,35 4-19-16,-26-4-17 0,-1 0-6 0,3 1-4 15,2 1-3-15,-2-2-8 0,5-3-19 16,-7 4-35-16,4-1 27 0,-9 3-86 0,-2 5-59 0,-7-4 125 16,-5-3-88-16,-5 4-30 0</inkml:trace>
</inkml:ink>
</file>

<file path=ppt/ink/ink3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09.85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136 0 801 0,'-112'21'451'0,"104"-10"-262"16,-4-5 26-16,11 10-104 0,-1 4-60 0,1-4 28 16,1 0-13-16,3 2-34 0,3 3-6 0,4 1-8 15,1-1-8-15,-1-2-3 0,-2-7-20 0,5 5-70 16,-2 1-42-16,2-4-40 0,0-2 122 0,-7-4-118 16,1-2-69-16</inkml:trace>
</inkml:ink>
</file>

<file path=ppt/ink/ink3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10.17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55 16 1091 0,'-18'-13'470'0,"11"10"-299"0,6 6-113 0,-7 2 21 0,3 6-9 15,0 10-8-15,0-3-8 0,2 7-20 16,1-2-5-16,2 11-3 0,-3-4-4 0,5 6-9 0,1 1-1 15,7-2 0-15,-5-1-4 0,1-2 0 0,2-11-5 0,6 0 0 16,-1 0 2-16,2-7 0 0,-2-9-2 0,-5-5-1 16,11 0 3-16,-3-11 0 0,0 1 1 0,-3-6-3 15,2 0 2-15,-1-8-2 0,2 0 1 0,-3 0 0 16,-5-5-2-16,2 1-2 0,-5-2 3 0,-5 2-1 16,0 1-1-16,0 3 2 0,-7 1-3 15,-1 2 2-15,0 4-1 0,-2 1 1 0,-4 3-2 0,4 3 0 16,-4 0-2-16,1 7-4 0,3 3-9 15,-1 0 5-15,1 3-41 0,-1 4 20 0,3 4-140 16,0-3-82-16,2 5 189 0,1-2-137 0,0 2-71 0</inkml:trace>
</inkml:ink>
</file>

<file path=ppt/ink/ink3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10.33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44 0 964 0,'-44'88'403'0,"44"-94"-232"0,-3 3-43 0,11-4-26 15,8 1-15-15,-4 14-13 0,4-8-54 16,3-3 5-16,0-9-2 0,7 9-13 0,1-3-8 0,-1 1 5 16,-5 3-9-16,3-12-44 0,2 14-31 15,-4 0-35-15,-2 3-59 0,-7 2 121 0,-2 4-95 16,-5 3-38-16</inkml:trace>
</inkml:ink>
</file>

<file path=ppt/ink/ink3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10.51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40 979 0,'0'2'475'15,"6"-2"-267"-15,2 0-113 0,-8-2-22 0,0 1-53 16,24-1 13-16,39-3-9 0,-31-1-8 0,4 2-5 16,-3 0-22-16,4-1-40 0,-3-2 26 0,-5 6-93 15,-2-4 92-15,-1 5-54 0,-8 0-26 16</inkml:trace>
</inkml:ink>
</file>

<file path=ppt/ink/ink3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10.68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85 0 1059 0,'-53'24'464'0,"43"-21"-290"0,2 3-113 15,3 2 24-15,0 7-18 0,4-1-10 0,-1 2-6 0,1-1-24 16,1 1-8-16,3 5-5 0,-2-3-2 0,3-4-12 15,0-1-18-15,-2 3-26 0,3 2-113 0,-2-4 128 16,2 2-81-16,-3-3-52 0</inkml:trace>
</inkml:ink>
</file>

<file path=ppt/ink/ink3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10.86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139 0 1103 0,'-127'24'449'0,"118"-17"-283"0,9 5-108 0,-3 0 37 16,6 4-26-16,6-7-17 0,3 6-10 0,8-5-9 16,4 1-8-16,-2-6-9 0,1 1-3 15,6-4-13-15,1-2-5 0,-2-2 9 0,1-1-24 0,-2-5-24 16,-1 0-27-16,3 1-134 0,-2-2 163 16,-4-4-104-16,1 3-74 0</inkml:trace>
</inkml:ink>
</file>

<file path=ppt/ink/ink3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11.04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26 10 996 0,'-7'-2'448'0,"3"-1"-270"0,-4-2-114 0,6 12 38 0,-4-1-31 16,6 4-31-16,3 6-4 0,3 3-11 0,1-3-9 15,1 4-11-15,5-3-2 0,-7 4-38 0,4 0-27 16,1-5-33-16,-3 0-48 0,-3-8-84 0,4 7 156 15,-2-9-119-15,-2 2-39 0</inkml:trace>
</inkml:ink>
</file>

<file path=ppt/ink/ink3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11.26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54 204 548 0,'-51'-115'290'0,"52"109"-140"0,7 0 20 0,-1-1-15 0,4-1-20 0,4 3-24 16,1 0-59-16,6 1 29 0,7-4-8 15,-3 1-7-15,-7 1-16 0,7-1 5 0,0 2-15 16,-2 1 7-16,2-4-7 0,-4 6-5 0,-3 2 4 16,5 0-11-16,-4 2-5 0,-3 6-11 0,0-4 0 15,-9 8-5-15,0 1-1 0,-2 3-4 0,-3-5-6 16,-4 16 5-16,1-12 0 0,-7 1-35 0,1 3 15 16,-2-1-75-16,0 0-42 0,-2-2-63 0,2-8 138 0,3 1-139 15,4 6-98-15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24.61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13 48 458 0,'-5'-15'278'0,"3"7"-104"0,-2-5-92 0,4 7 43 16,-2 0-9-16,2 6-14 0,0 0-13 0,0 0-40 15,0 0-10-15,0 0-11 0,0 0-5 0,0 0-13 0,0 0-5 16,6 2-18-16,9 6-23 0,-2 1-32 16,8 3-49-16,46 45-80 0,-48-38 143 0,-2 8-104 0,2 1-46 15</inkml:trace>
</inkml:ink>
</file>

<file path=ppt/ink/ink3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11.42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74 11 1170 0,'-72'39'558'0,"75"-46"-272"0,5-1-233 16,0 0 38-16,7 5-34 0,3-4 28 0,7 6-48 0,6 1-9 15,-7-8-122-15,8 8 29 0,-4-5 70 0,5 5-8 16,1-2-17-16,2 1-61 0,-14 1 9 0,-4 0-104 15,-1 1-77-15,-4 6 177 0,-3 1-150 0,-4 0-109 16</inkml:trace>
</inkml:ink>
</file>

<file path=ppt/ink/ink3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11.66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50 20 883 0,'-50'56'455'0,"65"-59"-194"0,1-4-152 0,1 1-13 16,8 1-22-16,4 2-16 0,0-7-42 0,3 5 13 16,0-1-13-16,0 1-4 0,-5-3-4 0,9 2-15 15,-15 1 10-15,1 2 0 0,-2 3-2 0,-6-2-5 16,-1 2 4-16,-7 0 0 0,1 6 2 0,-7 2-2 0,0 2 0 16,-2 0 4-16,-3 1-2 0,1 3 2 0,-3-1 1 15,1 5 1-15,1 0-2 0,-2-2 3 0,3-2-2 16,-1-1-36-16,-3 2-34 0,3-1 20 0,0 1-9 15,5-1 28-15,-3-1-39 0,3 1-10 0</inkml:trace>
</inkml:ink>
</file>

<file path=ppt/ink/ink3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11.82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142 2 1109 0,'-129'8'516'0,"117"2"-331"0,7-1-57 0,13 2-54 15,-11 2-37-15,12-1 12 0,6 0-7 0,6-5-18 16,1 3-26-16,7-6 16 0,-2 1-1 0,-2-5-14 16,5 5-8-16,-1-11-36 0,0 1-28 0,2-2-130 15,-2-6 161-15,0 1-100 0,-4 0-78 0</inkml:trace>
</inkml:ink>
</file>

<file path=ppt/ink/ink3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12.08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64 963 0,'1'-8'472'0,"4"-3"-300"0,0 0-68 0,6 6-63 0,4-2 25 16,-1-1-3-16,2 4-29 0,2 0-6 0,0-1-5 16,3 4 3-16,3 1-10 0,-2 0 0 0,-6 0-8 15,2 3 3-15,1 0 0 0,-6 4 0 0,-8 7-1 16,-2-1 0-16,2 0 9 0,-10 5-1 0,0 1 5 15,-4 0 0-15,-2 4 1 0,-4-1-2 16,2-1 0-16,-8 3-5 0,2 4-4 0,1-1-1 16,1 0-5-16,-1-2-3 0,5 0-4 0,-6-1-49 15,3 1-33-15,6-5-46 0,-1-3-64 0,7-5 135 0,0-2-135 16,7-10-77-16</inkml:trace>
</inkml:ink>
</file>

<file path=ppt/ink/ink3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12.23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56 1129 0,'39'-56'510'0,"-46"56"-332"0,3 5-86 16,2 1-25-16,2 5-47 0,0-1 21 0,0-3-27 15,2 2-2-15,1 2-3 0,3 4-11 0,1-2-17 16,-1 0-21-16,-1-7-28 0,3 5 4 0,-2 1-190 16,1-8 196-16,-4 0-112 0,-3-1-79 0</inkml:trace>
</inkml:ink>
</file>

<file path=ppt/ink/ink3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12.44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0 151 395 0,'7'-54'312'0,"-4"41"-87"0,2 0-115 0,-2 5 83 0,5 2-66 0,2 1-18 16,2-2-16-16,-2-1-35 0,5 7-12 15,2-3-18-15,-2 0-3 0,2-1-6 0,3 0 0 16,-3 0-10-16,-2-1-4 0,7 4 0 0,-4-1-1 16,-5 1 1-16,3 2-2 0,0 0 4 0,-1 2-6 15,-9-1 15-15,-1 4 17 0,-5 0 5 0,0-5 5 16,0 0 1-16,0 0 7 0,0 10 5 0,1 9-3 15,1 4-14-15,8 39-11 0,-10-41-7 0,-2-3-5 16,-3 0-4-16,4-2-6 0,-4-5-19 0,2 3-63 16,-2-5-45-16,5-1-83 0,0 0 152 0,1-4-113 0,-1-4-101 15</inkml:trace>
</inkml:ink>
</file>

<file path=ppt/ink/ink3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12.62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1154 0,'3'5'538'0,"-3"-10"-347"16,4 9-99-16,-4-4-19 0,0 0-46 0,1 11 16 15,7 18-10-15,12 37-6 0,-17-40-13 0,2 4-5 16,1 1 1-16,-3-2-3 0,-1 1-8 0,-1-4-49 16,1-2-26-16,0-1-31 0,-1-7-40 0,3-3 100 15,-3 3-88-15,9-7-32 0</inkml:trace>
</inkml:ink>
</file>

<file path=ppt/ink/ink3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12.81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63 1080 0,'77'-63'465'0,"-77"71"-295"16,2 4-112-16,-1-1 21 0,-1 3-6 0,4 4-10 15,-4-5-9-15,4 8-20 0,0-5-3 16,-3 2-7-16,1-2-1 0,1 5-13 0,-1 0-1 15,-1 0 0-15,3 1-4 0,-4-6-1 0,0 5-4 0,-2 2 2 16,0-4-1-16,-1-5-46 0,-2-1-35 0,0 0-51 0,1 5 99 16,0-2-69-16,0-3-44 0</inkml:trace>
</inkml:ink>
</file>

<file path=ppt/ink/ink3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14.02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169 593 497 0,'-32'-119'270'15,"29"120"-147"-15,-4-2-23 0,6 1-44 0,-1 0 34 16,1 0-38-16,-1 0-19 0,2 1-19 0,0 9-4 0,-2 3-9 16,2 4 6-16,2 33-24 0,-2-40-9 0,3 3 20 0,-3 0 6 15,5 1-73-15,1 2-30 0,-2-6-41 16,-4 6 103-16,1 0-81 0,-1 0-40 0</inkml:trace>
</inkml:ink>
</file>

<file path=ppt/ink/ink3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14.16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34 0 161 0,'-26'129'174'0,"21"-116"-57"0,4-1-62 0,1-2 43 0,-4 1-24 15,4-1-19-15,0 1-12 0,2-3-22 0,-4-1-7 16,4-1 1-16,-2 1-56 0,5 1-53 15,1 0 77-15,-3 0-46 0,5 1-29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20.19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9 36 228 0,'-7'-10'178'15,"3"1"-45"-15,11 3-65 0,1 4 43 0,-2-5-19 0,-1 5-35 16,-5 2-12-16,0 0-12 0,0 0-11 16,2 0-17-16,6 0-2 0,11 2-2 0,2 3-2 15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24.99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0 516 0,'91'166'360'0,"-87"-157"-130"16,-4-3-124-16,-8-2 90 0,6-4-103 0,-1 0-10 16,1 0-6-16,0 0-9 0,0 15-12 0,0 6-29 15,2-4-7-15,6 54-2 0,-1-54-4 0,-5 2-2 16,2 2-7-16,0 2 0 0,0 0-1 0,-2 0 0 15,-11-8-1-15,9 8 1 0,-8-15-3 0,6 5 1 16,-9-7 1-16,0 1 0 0,5-11-2 0,-1-3 0 16,5 1 0-16,2 4 0 0,0 0 2 0,0 0 1 15,0-1-1-15,0 1-3 0,2-8 1 16,0-5 1-16,0 0 0 0,2 3 0 0,0-3-1 0,2-2 0 16,5-8-1-16,28-49 2 0,-26 51-1 0,10 2 1 15,-6-2-4-15,8 0 2 0,-4-2 0 0,-5 6 0 16,16 6 2-16,-7 3 2 0,0 4 3 0,-12 1 4 15,8 5 5-15,-9 7-4 0,9 1 8 0,-2 7 1 16,-15-7 0-16,8 11-4 0,-5-2 2 0,-1 2-6 16,-2 4-2-16,15 4 1 0,-15-2-6 0,2-6-2 15,7 5 0-15,-7-6 0 0,-4 6-2 0,12-6-2 16,-14-5 1-16,-2-2-2 0,10 3-39 0,-4-7-28 16,-2-1-37-16,3-4-57 0,-3-2 115 0,0-2-90 15,0 0-38-15</inkml:trace>
</inkml:ink>
</file>

<file path=ppt/ink/ink4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14.31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26 0 437 0,'-11'106'205'0,"8"-106"-107"0,1 0-27 15,2 5-39-15,0-5 5 0,0 0-103 16,0 0 58-16,0 0-27 0,0 0-25 0</inkml:trace>
</inkml:ink>
</file>

<file path=ppt/ink/ink4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14.46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20 0 449 0,'-5'4'215'0,"0"3"-126"0,-1-1-63 0,2-4 5 0,8 4-37 16,-3 1-53-16,-1-7 47 0,0 0-37 0,0 0-21 15</inkml:trace>
</inkml:ink>
</file>

<file path=ppt/ink/ink4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14.60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35 0 503 0,'-10'6'230'0,"2"-1"-139"0,5 3-60 0,-4-3 25 15,1 0-28-15,4 3-12 0,7 1-31 0,-2 1-28 16,-1-5-40-16,4 1-39 0,-4-2 87 0,-2-4-90 16,0 0-49-16</inkml:trace>
</inkml:ink>
</file>

<file path=ppt/ink/ink4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14.75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24 0 450 0,'-5'10'253'0,"-1"-5"-94"0,1 3-43 0,4 5-11 16,-3 0-68-16,4 3 1 0,-3 0-32 0,3-2-6 16,0 7-68-16,5 2-58 0,-2-4 103 15,-3 4-84-15,2 1-58 0</inkml:trace>
</inkml:ink>
</file>

<file path=ppt/ink/ink4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14.90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37 0 385 0,'-8'16'257'0,"-3"1"-99"0,8-2-93 0,-3-4 38 16,2 4-32-16,4 1-10 0,-1-2-10 0,-3 1-27 15,4 2-6-15,0-2-18 0,5 2-21 0,2 1-87 16,-4-3 91-16,5 2-52 0,-2 1-44 0</inkml:trace>
</inkml:ink>
</file>

<file path=ppt/ink/ink4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15.04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37 0 242 0,'-7'18'195'0,"3"0"-48"0,0-4-75 0,0-1 44 15,0 3-12-15,0-5-15 0,0 7-19 0,3-3-26 16,-3-1-2-16,4 4-19 0,0 1 5 0,0 2-28 15,2 0-19-15,0-2-21 0,-1 0-29 0,3 1 52 16,-4 1-48-16,0 3-14 0</inkml:trace>
</inkml:ink>
</file>

<file path=ppt/ink/ink4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15.20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20 0 439 0,'-3'19'232'0,"1"-3"-105"0,2 7-88 16,0 1 42-16,-3-3-44 0,1 1-8 15,-3 1-1-15,2-1-16 0,3 4-32 0,0-3-37 16,0 2 31-16,0-2 16 0,0-1-28 0,2-4-15 0</inkml:trace>
</inkml:ink>
</file>

<file path=ppt/ink/ink4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15.49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46 0 543 0,'-5'4'307'0,"2"9"-128"0,-4-1-103 0,1-4 60 15,1 4-62-15,0 6-12 0,0-7-16 16,0 7-14-16,4 6-18 0,-1-1-83 0,1-2-66 0,1 3 108 16,4 2-75-16,1 1-75 0</inkml:trace>
</inkml:ink>
</file>

<file path=ppt/ink/ink4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15.65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22 0 753 0,'-9'15'309'0,"-1"7"-208"0,16-2-72 0,-14 2 16 15,8 2-10-15,0-3-27 0,8 2-17 0,0-4-26 16,5 2-86-16,-6 0-40 0,-2-2 118 0,7-1-99 15,0-4-83-15</inkml:trace>
</inkml:ink>
</file>

<file path=ppt/ink/ink4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15.81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0 165 0,'12'145'109'0,"-16"-118"-57"0,0 8 10 0,3 4-12 16,-1-2-41-16,2 6 7 0,0-6-6 0,3 0-4 15,-1 5 5-15,4-13 1 0,-1 3 8 0,-2-8 2 16,2 1 17-16,-3-11 1 0,3 5 7 0,-5-3 2 15,0-4-1-15,0 1-4 0,0-2-5 0,0-1-9 0,0 6-9 16,0 5-3-16,-2-9-5 0,2 6-14 0,0 1-29 16,2 2-53-16,-1 7 70 0,4-6-44 0,-2 2-26 15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25.20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30 133 768 0,'-30'-89'409'0,"30"94"-235"16,9-12-33-16,5 9-17 0,1-2-2 15,6 3-86-15,6-3 14 0,-4 4-11 0,17-2-10 0,-8-11-1 16,2 12-16-16,3-3-2 0,-1-13-14 0,2 7 7 15,-4-1-2-15,-7-5-8 0,-8 10-17 16,4 0-19-16,-8-5-54 0,-7 7-36 0,-6 4-59 0,0-1 132 16,-2-3-105-16,-2 0-42 0</inkml:trace>
</inkml:ink>
</file>

<file path=ppt/ink/ink4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16.05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21 0 508 0,'-5'13'232'0,"-2"1"-124"0,3 4-14 0,0 0-11 16,4-2-24-16,-1 2-12 0,2-7-41 15,7 5-14-15,-3 0-17 0,3-5 8 0,2 1-38 16,1-8-34-16,-3 8-3 0,2-4-3 0,-4-5 0 16,-3 5 11-16,4-2 17 0,-5 6-12 0,-2-3 40 15,0 4 30-15,0-5 7 0,4 5 0 0,-2 3 5 16,3-5 10-16,0-1 1 0,-2 1 1 0,3-1 2 15,-1 0 1-15,0 3-5 0,-3-1 3 16,2 1-5-16,1-3-13 0,0 1-16 0,1-3-39 0,1 2 46 16,-2-4-25-16,0-1-19 0</inkml:trace>
</inkml:ink>
</file>

<file path=ppt/ink/ink4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16.40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136 251 600 0,'-116'-54'350'0,"111"55"-164"0,0 1-111 0,5 1 46 16,-1-3-15-16,-1 0 2 0,0 0-28 0,2 0-14 15,0 0-45-15,0 13 34 0,2 0-14 0,-2-2-10 0,3 3 0 0,1 1-18 16,15 36 14-16,-14-39-17 0,-2-3 10 15,3 3-13-15,1 2 14 0,-2-9-5 0,1 1-1 16,-3-6 0-16,4 2 2 0,-1-2 0 16,-6-2 3-16,0 1 1 0,0-1-1 0,0 0 2 0,0 1 0 15,2-9 1-15,7-4-1 16,1 4-2-16,48-45-5 0,-47 39 0 0,0-3-6 16,2-2 0-16,2-5-3 0,-2 4-2 0,3-1-2 15,-3-2 0-15,1 2-6 0,5 2-19 0,-7 0-105 16,1 2-102-16,3 4 181 0,5-2-126 0,-7 2-77 0</inkml:trace>
</inkml:ink>
</file>

<file path=ppt/ink/ink4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17.26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11 0 1012 0,'-5'67'392'0,"2"-68"-257"15,5 4-92-15,1-3 2 0,-3 0-4 0,0 0-2 16,0 0-8-16,3 3-6 0,10 8-17 0,13 4-16 0,33 36 10 16,-41-36-106-16,3-4-76 0,-4 0 144 0,-4 1-91 15,8 5-89-15</inkml:trace>
</inkml:ink>
</file>

<file path=ppt/ink/ink4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17.49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12 75 587 0,'-8'-6'320'0,"5"-5"-193"0,3 3-53 0,2 1-38 0,9-6 22 15,8 7-8-15,-4-2-8 0,9 5-26 0,-2-4-2 16,7 4-7-16,8 3 2 0,-4-2-3 0,-1 2-2 15,-3 2 3-15,0 0-2 0,-7 2 1 16,-3 3 8-16,-2-6 7 0,-17 4 0 0,4 3-1 0,-4-1 13 16,-3-1 2-16,-5 1 1 0,-5-1-1 0,-3 4-6 15,3 3-5-15,-6 4-3 0,3 1 2 0,-3-2-13 16,4 8-5-16,-6 2-3 0,2 0-15 0,6-2-22 16,2 0-26-16,3-6-37 0,1 1 71 15,6-6-52-15,-4 1-27 0</inkml:trace>
</inkml:ink>
</file>

<file path=ppt/ink/ink4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17.64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0 112 645 0,'60'-106'336'0,"-48"101"-196"0,-2 5-43 0,5 2-13 0,2 6-54 16,-2 0 30-16,4-2-33 0,-1 6-9 0,-5-3-5 16,0 2-52-16,-2 2-39 0,0 2-69 15,-1 1 113-15,1 0-102 0,-6-5-67 0</inkml:trace>
</inkml:ink>
</file>

<file path=ppt/ink/ink4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17.95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347 0 475 0,'-117'43'256'0,"117"-41"-146"0,0 1-22 0,2-3-8 0,-2 0-7 16,0 0-48-16,0 0 12 0,16 3-6 0,5 4-14 15,46 19-3-15,-44-20-5 0,4 2-1 0,-14 7-4 16,-5-6 0-16,-2 4 1 0,2-2-14 0,-17-1 0 16,-1 0 5-16,-14 2-7 0,6-3 2 0,-9 0 0 0,6 1 0 15,-10-4-3-15,-2 1 10 0,2 1 2 16,2 0-2-16,0-3 4 0,7-2-2 0,-1-5 9 16,-3 2 4-16,12 3 8 0,-1-6 3 0,6 3 7 0,-1-1 10 15,10-1 2-15,-3 0 7 0,3 2-4 0,0-1 5 16,0-1-3-16,0 1-1 0,2-1 1 0,17-1-1 15,0 0 0-15,45-9-16 0,-38 6 8 0,8 1-21 16,-5 0-2-16,0-3-5 0,13 8-3 0,-7-1-12 16,2-3-3-16,0 1 7 0,2 0-29 0,-10 1-68 15,1 1-61-15,-6 1 124 0,-4-4-92 0,-3 4-52 0</inkml:trace>
</inkml:ink>
</file>

<file path=ppt/ink/ink4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18.19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45 53 592 0,'-18'-19'328'0,"12"6"-146"0,-6 3-109 0,3-1 84 0,9 12-98 0,9 6 18 16,-7-4-12-16,11 10-17 0,0 3-1 0,-5 2-23 0,9 6 5 16,-8 5-4-16,3-2-1 0,-10 4-24 0,4 7 12 15,-1-2-1-15,-3 7-8 0,3-1 5 0,-7-2-3 16,2 2-3-16,-2-8-10 0,6 1-17 0,-4-6-65 15,0 3-55-15,0-12 109 0,0-3-83 0,3-4-71 16</inkml:trace>
</inkml:ink>
</file>

<file path=ppt/ink/ink4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18.35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85 589 0,'0'-12'362'0,"4"3"-157"15,-4-2-111-15,9 3 84 0,1 1-88 0,8 4-20 16,-1 0 8-16,7 1-26 0,-3 0-12 0,2-2-22 16,4 4 0-16,4-2-8 0,-5-3-6 0,-2 2-8 15,-3 1-34-15,1 1 26 0,-1-2-4 0,-6 1-105 16,-4 2-43-16,-5-2-50 0,-1 2 147 0,-5-1-107 16,-2-1-62-16</inkml:trace>
</inkml:ink>
</file>

<file path=ppt/ink/ink4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18.53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141 0 513 0,'-127'53'310'0,"118"-37"-159"0,5-5-7 0,5 8 3 0,-1 2-17 15,-1-1-79-15,1-3 6 0,0 4-12 0,3-1-6 0,2-1-5 16,1-5-3-16,-3 2-23 0,5-4 9 0,7-4-9 16,-1-2 5-16,2-3 1 0,2-1-4 0,0-5-2 15,1 0-2-15,0-5 2 0,2 1-3 0,2-4-24 16,-2 1-17-16,0-7-29 0,-4 0-28 0,11 3 67 15,-7-1-57-15,0 1-24 0</inkml:trace>
</inkml:ink>
</file>

<file path=ppt/ink/ink4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18.75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41 68 586 0,'87'-68'332'0,"-103"71"-122"16,13 4-111-16,-13-1 64 0,3 5-35 0,-1 7-44 15,4-2-16-15,-6 7-17 0,5 6-13 0,2-4-20 16,0 3-4-16,2-2-4 0,4 1 0 0,2-5-5 15,1 4 2-15,3-13-3 0,-3-3 0 0,8 3 1 16,-2-10-1-16,1-2 1 0,1-4-1 0,-3-2 1 0,11-6-2 16,-5-2 0-16,3 2-1 0,-1-7 0 0,2 2-1 15,1-3 0-15,2 3-1 0,-4 0 0 16,-1-2 1-16,-3 7-1 0,-2-4 2 16,-2 4-9-16,-3 5-13 0,9 2-21 0,-11 1-81 15,4-2-71-15,0 5 145 0,-5 0-110 0,0 0-89 16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25.40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131 59 900 0,'-88'-59'461'0,"77"80"-257"0,1 0-133 0,3 3 29 16,5 9-13-16,-2 5-4 0,0 4-12 0,0-4-28 15,4 4-52-15,6 0 40 0,-6-2-2 0,4 2-5 16,-4 0 0-16,4-8-8 0,7 1-2 0,-3-3-3 16,3-5-3-16,-1-8-1 0,9-2-2 0,-4-2 0 15,4-1 0-15,2-11-1 0,4-8-4 0,-4 5-6 16,4 13-21-16,-6-24-27 0,4 3 9 15,-2-9 27-15,5-4-31 0,-3 11-12 0</inkml:trace>
</inkml:ink>
</file>

<file path=ppt/ink/ink4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18.94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6 281 613 0,'34'-146'398'0,"-37"138"-167"0,-3-3-132 0,2 6 91 16,1 11-84-16,0-3-12 0,1-3-8 0,2 0-10 0,0 10-32 16,-1 9-18-16,-1 7 6 0,2 45-34 0,0-37 26 15,0-2-1-15,0 5-2 0,-3-5-2 0,0 7-1 16,1-2 1-16,-3-2-2 0,5 0 5 15,-1-1-5-15,-1-2-3 0,2-4-1 0,2-3-1 16,2-2-4-16,-2-9-2 0,5 3-10 16,-6-3-17-16,2-8 6 0,-1-1-58 0,-2 0-38 0,0-5 83 15,0 0-58-15,0 0-29 0</inkml:trace>
</inkml:ink>
</file>

<file path=ppt/ink/ink4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19.33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58 0 826 0,'-5'16'414'0,"0"5"-225"16,-1-7 34-16,3 15-106 0,-1-1-32 0,3 9-24 15,-1-2-43-15,-1-3 8 0,-2 5-6 0,5-1-10 16,-3-4-2-16,-5-5-4 0,8 4 1 0,-5-12-2 15,0 5 0-15,5-1 1 0,-1-4-3 0,-6-6 1 0,7-3-1 0,5-10 2 16,-5 0-3-16,0 0 1 0,0-2 1 0,0 0 0 16,0-1-1-16,6-23-1 0,15-41 1 0,-13 46-1 15,4-5 1-15,2-1 0 0,-3-5 0 0,1 4 0 16,2 3 0-16,2-1 0 0,3 2 3 0,-1-2-1 16,1 7 1-16,2 1 3 0,12 7-3 0,-6-7 1 15,-6 4 4-15,-2-3 1 0,4 14-1 0,1 0 0 16,3 3 2-16,-8 0-3 0,-11 11 8 0,1 2-1 15,8 3 0-15,-15 2-2 0,-1 4 5 16,-1 3 1-16,-6-1-1 0,3 0-1 0,-2 0-5 0,0 2 0 16,-3 6-4-16,0 0 0 0,3-3-17 0,-1 5-85 15,1-2-64-15,0 2 125 0,5-2-89 0,2-11-85 16</inkml:trace>
</inkml:ink>
</file>

<file path=ppt/ink/ink4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19.47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31 1413 0,'76'-24'550'0,"-84"21"-341"0,-2-1-128 16,7 4 37-16,-3 0-29 0,6 2-30 0,0-2 3 15,0 0-31-15,0 0-7 0,0 0-10 0,0 0-34 16,19 6-43-16,0-1-59 0,39 11-104 0,-37-3 156 16,2-6-103-16,-6-12-57 0</inkml:trace>
</inkml:ink>
</file>

<file path=ppt/ink/ink4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20.38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170 37 1030 0,'13'-37'405'0,"-34"58"-234"15,-5-7-65-15,9 20-14 0,-6-3-1 0,10 11-22 16,0 8-45-16,7-5 11 0,-7 1-1 0,5-4-20 15,8 1-3-15,-5 7-2 0,0 0-2 0,4-16-3 16,-1 5 0-16,-6-2-1 0,8 6-4 0,-5-11 3 16,-1 5 1-16,0-13 1 0,4-3 0 0,-1 3-1 15,3-9-2-15,0-12 2 0,9-9-4 0,-5-2 0 16,7-13 0-16,3-5-1 0,-1-9 1 0,0-2 0 16,5-8-2-16,-2-1 2 0,-5-2 1 0,7 5 1 15,-4-2 0-15,-1-2 0 0,2 7-1 0,-4 3 3 16,5 11-2-16,0 0 2 0,-1 5 1 0,-3 13 0 0,1 0 0 15,3 4 1-15,0 2 1 0,-6 2-1 0,5 6 3 16,-3 7-1-16,6 7 0 0,0-4-1 0,-4 3 0 16,1 5 1-16,1 7 1 0,-2-2-2 15,-6-2-1-15,5 0 0 0,-3 4 0 0,0-2-2 0,-2-2 2 16,-2 2-3-16,1-5 1 0,1 4 1 0,0-3-1 16,-4 1-4-16,1 0-9 0,0-4-20 15,0 1-26-15,5-5-97 0,-2-2-84 0,1-13 174 16,6 3-131-16,-4-4-69 0</inkml:trace>
</inkml:ink>
</file>

<file path=ppt/ink/ink4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20.59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361 15 985 0,'1'-7'414'0,"3"-1"-235"0,-8 7-39 15,3 1-2-15,-1 0-20 0,1 0-11 0,-1 5-71 16,-9 24 12-16,-25 45-3 0,19-39-7 0,-1-1-18 15,-5 6-15-15,2 3 9 0,-6 6-4 0,-2-6-3 16,-1 4 0-16,7-9-3 0,2 4-5 16,0-2-9-16,2-6-19 0,0-3-22 0,4-9-72 15,5 7-46-15,2-11-73 0,2-5 162 0,8-7-164 16,-6 2-68-16</inkml:trace>
</inkml:ink>
</file>

<file path=ppt/ink/ink4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20.78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5 24 648 0,'-3'-6'324'0,"-2"-4"-129"0,5 2-92 0,3 8 48 16,0 0-18-16,-3 0-30 0,0 0-11 0,7 7-1 15,11 14-22-15,44 49-24 0,-41-41-11 0,3 7-3 16,5-1-7-16,-9-4-11 0,2 2-1 0,4-5-14 16,0 6 8-16,-4-9-1 0,2-1 0 0,-6-1-4 15,-2 0-3-15,2-4-12 0,-13-3-19 0,3 2 7 16,0-4-111-16,-7-4-71 0,1-1 154 0,-2-5-103 0,-2 0-80 15</inkml:trace>
</inkml:ink>
</file>

<file path=ppt/ink/ink4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20.96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74 903 0,'4'-13'399'15,"-4"4"-243"-15,4 2-89 0,6-3 15 0,5 1 1 16,10 2-9-16,-1 1-4 0,9 3-28 0,2 0-11 16,0-4-9-16,6 5-5 0,-4 4-3 0,1-2-10 15,2 5-18-15,-6 1-29 0,-2 1-33 0,-1 2 60 16,-2-1-39-16,-3 7-23 0</inkml:trace>
</inkml:ink>
</file>

<file path=ppt/ink/ink4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21.36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32 0 934 0,'-5'1'441'0,"-3"-2"-251"0,7 4-117 16,-1-3 57-16,0 0-57 0,1 0-5 0,-2 16-8 15,-1 11-9-15,0 35-20 0,4-32-7 0,-2 6-1 16,2-3-7-16,0-2-7 0,0-1-3 0,5 1-1 0,-7 1-1 15,4-3-1-15,-1 2 1 0,3-14-1 0,-1 6 1 16,-2-4-1-16,1-6 1 0,-2-2 1 0,8-7-2 16,-8-4-2-16,0-4 4 0,0 3-3 0,0-1 2 15,0 1 0-15,3-14-2 0,4-9-2 16,12-45 3-16,-9 43 0 0,-1-5-3 0,4-1 0 16,5 3 0-16,-4-3-1 0,-1-2 1 0,2 4 4 15,-4 4-3-15,2 4 0 0,5 1 0 0,-1 0 3 16,-9 5-1-16,5 6 3 0,2 5 1 0,1-1 0 15,0 9 0-15,2-3 1 0,-4 1-1 0,5 11 1 16,-1-1 1-16,1 3-2 0,-3 6-1 0,2 2-1 16,-2-4 0-16,-1 11 1 0,-1-5-2 0,-6 3 0 15,2-1 1-15,-7-5-2 0,2 3 0 0,-5 0-1 16,3 1-9-16,-3-3 3 0,-2-1-53 0,2-3-143 16,0 1 166-16,5-1-94 0,-1-1-80 0</inkml:trace>
</inkml:ink>
</file>

<file path=ppt/ink/ink4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21.57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0 110 1076 0,'60'-61'489'0,"-59"51"-318"0,6 0-80 0,6 6-25 0,8-3-42 16,-4 2 18-16,4 5-21 0,5-4-5 0,0 0-2 0,4 1-6 15,-2 3-10-15,1 0-24 0,-10 5-31 16,3 3-133-16,-4 2 155 0,-3 3-93 0,-6-2-75 16</inkml:trace>
</inkml:ink>
</file>

<file path=ppt/ink/ink4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21.75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50 72 774 0,'-18'5'498'0,"2"-5"-230"15,10 2-181-15,-4 1 127 0,10-1-152 0,3 3-9 16,-3-5-5-16,0 0-11 0,0 0-67 0,26 1 43 16,38 6-3-16,-28-9-2 0,-1 0-1 0,5-6-4 15,2 5-3-15,-2-7-15 0,5 2 10 0,-1-1-71 16,-1-1-25-16,-9 0 18 0,5-2-114 0,-4 4 136 16,-3-2-93-16,5 5-30 0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25.62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176 67 923 0,'59'-67'429'0,"-73"79"-241"0,-3 7-114 16,0-4 58-16,6 0-67 0,3 14-8 0,-2 0 2 0,-5 13-17 16,4 5-14-16,1-5-3 0,1 0-10 0,-7 2-3 15,3 2-2-15,-2-2-2 0,3-2-9 0,1-8 3 16,1 0 3-16,3-5-2 0,-7-8-5 0,14-2-44 16,-9-2 21-16,9-13-92 0,-2 4-60 0,0-8 132 15,0 0-94-15,2 0-42 0</inkml:trace>
</inkml:ink>
</file>

<file path=ppt/ink/ink4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22.13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55 169 1157 0,'75'-88'482'0,"-81"88"-297"0,-2 3-132 0,5 6 29 16,-2 6-26-16,3-1-5 0,0 1-22 0,-1 7-3 0,-2 12-4 15,1-2-19-15,0-1 10 0,0 6-21 16,0-2 16-16,-9 6-1 0,4-4-2 0,-1 4 2 15,1-12-2-15,-1-1 0 0,0 1 0 0,1-5 4 16,2-5-4-16,7-8-2 0,-3-3 3 0,3-6-2 16,8-2-1-16,-8-2 1 0,0 1-1 0,0-2-1 15,10-20 1-15,46-45 0 0,-38 41 0 0,-2-10-3 16,1 3 3-16,-1-7-3 0,1-3 4 0,2 2-4 16,-1 0 1-16,-1 2 2 0,-1 5-2 0,4-1 7 15,-3-1-1-15,1 15 2 0,-2 4 2 0,0 2 0 0,2 0 8 16,3 13-1-16,-2-5 2 0,0 8-2 0,2 0 2 15,0 1-1-15,-1 6-1 0,2 4 3 0,1 5-6 16,-6-3 0-16,3 6-1 0,-7 7-2 0,1 3 0 16,2-2 1-16,-8 12-3 0,-5-5-3 0,-1 0 0 15,3 4 0-15,-12-7-2 0,12 6 1 0,-11-5-4 16,-1-5 1-16,4-1-2 0,0 0 2 0,-4-4-1 16,7-6-1-16,-3-1-15 0,-5-2-18 0,8-2-22 15,-3-8 9-15,-2-1-65 0,5-2-155 0,0-2 199 16,0 1-132-16,0-1-55 0</inkml:trace>
</inkml:ink>
</file>

<file path=ppt/ink/ink4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22.47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7 131 788 0,'0'-20'467'16,"-8"1"-254"-16,8 5-38 0,4 2-104 0,2 1 27 15,4-2 0-15,9 7-15 0,-3-4-12 16,2 5-30-16,4 0-16 0,4-1 4 0,1 3-3 0,-1 0-3 15,3 3-14-15,-3-4 1 0,1 4-4 16,-6 2-2-16,2 4-2 0,-4-1 2 0,-13 8-3 16,1-3 1-16,-7 4 0 0,-2 1 0 0,-14 1 0 15,2 1 1-15,-9 4 0 0,-3 0 0 0,2-1 2 16,0-3-2-16,2-1 3 0,4-1 0 0,-1-1 2 16,-1 4 1-16,9-12 1 0,1 6-2 0,2-4 1 0,5 1 3 15,6-2 1-15,-3 1 2 0,8-5 0 0,5-3 11 16,3-1-1-16,5-4 3 0,5-2 1 0,3-1 1 15,-3-1 1-15,7-3-2 0,0 3 0 0,-1 1-10 16,-3-2 3-16,1 2-2 0,-2 3-5 0,-6-1-6 16,4-1-1-16,-12 2-5 0,2 1-3 0,-3 2-48 15,-6 0-37-15,-7 6-47 0,5-4-58 0,-5 0-128 16,0 0 221-16,0 0-208 0,0 0-134 0</inkml:trace>
</inkml:ink>
</file>

<file path=ppt/ink/ink4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0:22.62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1100 0,'40'121'490'0,"-41"-121"-294"0,1-8-129 15,4 3 23-15,-4 3-23 0,0 1-14 0,0-1-21 0,0 0-13 0,0 1-26 16,0-1-39-16,0 1-56 0,0-1-103 16,10-1 157-16,1 1-129 0,5 1-89 0</inkml:trace>
</inkml:ink>
</file>

<file path=ppt/ink/ink4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0:58:12.31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0,'0'0'16</inkml:trace>
</inkml:ink>
</file>

<file path=ppt/ink/ink4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0:58:12.45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0 0 0</inkml:trace>
</inkml:ink>
</file>

<file path=ppt/ink/ink4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0:58:26.02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0 0 0</inkml:trace>
</inkml:ink>
</file>

<file path=ppt/ink/ink4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0:58:29.80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0,'0'0'15</inkml:trace>
</inkml:ink>
</file>

<file path=ppt/ink/ink4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0:58:39.13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0,'0'0'0</inkml:trace>
</inkml:ink>
</file>

<file path=ppt/ink/ink4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8:41.34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126 140 120 0,'-90'22'85'15,"90"-27"-24"-15,0 5-23 0,0-2 25 0,-2 2-6 16,0 0 1-16,-1 0 1 0,1 0-2 0,0-2 6 16,0 0-3-16,0 0-8 0,0 2 0 0,0 0-7 15,0-2-2-15,0 0-2 0,0 0-3 0,-1-1-5 16,1 1-2-16,0 0 3 0,2 0-5 0,0 0 2 0,0 0-4 0,0 0 11 15,0 0 1-15,0 0-5 0,0 0 1 0,0-1 0 16,0 1 6-16,11-6-7 0,-1 0 2 0,-1 1-10 16,3 1 0-16,1 0 0 0,2 1-3 15,-3 1-2-15,1 2-7 0,2 0 0 0,-1 0-3 16,3 2-2-16,0 0 1 0,-2 0-3 0,6 0 2 16,52 2-3-16,-45-2 4 0,-5-2 3 0,12 2-2 15,-5-2 1-15,1 0-1 0,5 0 4 16,-2 2-2-16,4 0 0 0,-7 0-1 0,-6-2-4 0,5 6 4 15,1-4-3-15,-3 4-4 0,-5-2 0 0,2 2 0 16,-2-4 1-16,4 0-5 0,1 2 3 0,-5 0-3 0,2-2 2 16,5 7 2-16,-1-3-4 0,3-8 2 0,7 2-2 15,-3 0 4-15,4-7-2 0,-2 1-1 0,2 1 1 16,2-14 0-16,2 17-1 0,0 0 0 16,-4-2 2-16,2 1-1 0,-2 5-2 0,-2-2 1 0,2 4 2 15,-8-2-1-15,-1 0 0 0,3 3 0 0,-11-3-2 16,4 4 2-16,3-2-1 0,3 2 2 15,-10-2-2-15,5 2 1 0,-5-2-2 0,8 1 2 16,-3-3 1-16,-1 0-1 0,-4 0 1 0,2-3 1 0,5 1 2 16,-3 2 0-16,-2-2 0 0,3 2 3 15,-1-2-2-15,2 0 2 0,-1-2 0 0,1 2-5 16,-4 0 1-16,5 0-5 0,3 2 6 0,-5 0-7 16,-1 2 3-16,15 0-1 0,-6 2-2 0,-2 0 2 15,6 0 1-15,-15 1-1 0,8-5-2 0,-1 4 2 0,-19-4-2 16,8 2 1-16,6 2 1 0,-10-4-2 0,4 2 1 15,4 5-1-15,-4-7 1 0,6 0-2 0,3 2 2 16,-5-2-2-16,-2-2-1 0,6 2 2 0,-1-7 0 16,3-1 2-16,3 6-1 0,2 2 2 0,2-2-3 0,-5 2 3 15,7 0-1-15,-2 0 0 0,-6 0-2 16,-1 4 0-16,3-2 2 0,-3 0 0 0,3 0-2 16,-5-2 0-16,1 4-1 0,1-2 2 0,-1 3-2 15,3-3-1-15,-7-2 2 0,1 4-1 0,-2 4 0 16,7-6 2-16,-5 1 0 0,-2 1-1 0,5-4 0 0,1 2 1 15,1 0-1-15,-1-2 2 0,-1-4-1 0,7 4-1 16,-3 0-1-16,4 0 1 0,-2 2 2 0,-1-6-1 16,7 2-1-16,-2-3 0 0,5 5 0 0,-3-2-1 15,0-2 2-15,6 4-1 0,-2-2 0 0,1 6 2 16,1-4-2-16,-14 2 0 0,5 0 1 0,-5 0 0 16,-7-2 0-16,3 13-1 0,-1-13 1 0,-12 0-1 15,4 8-1-15,2-3 1 0,2-5 0 0,-1 10 0 16,-5-10-1-16,-1-6 1 0,10 8-1 15,-1-6 1-15,0-3 2 0,1 3-1 0,1 2-1 16,1-8-1-16,1 3 0 0,3 7 1 0,-3 5 2 16,5-5-2-16,0 2 1 0,4-2-1 0,-5 2 2 15,8 6 1-15,-12-2-3 0,5 5 1 0,0-11-1 16,-5 13 0-16,-4-5 0 0,-8 0 0 0,4-1-2 16,-4-5 2-16,2 6 1 0,2-4-2 0,-8-4 1 0,4 0 0 15,0 0 0-15,6-2 1 0,-4 2 0 0,2-2-1 16,-2-2 0-16,3 0 0 0,-1 0 0 0,0 1 0 15,2-1 0-15,-8-4 1 0,8 2-1 0,-2-5 0 16,2 13 0-16,-4-8 0 0,0 4 1 0,1 2-1 16,-8 2 2-16,9 6-1 0,-12 1 1 0,1-3-1 15,5-2-1-15,-4 13 1 0,2-11 0 16,1 3-1-16,1-7 0 0,4 4-2 0,-2-4 2 16,15 2 0-16,-13 1 2 0,2-5-2 0,0 2 0 0,2-2 0 15,3 0-2-15,1 4 2 0,-10-4 0 0,4 0-2 0,4 0 1 16,1-4 1-16,1 2 1 0,-8 2-1 0,9 0 1 15,-5-7-1-15,-6 5 0 0,0-2 2 0,6 4-2 16,-2 0 0-16,4 0 0 0,-1 0 0 16,-3-2 0-16,6 4 1 0,-1-2 0 0,1 2-1 15,0 0 2-15,-1-2-2 0,3 0 1 0,-1 0-1 16,1 0 0-16,1 0 0 0,-5 0 0 0,7 2-1 16,-7 0 1-16,0-2-1 0,3 0 0 0,1 0 1 15,-1 3 2-15,-3-3-2 0,3 0 0 0,5-3 1 16,3-1-1-16,-4 2 2 0,-3 2-2 0,3 0 0 15,-3-4 0-15,1 4 0 0,-3 0-1 0,-1 0 1 16,-3 0-3-16,2-2 3 0,-1 2 1 0,7-2-1 16,-3 2 0-16,3-4 0 0,1 1 1 0,0 1-1 15,-1-2 2-15,5 2-3 0,2 0 0 0,-2 0 1 16,4 2 0-16,-2 0-2 0,0 0 0 0,-2 0 4 0,-9-2-3 16,13 2 2-16,-4 0-1 0,-9-2 0 0,5 2 0 15,-3-3 0-15,5 3 1 0,-2 0-2 0,4 0 3 16,-13-2-2-16,4 2 0 0,3-2 0 15,-5 2 0-15,1 0 1 0,-3 2-1 0,4-2 0 16,1 2-1-16,-3-2 1 0,4 5 0 0,-1-5 2 16,-3 0-2-16,1 0 1 0,5 2 0 0,-5-2-1 15,3 2 0-15,3 2 0 0,-9-4 0 16,4 4 0-16,-3-4 0 0,7 2-1 0,-10-2 2 0,0 3-2 0,5-1 1 16,5 0 0-16,-5 0 0 0,1 0 0 0,3-2 3 15,-5 0-4-15,7-2-1 0,-3-2 2 16,-1 4 0-16,-9-5 0 0,10 3-1 0,-6 0 1 0,5 2-2 15,-5 0 2-15,5-2 1 0,-1 0-1 16,5 2 2-16,-5-2-2 0,3 0 2 0,-5 2-2 16,2-2-1-16,5 2 2 0,-9 0 0 0,-2 0-2 15,5 0 0-15,1 4 1 0,-2-4 0 0,9 0-2 16,-11 2 2-16,3-2 1 0,-5 4-1 0,10-4 0 16,-1 0 1-16,-5 2-1 0,1-2 1 0,-5 0 2 0,2-4-3 15,2 0-2-15,1-2 3 0,-3-1-1 0,2-1 0 16,-6 4 0-16,7-3 0 0,-5 7 0 0,6-2 1 15,-6 0-1-15,-4 2 0 0,4 4 0 0,-6 5-1 16,2-9 1-16,-2 4 0 0,4-10-1 0,0 8 0 16,0-2 3-16,-2 0-3 0,-2-4 1 0,4-1 0 15,0 5 0-15,-2-2 0 0,2 2 0 0,-7-4 0 16,3-2 0-16,4-3 1 0,-2 3-1 0,0 0 0 16,0-1 1-16,-6-1 0 0,1 2 0 15,3 4-2-15,0-3 1 0,0 5 0 0,-3-2 1 0,-1 0-1 16,8 2 0-16,-4 0 0 0,4 2 0 0,-2 0 0 15,0 1 0-15,-5-3-2 0,1 2 1 16,2 0 2-16,-13 0-1 0,5-2 0 0,3 0 1 16,-10 0 0-16,3 0-2 0,-5 0 1 0,0 0 0 15,0 0 0-15,0-2 0 0,0 2 0 0,4 0 0 0,13 0-1 0,-3 0 3 16,-5-2-1-16,-5 0 0 0,6-1-1 16,1 1 1-16,2 0-1 0,-9 0-1 0,0 0 2 0,0 0-1 15,0 0 0-15,5 0 0 0,-3 0 0 16,-2-1 0-16,-4 1 0 0,7 0 1 0,-5 0-1 15,-2 0-1-15,4 0 1 0,-4 0 3 0,2 0-2 16,2 0 0-16,-4 0-1 0,0-1 0 0,2 1 0 16,0 0-2-16,0 0-23 0,-2 0-14 0,5 0-21 15,-5 0-23-15,6 0-32 0,-4 0-59 0,4 2 113 16,-6 0-85-16,5 0-12 0</inkml:trace>
</inkml:ink>
</file>

<file path=ppt/ink/ink4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0:58:50.19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0 0 0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25.81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48 124 816 0,'-48'-124'413'0,"48"130"-212"16,0-6-111-16,4 15 49 0,-4 0-37 0,9 4-21 15,-9 2-5-15,23 4-14 0,-13-2-7 0,7 9-23 16,8-1-3-16,-4 1-2 0,11-3-6 0,-5-4-5 0,-6-2-6 15,-2 3 1-15,6 5-6 0,-2-14-2 0,-6 2-7 16,4-2-15-16,-2 2-68 0,-4-5-41 0,4 5-62 16,-4-6 133-16,-1-7-136 0,3 7-73 0</inkml:trace>
</inkml:ink>
</file>

<file path=ppt/ink/ink4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8:26.89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378 107 205 0,'53'53'188'15,"-51"-53"-41"-15,-4-3-59 0,2 1 39 0,-2 0-12 16,0 0-4-16,0 0-22 0,-1 0-7 0,3 0 5 16,-2 0-4-16,0 0-20 0,0 0-6 0,0-1-3 0,0 1-2 15,0 0-9-15,0-8-1 0,0 1-15 0,0 5 1 16,-3-2-7-16,-1-3-1 0,0 1 0 15,-5 4-6-15,-4 0 2 0,-1-3-2 0,-3 3 3 0,-2 0-3 16,-47-51 4-16,56 51-4 0,-5 2 2 0,9 2 1 16,-5 0-1-16,2 0 0 0,-3 0-1 0,3 0 0 15,1 2 0-15,1 4 1 0,3-4 1 16,4-2-1-16,0 0-1 0,0 0 1 0,0 0 2 0,0 0-2 16,-1 0 1-16,-3 7-1 0,-4 5 1 15,-1 3 0-15,3 2 0 0,-24 52-1 0,30-54 1 16,0-5 0-16,2 1 1 0,4-3 1 0,5 7 2 15,1 0 0-15,3-3 0 0,-1-1 3 0,5-3 0 16,0 5-1-16,0-5-4 0,4 5 1 0,-2-5-5 16,0 1 2-16,4 6-4 0,0-3-4 0,2 5-5 15,-2 0 2-15,7 6 1 0,-11-4-2 0,2 0-1 16,-11 2-4-16,3 4 4 0,1-2 0 0,-7 2 2 16,-5-2 0-16,-2-4-1 0,0 7 3 0,-2-5 0 0,0 4 1 15,0-10-3-15,-9 6 2 0,3-7 1 0,-1 3-1 16,-1-4 1-16,-3 1-3 0,3-1 1 0,-3 0 0 15,-4-7-1-15,2-2 0 0,3 2-1 0,-5-3-1 16,2-1 2-16,-4 0-3 0,3-2 0 16,9 0 1-16,-12 0 0 0,0-2-1 0,0 0-1 15,-2-1-1-15,5-1-1 0,-3-2 4 0,0-2-3 0,-4-5-1 16,4 5 0-16,6-3 0 0,5-4 1 0,3 3-2 16,-5-5-3-16,10 0-5 0,-2-2-6 0,2 9-11 0,4-7-47 15,2 2-24-15,1-2-36 0,1 7-50 16,9-1 120-16,-2 5-96 0,4 0-27 0</inkml:trace>
</inkml:ink>
</file>

<file path=ppt/ink/ink4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8:27.37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38 228 493 0,'10'-147'294'0,"-20"143"-112"0,3 0-92 0,-1-1 59 0,6 3-22 16,0 0-8-16,0 0-4 0,-1 0-27 0,1 2-8 16,0 0-10-16,0 0-3 0,0 0-14 0,0 0-1 15,0 0-3-15,0 0-4 0,2 8-10 0,0 9-1 0,2 8 3 16,8 53-1-16,-8-57-6 0,3 9-2 0,-5 1 0 16,0 9 3-16,0 2-2 0,0 2-1 0,0 0-4 15,6 9 0-15,-8-7-1 0,4 7-2 0,-2-9-3 16,6 6-2-16,-4 1-1 0,0-9 1 15,3 2-6-15,-5-8 2 0,2 8-5 0,4-10-2 0,0 6 0 16,-3-11-2-16,-1 5 1 0,6-7-4 16,-4-4 3-16,3-2-3 0,-1-2 2 0,2-6-1 15,-1-3 1-15,3 1-3 0,-6-13-5 0,3-7-17 16,-1 7-11-16,-6 0-14 0,0 0-11 0,0 0-15 0,0 0-67 16,0-15-43-16,0-2-74 0,0 2 177 0,6-52-148 15,-6 48-67-15</inkml:trace>
</inkml:ink>
</file>

<file path=ppt/ink/ink4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8:29.51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65 418 478 0,'-65'-140'291'0,"69"142"-113"0,2 0-96 0,-4-2 54 0,-2 0-19 16,0 0-8-16,0 0-3 0,0 0-24 0,0 0-27 0,0 0 10 15,0 0 1-15,0 0-15 0,0 0-3 0,0 0-5 0,7 2 3 16,11 2-5-16,-3-2 0 0,-4 0-7 16,8-2 1-16,4 2 0 0,50 5-1 0,-50-11-1 15,5 1-5-15,-7-1 0 0,6 0 1 0,3 2-3 16,1 0-2-16,-1-2-1 0,3 4 0 0,1 0-3 15,-1-3-2-15,5 3-1 0,0 0-2 0,0 3-1 16,2-3-3-16,2 0-2 0,2-3 0 0,0 3 2 16,-2 0-4-16,0 0 1 0,5-4-1 15,3 0 1-15,-6 2-1 0,0-4-1 0,0 1 2 0,3-1-1 16,5-4-3-16,-1 1 2 0,-3 3-3 0,5 0 4 16,-5-1-3-16,5 1 1 0,1 0-2 0,3 2 1 15,-9 4 1-15,3 0-2 0,-11 0 3 0,4 2-4 16,2 0 1-16,-10 0-2 0,6 4 2 0,-11-4-2 15,5-2 1-15,4 0 0 0,2 0-1 0,-2-2 1 16,0-2 1-16,2-2 2 0,-2-1-4 0,0-1 2 16,-2 4-2-16,6-1 0 0,0 1 2 0,-8-2-1 15,0 6 1-15,-11 0-3 16,-13 0 1-16,1 0-1 0,42 0 3 0,-5 0-3 0,3 0 0 0,-5-2 2 16,0 2-2-16,3 0 2 0,-5 0 1 0,-10 0-1 15,-3 2-2-15,-1-2 1 0,0 0 1 0,1 4-1 16,-3-8 0-16,1 4 0 0,1-4-1 0,-5 0 2 15,11 4-1-15,-5 0 0 0,1 0 0 0,2 2 0 16,0 0 2-16,-1-2-2 0,-5 6 1 0,5-4-2 0,1-2 0 16,-4 2 0-16,-1-2 2 0,1 0-2 0,-1 0-1 15,11 2 1-15,-10-2 0 0,2 2 2 0,-9-2-1 16,8 0 0-16,3 7-1 0,-4-5 1 0,-5 4 1 16,0-6-1-16,3 2 1 0,-3 0-2 0,0 1 0 15,3 1 0-15,-5-4 0 0,7-2 0 0,1-3 0 16,1 5-2-16,-3-2 2 0,5-2 2 15,0 4-2-15,-2-6 0 0,-1 6 2 0,7 0-1 16,-4 0-1-16,2 2 1 0,0 0-1 0,-3-2 0 0,9 2 0 16,-10 0 1-16,0 2-1 0,-5-1 0 15,7-1 0-15,-5-2 0 0,-1 2 1 0,6 4-1 0,-5-4 1 16,7 0-3-16,-4-2 3 0,1 0-1 0,3 0-1 16,2 0 1-16,-4-4-2 0,2 0 2 0,2 0-2 15,0 2 3-15,2-1-1 0,0-3 0 0,6 6 0 16,-2-2 1-16,0 0-1 0,5 2 0 0,-5 0 0 15,5-2 1-15,-9 2-1 0,4 2 1 0,-6-2-1 16,0-2 0-16,2 2 0 0,-4 0 0 0,-3 0 1 16,1 0-1-16,10-2-2 0,-4 0 0 0,-4 2 2 15,2 0 0-15,-4 0 0 0,10-5 1 0,3 5-3 16,-3-4 2-16,-10 2 0 0,14 0 0 0,-6-2 1 16,5 2-1-16,-5 2 0 0,-6-2 0 0,1-1 1 15,-3 1 0-15,2 2 0 0,-6 5-1 16,1-3-1-16,3-2 0 0,-5-2 1 0,7 2-2 15,-4 0 2-15,6-7 0 0,-4 3 0 0,-1-2 1 16,3 2-1-16,0-1 0 0,-2-1 0 0,-3 2 0 0,1 4 0 0,4-4 0 16,0 2-1-16,-5-5 1 0,3 5 0 0,-2 0 1 15,14 2 0-15,-6-2-1 0,0 0 2 0,-10 2-3 16,10-4 0-16,2 4-1 0,0 0 2 16,-2-2 0-16,-4-3 0 0,2 5 0 0,2-4-1 15,4 4 1-15,-2 0 0 0,-4 0 1 0,9 0-2 16,-7-2-1-16,2 4 1 0,0-2 1 0,-2 0 0 15,4 0 0-15,-6 0 0 0,0 2 1 0,-2-8 0 16,6 6-1-16,-6-4 1 0,2 2-1 0,2-1 0 16,-4-1 0-16,2 0-3 0,-5 4 2 0,5 0-1 0,2 0 1 15,7 0 0-15,-5 0-1 0,-8 0 1 0,16 0-2 16,-3 0 3-16,1 0 0 0,3 0 0 0,-3 0 0 16,1 0 0-16,3 0-1 0,-8 2 0 0,3 2 2 15,-1-4-1-15,-8 2-1 0,0-2 0 0,-2-2 1 16,-2 2 0-16,4-2-1 0,2 4 0 0,-7-2-2 15,5 2 1-15,4-2 2 0,1 0-1 16,-10 3 0-16,5-3 1 0,0 0 0 0,2-5 1 16,-2-1-1-16,-6 2 1 0,4 2-1 0,2 2 0 15,-3 0-1-15,3-4 0 0,-14-3 1 0,14 7 0 16,-5 2 0-16,-3-2-1 0,1 0 1 0,-1-2 0 16,0 2 0-16,5 4 0 0,-1-1 0 0,-11-3 0 15,13 0 0-15,-11 0 0 0,3-7 0 0,-1 5 0 16,1-4 1-16,6 6-1 0,-7-4 0 0,-2-3 0 15,3 7-2-15,-3-4 0 0,0 2-2 0,-6-2 2 0,-6 4-1 16,0 0-2-16,2 0-1 0,-5 0 0 0,-3 4 3 16,-1-4-1-16,5 6 1 0,-1-4-3 0,-1 3 2 15,-5-7 3-15,3 2 1 0,-9-3-2 16,0 3 0-16,0 0 2 0,0-2 0 0,0 0 0 0,12 0 0 16,1 0 0-16,8 0 0 0,-7 0 0 15,-7 0-1-15,14 2 0 0,-9-2 0 0,3 2 1 16,-4 0-1-16,1 0 0 0,-5 0 1 0,3 0 0 15,-8 0-1-15,4 0 0 0,-3 0 0 0,-3 0 0 0,0 0 1 16,6 0 2-16,-6 0-1 0,4 0-1 0,5 0 0 16,1 0 0-16,15 0-1 0,-4 2 1 0,49 2-2 15,-56-6-1-15,7 2 2 0,0-2 1 0,5-2 0 16,-12-1 0-16,-9-3-2 0,5 6-2 0,5 4-3 16,-11 0-3-16,4 0 0 0,-8 7-4 0,-2-9 1 15,0 0-1-15,0 0 1 0,0 0 0 0,0 0 4 16,0 0 2-16,0 0-1 0,0 0 2 0,-1 0-2 15,1 0 4-15,-4 2-3 0,-2 2 0 16,6-4-3-16,-1 0-3 0,1 0 0 0,0 0-4 0,0 0-5 16,0 0-4-16,0 0 2 0,0 0-2 0,0 0 0 15,0 0 2-15,0 0 2 0,2 0 4 0,0 0 6 16,0 0 1-16,0 0 5 0,0 0 1 0,0 0 4 16,0 0 2-16,0 0-1 0,0 0 1 0,0 0 4 15,0 0 5-15,0 0-5 0,0 0 3 0,0 0 3 16,0 0 1-16,0 0 2 0,0 0-1 0,0 0-2 15,0 0-2-15,0 0 3 0,0 0 0 0,0 0-4 16,0 0-1-16,0 0 1 0,0 0-1 0,0 0-1 16,0 0 2-16,10 4-3 0,-4-2 2 0,1 0 3 15,-1-2-1-15,0 0 0 0,1 0 4 0,-3 0-1 16,-4 0 1-16,0 0 1 0,0 0 0 0,0 0 1 16,0 0-1-16,0 0-2 0,0 0 1 0,4 7-1 15,-4-5-2-15,2 2 1 0,2 4-2 0,-4-6-1 16,4 9-1-16,-4-7 1 0,0 0-2 0,0 0-2 0,0 5 0 15,0 1-1-15,0-1 1 0,0-3-2 0,0-2-1 16,0 3 1-16,3 7 0 0,-1-1 2 0,-2-5 0 16,0 1-1-16,2-1-2 0,0 1 1 0,0-1 0 15,0 3-1-15,0-5 0 0,0 2-1 16,3 5 0-16,-3-5 3 0,2 3-1 0,0 1 1 0,0 11 0 16,-4-16-1-16,2 8 1 0,0 1 1 15,1-1-1-15,-1 6-2 0,8 46 3 0,-14-44-2 16,0-12 0-16,2 12 3 0,-7-2-4 0,3 2 2 15,2 0 1-15,-3-4-1 0,5 0 1 0,0 0 0 0,-2 8 1 16,4-3-1-16,0-1 1 0,0 0-3 0,0 4 1 16,0 0-1-16,0 1 1 0,2-3 0 0,0 4 0 15,2-1-1-15,-1-3 0 0,1-2 2 0,-2-2 1 16,2 4 0-16,2 3-3 0,-4-3 1 16,-2-4 3-16,5 4-1 0,-5-2 1 0,2 5 0 0,2-1-1 15,-4-2-1-15,0-2 0 0,0 0-1 16,0-2 0-16,2 5-2 0,6-3-1 0,-8-4 1 0,5 0 0 15,1-5 0-15,-2 3 1 0,2 4-1 0,1-6-1 16,1 0 3-16,-4-3-1 0,5 7-3 16,-7-6 1-16,2-1 0 0,0 3 0 0,-4-4 3 15,0 1-3-15,0-3 1 0,0 3-1 0,-4-10 3 16,4 5-2-16,0-7-1 0,-2 0 0 0,0 0-9 16,0 0-6-16,0 0 3 0,0 0-26 0,0 0-54 15,-1 0-32-15,1 0-57 0,0 0-143 0,0 0 235 0,0 0-156 0,0 0-128 16</inkml:trace>
</inkml:ink>
</file>

<file path=ppt/ink/ink4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8:21.16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52 23 113 0,'-3'0'117'0,"1"0"-9"16,0 0-54-16,0 0 40 0,0-2-6 0,0 0-1 16,0 0-3-16,0-1-26 0,0 1-8 0,0 0 0 15,-1 0 7-15,1 0-14 0,0 0-3 0,0 0 2 0,0 0 4 16,0 2 1-16,0 0 3 0,0 0-8 0,2 0 4 15,0 0-6-15,0 0 1 0,0 0-3 0,0 6-2 16,0 13-3-16,2 0-1 0,-2-9-1 0,0 3-1 16,0 4 2-16,-2-2-1 0,0 1 1 0,0-3 1 15,-1-5-1-15,1 11 0 0,0 2 0 0,0 2 0 16,4 53 0-16,2-51 0 0,1-1-2 0,3-1-2 16,-8-4-6-16,8 10 5 0,-1 0-3 15,-7-5-7-15,6 1 1 0,-2-4-3 0,-4 6 3 16,2-2-4-16,3 5 1 0,-3-7-5 0,-4 2 3 15,4 0-3-15,0 5 1 0,-6-1 1 0,1-4-5 16,3 5 4-16,0-3 0 0,0-2-2 0,-6 1 0 16,0-1 3-16,4-4-3 0,4 4 1 0,-2-8 2 15,-2 4-3-15,4-4 0 0,-2 4 0 0,8-4-2 16,-1-3 0-16,-7 1-1 0,2-9-2 0,0 9 0 0,0-15-1 16,2 4 2-16,0-2-1 0,-6-2-1 0,2-2-1 15,0 0-4-15,0 0-17 0,0 0-10 0,-2 0-10 16,0 0-17-16,0 0-54 0,0 0-39 0,0-7-62 15,0-1 138-15,-1 1-119 0,1 1-56 0</inkml:trace>
</inkml:ink>
</file>

<file path=ppt/ink/ink4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8:22.57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3 74 129 0,'-3'-11'136'0,"3"5"-8"0,0-7-46 0,0 7 35 0,0 0-8 0,0 2 2 16,0 2-7-16,0-1-10 0,0 1 0 15,0 0-19-15,0 0-3 0,0 0 1 0,0 0-4 16,0 0-13-16,3 0-2 0,-1 0 9 0,0 0-1 16,0-1-11-16,-2 1-1 0,0 2-2 0,0 0 7 15,0 0-4-15,0 0 1 0,2 17-12 0,13 8 3 16,27 53 0-16,-40-53-2 0,0 1-3 0,0 5-7 15,2 3-1-15,-4-1-5 0,2 1-3 0,3 4-7 16,-3 0-4-16,2-3-3 0,2 3 1 0,-2-2-4 16,1-4-1-16,1-7 1 0,0 0-1 0,-2-8 2 15,3-5-2-15,-3-3 0 0,0-3-1 0,-2-4 3 16,-2-2-1-16,0-2-1 0,0 0 0 0,0 0-2 16,0 0 2-16,0 0 0 0,0 0-1 0,7-11-2 15,-1-10 2-15,-2 0-1 0,17-57-1 0,-21 53 0 16,2 3 0-16,2-5 0 0,1 0-1 0,-1 1 1 15,2-1-1-15,0 2 0 0,-1 1 0 0,-1-3 2 16,4 10-2-16,-1-2 2 0,1 6-1 16,0-4 0-16,3 5-2 0,-5 1 0 0,3 2 1 15,-1 3 0-15,0 0-1 0,1 3 0 0,-7 1 0 0,2 4 1 0,-4 0 0 16,0 0 0-16,0 0 1 0,0 0 0 0,0 0 3 16,0 7 0-16,2 22 2 0,0 49 1 0,-4-47 2 15,2 9 6-15,0 0 0 0,0 11 2 0,0-3-1 16,2-2 0-16,2 3 3 0,3-3-4 15,1-6 2-15,1-7-7 0,-1 1 0 0,0-13-2 16,1 2 1-16,1-8-1 0,1 0-1 0,-1-11 1 16,-1-4-3-16,1-6 3 0,3-7 0 0,4-10-1 15,-7-5 0-15,-1 3-4 0,-3-13-2 0,0-10 2 16,5 8 1-16,-3-2-4 0,-4-2 1 0,-4 2 0 0,5-9 0 16,-8 5 0-16,3-4 2 0,3 18-2 0,-1-6 0 15,-7 3 1-15,3 5-1 0,0 3 0 0,4 10 0 16,5-2-1-16,-3 2 0 0,2 9-3 0,1 4-3 15,3-3-5-15,-4 14-5 0,5-5 4 0,-7 2-29 16,-4-4-12-16,0 0-17 0,0 0-15 0,0 0-67 16,0 0-44-16,0 0-93 0,0 0 184 0,0 0-117 15,0 0-56-15</inkml:trace>
</inkml:ink>
</file>

<file path=ppt/ink/ink4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8:46.95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221 211 116 0,'-181'61'97'0,"175"-42"-23"0,-11-8-35 0,9-1 33 0,6-6-19 0,-1-1-12 16,1-3-8-16,0 0-12 0,2 0-6 0,0-3-6 0,0 1 20 16,0 0 0-16,0 0 7 0,0 0 14 0,0 0 23 15,0 0 6-15,0 0 6 0,0 0 5 0,0 0-11 16,0-1-7-16,0 1-6 0,0 0-3 0,0 0-15 15,0 0-2-15,0 0-6 0,4-2-3 0,1 2-7 16,-3 0-4-16,6-3-4 0,1 3-1 0,-3 0-2 16,0 0-4-16,3 0 0 0,-3 0-1 15,6-2-2-15,3-1 0 0,2 1 1 0,4-2 0 16,48-11-4-16,-48 9 5 0,-4-1 0 0,13 1 6 16,-5-1-1-16,0 1 1 0,-4 10 0 0,0 2 1 15,2-4 0-15,3 9-4 0,-3-3-1 0,-7 5-9 16,1 5 3-16,0-5-1 0,2-3-3 0,4 3 0 15,-4 1-2-15,6-9 0 0,3-3-2 0,3 0 3 16,1 0-3-16,3-7-2 0,-3-3 6 0,0-3-5 16,1 3 4-16,-1-3-1 0,1 5 3 0,-10-5-2 15,3 7 1-15,3 1 0 0,1 5-2 0,-7 0 1 16,2 7-2-16,-4 3 1 0,4 5-2 0,-4 6-1 0,2 0 1 16,-6-4 1-16,4-5 1 0,0 5 0 15,0-6-2-15,0-5-2 0,0-6 3 0,4 4 1 0,3-6-2 16,1-2 0-16,1-4-1 0,-3-1 0 15,13-8 0-15,-6 1 3 0,8 5-3 0,-5-10 2 0,3 2 0 16,-8-2 2-16,6 4 1 0,-5 7-2 16,-1 3-1-16,6 3 2 0,-15-2 0 0,-2 2-5 0,2 4 1 15,11 4-1-15,-15-6 0 0,-1 0 1 0,4-2-1 0,-6 1 0 16,7 3-2-16,-2 0 4 0,0-2 0 0,3-8 1 16,3 10-2-16,4-7-1 0,-14 1 2 0,15-4-1 15,-1 1 0-15,-1-1 0 0,1-1 0 0,1 3-1 16,-7-1 2-16,7 1-2 0,3 2 2 0,-1 4 0 15,-5-3-1-15,5 5 0 0,0 7 1 0,-1 1-1 16,3 5-1-16,-13-5 1 0,7 1-2 0,-11-1 0 16,4 0 1-16,2 1-2 0,-8-5 1 0,-7-4-1 15,9 0 3-15,0 4-1 0,6-4 1 0,-6-2 1 16,-2-4 0-16,0 2-1 0,6-7 2 16,-2 3-2-16,2-7 0 0,2-2 0 0,-2 5 0 15,5 3-1-15,1-1 1 0,1 1 0 0,-1 5-1 16,3 0 1-16,1 6-1 0,-1-2 0 0,-1 2-2 15,1-2 3-15,-3 4-3 0,1 0 1 0,1 1 0 16,1-1 1-16,-1 0 0 0,1 4 1 0,-3-3 1 0,5-1-2 16,0-4 0-16,-3 0 0 0,1 0 2 0,-5-2-1 15,-6-7-1-15,8 3 0 0,-8-2 1 0,3-3-1 16,-3 7 1-16,4 0 0 0,-10-3-1 16,10 7 0-16,0 0 0 0,-4 0 0 0,6 2-1 0,-4 1 1 15,1-3 1-15,5 0-1 0,-2 2 0 16,5-4 0-16,-1 2 0 0,3-3 0 0,-5 1 1 15,3 2-1-15,6 0 0 0,-7-4 1 0,3 4 0 16,2 0-1-16,-5 0 0 0,1 2 2 0,1 0-2 0,3 0 2 16,2 1-2-16,-4-1 0 0,1 2 0 0,-9-4 1 15,11 2-3-15,-5-2 0 0,0 0 1 0,-7 0 1 16,2 2 1-16,-4-4-1 0,7 2 0 0,-1 0 0 16,7-2 0-16,-3-2 1 0,5 2 0 0,6-3-2 15,-2-3 1-15,3 6 0 0,-1-2-1 0,2 4 2 16,7-2 0-16,-9-1-1 0,4 6 0 0,-4 1-1 15,0 2 2-15,3 2-1 0,-5-5 0 0,6 3-1 16,-16 0 2-16,10-4-1 0,0-2 0 0,2 2 0 16,-4-2 0-16,2 0 0 0,8 0 0 0,1 0 0 15,1-2 0-15,1 2 0 0,-5 0 2 0,17-2-2 16,-4 2-2-16,2-4 1 0,-4 4 1 0,0-4 0 16,4 4-2-16,-6-2 1 0,0 0-1 0,-7-1-1 15,3 1 2-15,-3 0-3 0,9 0 1 0,0 2-6 16,-7 0 2-16,9 0-4 0,-2 0-2 0,0-2-6 15,0 2 1-15,4 0-2 0,-6 2-2 0,-9-2 2 16,3 2-4-16,10-2-2 0,-7 0-1 0,-5 4 5 16,-5-4 2-16,2-2 1 0,2 2 3 0,3 0 1 15,-3 0 6-15,-10 0 4 0,10 7 4 0,1-3 0 16,-1 6 0-16,0 1 0 0,11 4 2 0,-17-9-1 16,11 7 0-16,-11-5 0 0,8 2 0 0,1 1 2 15,-7-5-2-15,-2-4 0 0,-8-2 0 16,6 2 2-16,-5 1-1 0,1-3-1 0,-4-5 1 15,-1 1-1-15,-4 0-1 0,7 0 1 0,-9 0 0 0,3-1-1 16,1 1 1-16,0 4 0 0,-8-6 0 0,-2 2 0 0,0 4 2 16,-4 0-11-16,-9-5-20 0,3 3-26 0,-7 2-48 15,-4 0 79-15,0 0-53 0,0 0-28 0</inkml:trace>
</inkml:ink>
</file>

<file path=ppt/ink/ink4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8:48.40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187 440 234 0,'-166'0'182'0,"157"0"-35"16,1 0-72-16,8 2 40 0,-2-2-6 0,0 0-7 15,2 0-8-15,0 0-13 0,0 0-3 0,0 0-25 16,0 0 8-16,0 0-10 0,0 0-5 0,0 0-5 15,0 0-5-15,0 0 0 0,8 4-3 16,5 0-3-16,6 0 1 0,-1-2 0 0,6-2-2 0,53-4 0 16,-47 4 1-16,-3-4-2 0,9-2-5 0,4 1 1 15,4-3-6-15,4 2 0 0,-4-5-3 16,7 3-2-16,-7-3-3 0,6 3-1 0,3-1 2 16,0 1-1-16,-16 2-2 0,8 6-2 0,-3-2 2 0,4 2 1 15,-6 0-3-15,0 0 1 0,-2 0-2 0,4 0 1 16,2-2-2-16,2-1-1 0,2 1 0 0,5 0-2 15,2 0 0-15,6 0 2 0,-7-2-2 0,-1-2 2 16,6 3 2-16,-11-7-3 0,9 4 1 16,-7-3 3-16,-6-1 1 0,-4-1-3 0,7-1 3 0,-8 5-2 15,4-1 1-15,-8-1 0 0,1 3 0 0,-7 0-1 16,-1 6-1-16,5-2 1 0,1 6-4 0,-9-4 1 16,3 8-1-16,3-1 1 0,3-1-2 0,4 2 1 15,-3 1 1-15,3-5-2 0,6 0 3 0,-4-4-1 16,4 2-1-16,1 0 1 0,-8-2 1 0,8-2-3 15,-10 0 0-15,1 0 0 0,-4-8 0 16,3 5 0-16,-1 1 0 0,-3-4 0 0,5-1 1 16,-2-1 1-16,2 8-2 0,-5-7 1 0,5 9 0 15,0 0-1-15,-3 0 1 0,5 0 0 0,-6 9 0 0,1-3-1 16,9 0 0-16,-2 3 0 0,-2-5 0 0,0 0 1 16,0-2-1-16,2-2 1 0,2-2-1 0,-2 0 1 0,-7 0 1 15,3 0-2-15,4-4 2 0,-2-1-2 16,6 1 0-16,4-5 0 0,-4 5 0 0,7-4 0 15,-3-1 0-15,9 1 1 0,0 1 1 0,2 5-2 16,8-2 1-16,-10 6 0 0,4 0 3 0,6 6 0 16,-12-2-1-16,-1 0-1 0,-5 3 2 0,3-1-1 15,-6 2-2-15,-6-3 2 0,2-5-2 0,5 0-1 16,5-2 0-16,-1 2 0 0,-1 0 0 0,1-5 0 0,16-1 3 16,4-2-2-16,-1 1 0 0,-7-1 1 0,15 4 0 15,-5-7-2-15,7 3 1 0,-6-1 1 0,-5 1-2 16,7 6 0-16,-9-2 0 0,2 4 0 0,-4 0 0 15,3 0 3-15,1 6-2 0,-2-2-1 0,-4 2 2 16,3-1-2-16,-10-3 1 0,5-2-1 16,-6 2 2-16,-5-2-2 0,-5 0-1 0,5 0-1 15,-10 0 2-15,-2 0 1 0,8-4-1 0,-2 4 1 16,-6-5-2-16,2 1 1 0,-2 0 0 0,10 2 2 16,-4 2-2-16,3-2 0 0,-5 2 0 0,2 0 0 15,0 0 0-15,0 2 0 0,-2 4 1 0,-12-6-2 16,7 4-1-16,-11 1 2 0,-1-3 1 0,2 2-1 15,-6 2 2-15,2 1-2 0,-4-7 0 0,9 4 0 16,-5-2 3-16,0-2-5 0,4 4 1 0,-4-8 2 16,5 0 0-16,1-3-2 0,0 1 2 0,-5 0 1 0,1-3-2 15,4 1 1-15,-4-7 0 0,1 11-1 0,-5-2-1 16,0 2 1-16,6-3-1 0,0 7 0 0,1-2 1 16,-3 2-1-16,0 0 1 0,7 2 0 0,1 2 0 15,-7-6 2-15,3 0-2 0,-2 0 1 0,1-2-1 16,1 4 0-16,7-4 1 0,-11-5 0 0,2 3-2 15,1 0 0-15,1-1 2 0,1 3-1 16,1-6-1-16,1-1 1 0,-9 1 0 0,12 1 0 16,-3 3 1-16,4 0 1 0,-9-1-1 0,-4 7 0 0,-2-4 0 15,0 4 2-15,-2 0-3 0,-8 2 0 0,-1 0 0 0,-3 3 0 16,-7-5-2-16,0 0 1 0,0 0 0 0,0 0 1 16,0 0 0-16,0 0 0 0,0 0 0 0,0 0 0 15,0 0 0-15,0 0 0 0,0 0-3 16,0 0-32-16,0 0-18 0,0 0-30 0,0 0-42 15,0-3 88-15,0 1-69 0,-3 0-28 0</inkml:trace>
</inkml:ink>
</file>

<file path=ppt/ink/ink4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8:48.77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93 4 871 0,'-11'0'374'15,"-1"-6"-234"-15,1 6-85 0,3 8 31 0,-5-2-8 16,7 9-11-16,-2 6-3 0,3 11-3 0,-3-9 2 15,4 6-10-15,2 5-2 0,-3-1-12 0,5 5 0 16,0-4-2-16,2 0-3 0,3-1-7 0,-1 5-6 16,-2 0-3-16,0 0-2 0,0-7-8 0,-2 3-3 0,0 2-1 15,0 2-1-15,-4-5-2 0,2-3 2 0,0-5 0 0,2 4-1 16,0 3 1-16,0-5-1 0,0-4 0 0,0-4-1 16,0 2-1-16,2 0 1 0,-2-4-2 15,0-2-17-15,0-7-26 0,0 1-33 16,0-1-54-16,0 0 98 0,-2-3-68 0,2-5-34 0</inkml:trace>
</inkml:ink>
</file>

<file path=ppt/ink/ink4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8:51.20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172 94 500 0,'53'-79'278'0,"-57"72"-120"0,2 5-84 16,-5 2 43-16,5-2-20 0,0 0-10 16,0 0-7-16,0 2-24 0,0 0-11 0,0 0-8 15,0 0-4-15,-1 0-12 0,1 0-1 0,-2 4-5 16,0 11 2-16,-9 0-4 0,-1 1 0 0,-52 49-1 15,58-50-4-15,-3 0 2 0,3-7-2 0,-5 1-1 16,5 1-1-16,2-3 0 0,-1 1-4 0,1 2-2 0,0 3-9 16,-5-2-23-16,7 1-27 0,2-1-37 0,0-7 72 15,8-4-53-15,-6 0-28 0</inkml:trace>
</inkml:ink>
</file>

<file path=ppt/ink/ink4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8:51.40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0 541 672 0,'53'-87'327'0,"-59"87"-189"0,4 0-81 0,-3 0 12 16,5 0-11-16,0 0-5 0,0 0-1 0,0 0-7 15,0 0-3-15,0 0-21 0,0 0 0 0,0 3-1 16,3 9-4-16,9-1-4 0,3-1-3 0,-3-1-1 16,1 1-1-16,2-1 0 0,-3-1-1 0,-1 0-3 15,-3-6 1-15,5 7 0 0,-9-5-2 16,5 0 2-16,-7 0-16 0,0 1-19 0,0-1-85 0,-2-2-80 15,4 6 151-15,-2-3-109 0,0-1-63 0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26.00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48 1030 0,'107'-48'450'16,"-113"63"-264"-16,-2-1-28 0,1 1-61 0,3 8-16 16,2-6-13-16,0 6-46 0,-4-2 14 0,6 0-17 15,0 4-4-15,-2-1-2 0,4-3-6 0,-2 4-5 16,0 2 2-16,0-25-4 0,2 26-9 0,-2-12-55 16,4 1-31-16,-2-6-50 0,0-3-77 15,0-8 156-15,-2 0-124 0,0 0-46 0</inkml:trace>
</inkml:ink>
</file>

<file path=ppt/ink/ink4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8:51.75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25 25 531 0,'-2'-2'264'0,"0"0"-139"16,0 0-65-16,0 0 15 0,0 0-12 0,-1 0-2 0,1 0 5 16,0 0-2-16,0 0-2 0,0-1-23 0,2 1 5 15,0 0-4-15,0 2 1 0,0 0 0 0,0 0-6 16,0 0 0-16,2 17-2 0,0 2 1 0,0 4-2 16,9 51 1-16,-13-47-1 0,2 0-1 0,-2 5-2 15,0-9-1-15,-3 8-2 0,3 1-2 0,-2 4-6 16,2-3-1-16,2 7-2 0,-2-2-2 0,2-2-4 15,2-7-2-15,0 11-1 0,-2 2 2 16,6-8-5-16,-4-5 0 0,1-1-1 0,1 3 1 0,0-3 0 16,-2 1 1-16,0-8-3 0,2-2 0 0,-1 0 1 15,1-7 0-15,0 1-1 0,0-4 2 16,-2 3-2-16,2-3-1 0,-1-3 3 0,-3-2-20 0,0-4-15 16,0 0-20-16,-3 0-23 0,1 0-126 0,0 0 155 15,0 0-101-15,0 0-60 0</inkml:trace>
</inkml:ink>
</file>

<file path=ppt/ink/ink4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8:52.04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65 103 405 0,'-57'-21'309'0,"55"19"-105"0,-4 0-118 0,6 2 79 0,0 0-67 15,0 0-21-15,0 0-22 0,0 0-4 0,0 0-8 0,0 0 2 16,0 0-19-16,0 2 0 0,2 4-13 0,2 2 1 16,2 1-2-16,1 1-1 0,-5-5 2 0,-2-3-4 15,10 2 11-15,-3-2 3 0,-1 2 4 16,2 0 9-16,1 1 2 0,3-3-1 0,1-2 1 0,0-2-4 16,-1-3-2-16,3-3-4 0,4-5-4 0,48-37-8 15,-50 35-3-15,-2 3 0 0,1-1-3 0,-1 0-4 16,-4 13-2-16,-5-4-3 0,7 0-4 15,-5 2-28-15,-2 2-34 0,3 0-51 0,-9 0 89 16,0 0-60-16,0 0-39 0</inkml:trace>
</inkml:ink>
</file>

<file path=ppt/ink/ink4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8:52.36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263 40 716 0,'-2'-16'344'0,"2"9"-187"0,-2-3-89 0,2 4 32 0,-2 6-24 0,0 0-7 16,0 0-3-16,-1 0-18 0,1 0-9 0,0 0-6 15,0 0-3-15,-4 12-6 0,-3 3-1 0,1 0-7 0,0 1-1 16,-32 58-5-16,27-53 0 0,-6 0-1 0,7 6-6 16,-5-1 3-16,-2 3-1 0,2-4 1 15,4 0-3-15,-3 1 2 0,7-10-5 0,-3 3-16 16,3-10 10-16,5 3-137 0,-2-9 121 0,1 1-59 16,3-4-55-16</inkml:trace>
</inkml:ink>
</file>

<file path=ppt/ink/ink4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8:52.56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0 255 623 0,'57'-117'367'0,"-57"115"-203"0,2 2 22 0,4 0-118 16,-6 0 15-16,0 0-6 0,0 0-5 0,0 0-21 16,19 4-7-16,-4 0-5 0,4 0-3 0,50 23-11 0,-54-20-8 15,4-1 1-15,-11 3-3 0,5-5-4 0,1-2-5 16,1-2-1-16,0 6-1 0,-7-2-1 0,3 1 4 15,-7-3-4-15,-4-2-3 0,0 0-13 0,0 0-16 16,0 0-23-16,0 0-98 0,0 0 120 16,0 0-75-16,0 0-56 0</inkml:trace>
</inkml:ink>
</file>

<file path=ppt/ink/ink4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8:52.86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57 9 489 0,'-2'-2'334'0,"-4"-1"-132"0,2 1-116 0,1 0 118 16,-1 2-106-16,2 0-26 0,0 0-6 15,0 0-9-15,0 0-1 0,0 0-8 0,-5 13-1 16,1 8-9-16,2 6-2 0,-7 53 3 0,11-50-4 16,0-1 2-16,2-2-1 0,1 9 0 0,-1-4-4 15,0-7-3-15,0 8 0 0,-2 9-1 0,2-8 1 16,0 4-11-16,-2-7 1 0,0-1-6 0,-2 10 2 15,2-9-4-15,0 3-2 0,2-7-1 0,-2 3-2 16,0-1-2-16,2-4 0 0,2 1 1 0,-1-5-3 16,-1 0 3-16,2-5-2 0,0 3 1 0,-2-4-3 15,0 2 3-15,-2-7-3 0,0 1-2 0,2 2-15 16,-2-7 5-16,-2-4-39 0,0-2-23 0,0 0-22 0,0 0-31 16,0-2 79-16,0 0-67 0,0 0-13 0</inkml:trace>
</inkml:ink>
</file>

<file path=ppt/ink/ink4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8:53.14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56 53 573 0,'-52'-22'352'16,"48"20"-185"-16,4 4 16 0,2 1-51 0,-2-3-75 15,0 0 34-15,0 0-6 0,0 0-3 0,0 0-25 16,2 6-6-16,2 7-20 0,0-1 8 0,0 5-2 15,3 6-13-15,14 36-2 0,-17-42-3 0,0-11-2 16,2 2-5-16,1 1-1 0,-7-11-2 0,0 2 0 16,0-2 4-16,0 0 3 0,0-1-2 0,12-1 2 15,-1-2 6-15,2-2 0 0,1-1 2 0,1-1-3 16,-5-1-3-16,7 7-3 0,-2-11 0 0,50-50-3 16,-54 52-5-16,-3 1-2 0,3 3-1 15,-3 3-2-15,0-4 0 0,1 5-2 0,-3 1-12 0,3 2-99 16,-9 0-97-16,0 2 166 0,0 0-113 0,0 0-105 15</inkml:trace>
</inkml:ink>
</file>

<file path=ppt/ink/ink4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8:53.52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231 17 846 0,'-2'-8'377'0,"-2"4"-223"0,2 2-93 0,2 0 32 15,-2 2-30-15,0 0-3 0,-1 0-5 0,1 0-6 16,0 0-11-16,0 0-3 0,-2 10 0 0,-4 9 0 16,-1 4 1-16,-24 53 2 0,18-51-5 15,0-2 1-15,0 2-5 0,-1-1 0 0,-5 3-5 16,8-2 0-16,-4-2-10 0,7-2-4 0,1-2 0 16,-1 2-1-16,1-2-5 0,7-6-5 0,2-7-11 0,-4 2-75 15,4-8-51-15,0 0-97 0,0-2 174 0,0 0-164 16,0 0-93-16</inkml:trace>
</inkml:ink>
</file>

<file path=ppt/ink/ink4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8:53.74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0 503 939 0,'65'-143'447'0,"-63"143"-269"0,2 0-129 0,4 4 21 16,-8-4-5-16,0 0-3 0,0 0-4 0,0 0-15 15,3 0-53-15,13 10 46 0,1 1-2 0,4-7-7 16,51 63-2-16,-53-54-3 0,2 6-5 0,-2-6-1 16,4 1-4-16,-2-1-3 0,-2-3 0 0,0 3-1 15,-1-5-4-15,-7-3 0 0,2-3-1 0,-1 0-3 0,-12-2-15 16,0 2-69-16,-2-2-50 0,0 0-101 0,0 0 175 16,0 0-129-16,0 0-108 0</inkml:trace>
</inkml:ink>
</file>

<file path=ppt/ink/ink4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8:54.02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68 25 874 0,'-56'-23'420'0,"51"21"-257"0,-1 2-54 0,6 6-17 15,-2-6-47-15,2 0 22 0,0 0-1 0,0 0-6 16,0 11-9-16,2 8-3 0,2 6-3 0,9 55-6 15,-7-51-3-15,-2 9-6 0,3-9-3 0,-5 13-7 16,4-4 1-16,-2 2-6 0,3 0 1 0,-3 0-7 16,0 0-1-16,-2 0 0 0,2 4 1 15,-2-8-4-15,1-7-3 0,-1 3 1 0,-2-1-2 16,2-1 1-16,0-11 0 0,-2 6-1 0,0-2-1 16,-2 4 2-16,0-1 0 0,2-5-1 0,0 2-4 15,-2 0-13-15,2-4-20 0,0-5-23 0,0-3 5 16,0-3-183-16,-3-1 186 0,1-7-103 0,0 0-75 15</inkml:trace>
</inkml:ink>
</file>

<file path=ppt/ink/ink4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8:54.33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57 180 843 0,'-53'-56'378'16,"61"58"-226"-16,-3 6-92 0,3 1 21 0,-2-3-8 16,3 4-6-16,1 1-3 0,-1-1-21 0,-1 1-7 15,-2 2-7-15,5-5-5 0,-5 0-7 0,3-1-4 0,1-1 0 16,-4-2-1-16,5 0-2 0,-3-4 2 0,-8-2 1 0,0 0 6 16,0 0 2-16,5 0 6 0,11-6 0 15,7-5 5-15,49-33 1 0,-51 20-2 0,6 5 2 0,-4-2-6 16,1-2-5-16,1 6-2 0,-4 2-4 15,-6 5-6-15,6-1-1 0,-19 9-2 0,8 0-6 16,-6 2-8-16,-4 2-26 0,0 0-36 0,0 0-48 16,0 0 88-16,0 0-62 0,0 0-31 0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26.19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78 1107 0,'82'-78'483'0,"-95"78"-300"15,3 7-115-15,-1-5 26 0,11 10-15 0,7-3-26 0,-3 3-16 0,-2 3-7 16,-2 2-6-16,4-4-12 0,-2 3-3 15,-2 3-1-15,11 0-4 0,-11 0-4 0,2 2-5 16,-4-8 2-16,6 1-77 0,-2 3-30 0,2-4-48 16,1-7-85-16,-16-6 168 0,11 4-132 0,0-4-54 15</inkml:trace>
</inkml:ink>
</file>

<file path=ppt/ink/ink4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8:54.63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286 5 753 0,'-4'-2'395'0,"6"-2"-200"0,-6 6-110 0,1-2 52 16,1 0-44-16,0 0-19 0,0 0-12 0,-2 6-2 16,-9 19-4-16,1-4-6 0,-32 57-13 0,25-49-3 15,-5 3-2-15,1-1-2 0,4-1-8 0,1 4-6 0,-3-7-1 16,-1 2-2-16,4-1-6 0,7-7 0 0,3-7 0 0,-1 3-5 16,9-15-2-16,-4 2-7 0,2 1-23 0,2-7-88 15,0-1-67-15,0 1 140 0,0 0-106 16,0 0-91-16</inkml:trace>
</inkml:ink>
</file>

<file path=ppt/ink/ink4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8:54.85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0 292 909 0,'82'-103'446'16,"-84"103"-284"-16,2 0-102 0,2 0 14 0,-2 0-8 15,0 0-5-15,0 0-5 0,0 0-3 0,0 0-12 16,0 0-8-16,7 2-2 0,9 4-3 0,-1-1-8 15,0 1-3-15,0-2-4 0,-5 0-2 0,1 1-3 16,1 1-1-16,-5-4-4 0,-5-2 2 0,2 2-5 16,-4-2-1-16,2 4-17 0,0 5-18 0,0-5-29 15,2 2-35-15,-2-2 72 0,1 3-57 0,-1 1-22 0</inkml:trace>
</inkml:ink>
</file>

<file path=ppt/ink/ink4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8:55.14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23 6 514 0,'-2'0'473'0,"0"-2"-211"0,0 0-157 0,0 0 104 16,0 2-98-16,0 0-15 0,-1 0-12 0,1 0-4 0,0 0-17 16,0 0-3-16,0 0-9 0,2 0-26 15,0 10 24-15,2 13-14 0,0-2-2 0,13 57-3 16,-15-48 0-16,0 1-3 0,0 1 0 0,-4 1 0 15,2 5-8-15,2 0 4 0,-2 0 0 0,2-2-4 16,2-1 1-16,-2 1-5 0,6 4-4 0,-4-11 0 16,-2 3-1-16,0-9-4 0,0 0-1 0,0 2-1 15,0-10-1-15,0-6-1 0,2-1 0 0,-2 9-1 16,2 2 0-16,0 4 1 0,5-2-1 0,-5-8-1 0,-2-3-11 16,0 3 5-16,2-11-33 0,-2 0-17 0,-2-2-61 15,2 0-36-15,-2 0-45 0,0-2-86 0,-1 0 188 16,1 0-149-16,0-1-21 0</inkml:trace>
</inkml:ink>
</file>

<file path=ppt/ink/ink4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8:55.41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59 12 856 0,'-57'-12'396'0,"55"12"-224"0,2 0-104 0,4 8 36 16,-4-8-12-16,0 0-8 0,0 0-2 0,0 0-19 15,0 0-7-15,0 0-8 0,6 11-3 0,-2-5-11 16,3 5 0-16,-1-1-5 0,-2-1 0 0,2 1-8 0,-1-4-1 0,-1 1 4 16,2-1 1-16,1-2-3 0,7-2 2 15,-5 5-2-15,5 1 4 0,-3-4 0 0,4 0 3 16,-7-2-4-16,5-2 3 0,-1 0-3 0,3-2 0 16,-2-2 0-16,5-2-3 0,-5 0-1 0,4-3-4 15,48-35 1-15,-44 36-7 0,-2-1 0 16,-8 3-4-16,5 0-2 0,-7-3-3 0,5 7-3 0,-1 2-9 15,0 2-23-15,-13-2-105 0,2 0-111 0,-2 0 195 16,-2 0-134-16,0 0-81 0</inkml:trace>
</inkml:ink>
</file>

<file path=ppt/ink/ink4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8:56.90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103 138 235 0,'-68'-110'232'15,"64"100"-49"-15,-2-1-80 0,2 11 54 0,2 0-18 0,0 0-24 16,-1 0-11-16,1 0-13 0,0 0-13 0,0 0-22 16,0 0-7-16,0 0 4 0,0 15-6 0,0 0-13 15,2 8-3-15,8 55-2 0,-4-49-2 16,1 7 1-16,-1-2-6 0,0 1-11 0,4 3 1 16,-8-2-3-16,5 2-3 0,-1 0-2 0,10-3 1 15,-7-5-6-15,3-7 5 0,3-6 0 0,-3-3-1 16,3 3 2-16,-9-17-2 0,5-4 1 0,-5-6 2 15,-4 7 1-15,0 1-3 0,0 0-1 0,4-15 0 16,2-12 2-16,20-53 1 0,-20 53-1 0,-2 1-4 0,-2 3 0 16,4-4 1-16,-1 5 0 0,-5 3-2 0,2 5 1 15,-2 1-1-15,4 4-2 0,2 7 1 0,-4-2 1 16,-2 6 0-16,0 0 0 0,0 0 2 0,0 0-2 16,0 0-1-16,9 19 3 0,-3 0-3 0,3 2 1 15,24 52-1-15,-22-56 1 0,-7 4 1 0,-4 0-1 16,8 2 3-16,-1-8 3 0,1 6 3 0,-2-8-5 15,5 3 7-15,-9-1-1 0,6-4-1 0,3-3 0 16,-7 0 0-16,0-1-3 0,-2-3-3 0,-2-4 4 16,0 0-4-16,0 0 1 0,0 0 0 0,0-2 0 0,0 0-2 15,13-5 2-15,2-1 0 0,-3-2-2 0,1-1 1 16,-7-10-1-16,57-57 0 0,-56 51 0 0,-3 6 0 16,0 0-1-16,-4 2 0 0,0 2 0 0,-4 7-2 15,0 1 1-15,-3 7-9 0,5 2-12 0,0 0-64 16,0 0-39-16,0 0-77 0,0 0 147 0,0 0-140 15,0 0-75-15</inkml:trace>
</inkml:ink>
</file>

<file path=ppt/ink/ink4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8:57.28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72 713 0,'53'-72'351'0,"-60"78"-199"0,5 3-97 0,-2-1 25 15,4 1-13-15,0 1-7 0,8 5-5 0,-3-3-13 0,1 9-46 16,4 7 29-16,-1-1-2 0,3-2-6 0,-1 7 0 16,-3-3 3-16,-1 9 2 0,-1 0-3 0,2 0 1 15,-1-11-2-15,-1 3-1 0,-6-1 1 0,2-6-1 16,-2-4-3-16,2-4-4 0,-2-3-2 0,-2-3 0 16,0 1-1-16,2-10 0 0,0 0-1 0,0 0-2 15,0 0 0-15,0-2 0 0,0 0 2 0,0 0-2 16,0 0 0-16,0 0-1 0,2-17-1 15,2-4 0-15,13-59 0 0,-19 54 0 0,8 7-2 0,3 5 0 16,-5-7 1-16,2 10 1 0,-2 2 3 0,1 3-1 0,5 2 5 16,-1-3-1-16,-1 3 3 0,2 4 1 15,3 6-1-15,0-2 0 0,-1 4-1 0,7 5-2 16,-17-5 0-16,9 13 0 0,-5-4-2 0,3 4-1 16,-7-2 0-16,4 2 0 0,2 4-4 0,-8-9 4 15,9 7-3-15,1 3 2 0,-8-12-4 0,0 3 0 16,3-3-23-16,-5-1-18 0,4-7-25 0,-4 5-40 15,0-9-53-15,0 0 108 0,0 0-107 0,0 0-72 16</inkml:trace>
</inkml:ink>
</file>

<file path=ppt/ink/ink4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8:57.46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0 138 685 0,'70'-138'366'0,"-72"142"-171"0,-5 0-107 0,7 4 56 16,-2-8-39-16,2 0 7 0,0 0-25 0,0 0-27 15,4 28-14-15,-2-7-10 0,19 57-5 0,-16-53-13 16,-1-4-3-16,0-4-20 0,2 4 13 0,1-5-2 16,-5-1 0-16,2-2-1 0,-4-1-19 0,2 1-18 15,-2 2-20-15,-2-5-24 0,2 1-143 0,-6-7 170 16,4-4-108-16,0 0-69 0</inkml:trace>
</inkml:ink>
</file>

<file path=ppt/ink/ink4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8:57.62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12 17 620 0,'-2'-4'363'0,"-4"0"-188"0,2-5 18 0,4 9-123 0,0 0 28 15,0 0-27-15,0 0-11 0,0 0-13 16,0 0-12-16,0 0-21 0,8 13-1 0,-4-3-13 0,9-1-18 16,-2-5-88-16,1 0-75 0,3-2 140 15,2 0-100-15,2 9-92 0</inkml:trace>
</inkml:ink>
</file>

<file path=ppt/ink/ink4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8:57.84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52 618 0,'82'-52'367'0,"-82"52"-163"0,0 0-115 16,2 0 71-16,-4 0-29 0,0 0-39 0,2 0-17 15,0 0-8-15,0 0-37 0,0 0 22 0,0 15-16 16,2 4-28-16,7 14-2 0,8 51 27 0,-15-50-9 15,0-1 0-15,0-3-3 0,0 10 1 0,-2-4-5 16,0 6 2-16,0-17-8 0,0 0-1 0,0 0 0 16,0-4-5-16,4 0 1 0,-4-21-24 0,9 13-17 15,-3-11-22-15,2-2-28 0,1 2-139 16,-9-2 170-16,0-2-109 0,0 0-69 0</inkml:trace>
</inkml:ink>
</file>

<file path=ppt/ink/ink4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8:58.21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0 226 568 0,'74'-86'403'0,"-74"90"-126"15,2 10-180-15,0-3 120 0,-4-7-113 0,6 15 10 16,9-2-35-16,2 0-23 0,4 8-47 0,2-4-5 16,-9-13 26-16,9 7-11 0,0-4-1 0,4-11-27 15,-1 6 19-15,-14-8-1 0,11 0-4 0,-4-17-1 16,6 10 0-16,-2-3-2 0,-6-5 1 0,-3 0 0 0,5-6 2 15,-11-2-4-15,5-5 4 0,-11 9-2 0,8-2-2 16,-3-2 2-16,-3 4-2 0,-4 2 1 0,-15 4-3 16,15 1 1-16,-9 3 0 0,7 7 2 0,-13 2 1 15,-4 2-3-15,-10 8 0 0,-1-1 0 0,11 3 1 16,-10 1 0-16,5 7-1 0,-7 1 1 0,5 2-1 16,12 7 5-16,-1-3 3 0,2 4 0 0,7 1 4 15,-3-5 1-15,1 0 8 0,5 5 1 16,-1-9 2-16,4-4-1 0,2 1 1 0,4 1 1 15,7-2-1-15,-3 0 1 0,3-2-10 0,3-7 0 16,12 9-2-16,-1-7-3 0,2-1-2 0,11-7-3 16,-4 4-4-16,8-6 0 0,-5 0-5 0,1-6-42 15,-4-2-24-15,-11-3-32 0,4 1-42 0,-1 1 98 16,-8-6-82-16,6-1-31 0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26.34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11 19 956 0,'0'-4'370'0,"-2"-4"-227"16,-7 1-92-16,9 7 21 0,0 0-13 16,0 0-26-16,0 0-10 0,0 0-16 0,7 3-24 15,30 13 1-15,43 24 10 0,-48-27-13 0,-5-3-5 16</inkml:trace>
</inkml:ink>
</file>

<file path=ppt/ink/ink4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8:58.41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24 4 723 0,'0'-4'420'0,"-4"2"-183"0,-3 4-136 0,5-2 64 16,0 0-63-16,0 0-10 0,0 0-32 0,0 19-10 16,0 11-16-16,2 47-10 0,2-54-11 0,2 3-7 0,0-1 1 15,-2 0-4-15,1-2-1 0,-1-4-14 0,0-4-17 0,2 2-72 16,-2-5-52-16,0 1-100 0,0-5 184 0,-2-6-175 15,2-2-91-15</inkml:trace>
</inkml:ink>
</file>

<file path=ppt/ink/ink4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8:58.64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28 132 771 0,'-23'-82'365'16,"27"78"-198"-16,1 0-10 0,5 2-50 0,-10 0-8 15,0 0-10-15,0 0-54 0,13-1 20 0,4-1-15 16,2 0-4-16,-1 0-4 0,56-11-3 0,-57 15-5 16,4-4 0-16,-8 4-5 0,8 4 1 0,-9-2-5 15,5 5 1-15,-7-1-2 0,3 9 0 0,-5-5-3 16,-3 3-2-16,-5 1 1 0,0 1-4 0,0 0 1 16,-5 0-3-16,5 1 1 0,-4-5-3 0,4 2 0 15,0 1-4-15,0 3-33 0,0-4-28 0,0-1-45 0,0 3-63 16,-8-2 123-16,-1 1-118 0,-5 1-67 0</inkml:trace>
</inkml:ink>
</file>

<file path=ppt/ink/ink4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8:58.85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147 0 926 0,'-120'42'405'16,"120"-42"-231"-16,8-5-105 0,-1 3 40 0,-7 0-46 0,0 0-3 15,0 0 7-15,2 0-25 0,23 0-11 16,2 2-15-16,47 2-5 0,-40 4 0 0,-9-8-5 16,-2 4-4-16,0 4-14 0,-6-6 0 0,-5 5-16 15,-7-5-60-15,5 0-37 0,-8 4-80 0,-2-4 148 16,-2 0-141-16,0 0-71 0</inkml:trace>
</inkml:ink>
</file>

<file path=ppt/ink/ink4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8:59.06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72 1100 0,'2'-3'419'0,"9"-3"-264"16,6 0-62-16,10-5-16 0,0 9-9 0,3 0-24 16,-1 2-26-16,9 4 6 0,0-4-2 0,-2 0-6 15,-5 5-5-15,5-5-3 0,4 0-2 0,12 2-1 16,-5-2-1-16,-16-7-3 0,5 3-1 0,4-2-3 15,-11 2-11-15,-6-1-8 0,-16-3-33 0,-3-3 11 16,-4 5-49-16,0 6 17 0,0 0-161 16,0-2 173-16,0 2-97 0,0 0-53 0</inkml:trace>
</inkml:ink>
</file>

<file path=ppt/ink/ink4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8:59.21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107 0 596 0,'-89'23'367'0,"83"-31"-183"0,-2 4 23 0,4 4-44 0,1 0-107 15,3 0 21-15,0 0-15 0,0 0-12 16,0 0-11-16,5 19-18 0,-1-5-3 0,0 5-7 0,28 49-3 16,-37-62-20-16,5 13-19 0,3-5-27 15,-3 1 19-15,-3-6 20 0,-1-1-34 0,2 7-10 16</inkml:trace>
</inkml:ink>
</file>

<file path=ppt/ink/ink4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8:59.41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93 4 937 0,'-59'-4'447'0,"46"8"-253"15,5 13-128-15,1-4 22 0,-3-3-13 0,16 1-10 0,-2-1-18 16,5 3-12-16,1 4-41 0,7-3 34 16,-2-3-8-16,6 2 0 0,4-5-1 0,-8-4 2 0,12 0-4 15,-1 1 2-15,-1-7-6 0,7-1-5 0,-5-3-1 16,7 0-1-16,-7-1-11 0,-1 5-53 15,1-8-35-15,-8 6-57 0,13-1 111 0,-20-1-107 0,12 2-61 16</inkml:trace>
</inkml:ink>
</file>

<file path=ppt/ink/ink4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8:59.75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90 116 1031 0,'29'-104'469'0,"-48"130"-273"0,0 3-120 15,5-14 47-15,1 4-48 0,3 4-9 0,3 15-1 16,1-11 1-16,2-8-35 0,4 8-6 0,4-1-2 0,0-5-1 16,13-7-7-16,-2 5 0 0,-1-15-9 0,10-1-9 15,-6-3 8-15,6-5 0 0,-3-12-3 0,4 1 0 16,-2-5-1-16,0-9 1 0,0 3 1 0,-8-3-2 15,4 1 1-15,-17 0-2 0,4 1 2 0,-6 5-2 16,0 2 4-16,-17 2-4 0,7 7 0 0,-11 1 2 16,2 7 0-16,-4 6 0 0,2 2-1 0,-7 5 1 15,-1 5 0-15,6 3 0 0,-2-6 0 16,2 5-1-16,6 5-1 0,2 3 2 0,-2-3-2 16,9-5-10-16,2 5-16 0,3 0-23 0,1 1-77 15,11-6-62-15,-5 1 138 0,6-13-108 0,9-6-83 16</inkml:trace>
</inkml:ink>
</file>

<file path=ppt/ink/ink4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8:59.95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11 0 1126 0,'-4'-2'475'0,"-1"6"-292"0,3 6-68 0,2-10-13 0,0 0-11 0,0 3-53 15,2 20 11-15,3 6-6 0,7 51-6 0,-12-44-7 16,0-5-6-16,-2 7-11 0,0-6-2 0,2-3-2 15,0 3-2-15,2-9-4 0,4 6-3 0,1-14 0 16,5 6-28-16,-1-13-66 0,2-1-44 0,8-10-67 16,-5 3 145-16,1-6-147 0,4-6-78 0</inkml:trace>
</inkml:ink>
</file>

<file path=ppt/ink/ink4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00.27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132 47 1027 0,'-13'0'447'0,"1"3"-275"16,6 3-109-16,-3 4 26 0,5 5-13 0,4 0-20 16,-2 2-14-16,4 10-10 0,-2-8-2 0,4 2-11 15,5-27-3-15,3 27-2 0,-1-7 0 0,5 3-7 16,1-6-1-16,0-11 3 0,0-13-5 16,2 5 0-16,2 12 1 0,-6-19-1 0,1-6-3 15,-9-6 3-15,3 2-2 0,1-1-1 0,-11 7 0 16,4 1 2-16,-8 1-1 0,-3 2 0 0,-3 4 3 15,4-1-1-15,-11 6 0 0,-2-1 4 0,4 7 0 16,-2 4 0-16,-10 5 0 0,8-1-1 0,0 5 4 16,-2 6-2-16,9 6-1 0,-16-4 1 0,7-4-1 0,9 12-3 15,9 1 1-15,-11-1 2 0,3-2-6 0,5 3 1 16,-5-7 2-16,22 11-4 0,4-11 1 0,-7 2 3 16,-6-12-2-16,11 6-2 0,-1-3 2 15,1-3-4-15,-3 0-12 0,-1-7-51 0,-5 2-33 0,9 5-52 16,-3-7-95-16,-1 1 173 0,-1-3-130 15,3-2-49-15</inkml:trace>
</inkml:ink>
</file>

<file path=ppt/ink/ink4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00.44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91 961 0,'63'-91'458'0,"-70"95"-260"15,-12 5-130-15,11-1 46 0,2 7-53 0,-3-5-14 16,7 7-15-16,-2 0-6 0,4 0-15 0,0-2-12 15,0-3-59-15,0 3-40 0,-2-2-66 0,2 3 123 16,0-1-119-16,0-2-66 0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26.66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44 121 881 0,'-15'9'421'0,"5"1"-233"0,-1 5-115 0,9 4 34 15,-4 0-18-15,6 2-16 0,2 0-9 0,-2 0-30 16,4 2-9-16,0-6-7 0,-2 6-3 16,2-8-7-16,-1 4-4 0,1-5-1 0,0 5 0 0,0-8 0 15,3-5-3-15,-3-2-7 0,-4-4-2 0,0 0 0 16,0-2-2-16,0 0-2 0,0 0 1 0,0 0-2 15,0-4 5-15,4-20 3 0,-2-1 3 0,6-53 1 16,-10 47 1-16,2-1 3 0,0 5 0 0,0-7 10 16,0 6 0-16,2 5 5 0,3 4 5 15,-1-2 6-15,2 15-2 0,0-3 4 0,5 9 2 0,-5-6-5 16,3 8-3-16,5 4-2 0,1 2-1 0,0 2-8 16,4 7-1-16,-9 0-4 0,3 0-1 0,4 4-5 0,2 2 0 15,-7-7 2-15,3 7-5 0,-2-6 2 0,-5 10-1 16,9-8-18-16,-11 4-19 0,2 0-18 0,-1-8-30 15,-1 8-140-15,-2 0 171 0,1-9-109 0,-3-3-69 16</inkml:trace>
</inkml:ink>
</file>

<file path=ppt/ink/ink4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00.61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166 0 904 0,'-161'80'419'0,"154"-80"-242"0,14 2-17 0,3-2-52 0,-10 0-30 16,0-2-44-16,0 0 18 0,17 2-12 0,-2-2-16 16,14 2-4-16,59-2-1 0,-58 2-4 0,5 0-6 15,-3-2-4-15,-7-5-1 0,9 5-1 0,-9-2 1 16,5-2-1-16,-9 6-2 0,-3 0-24 0,4-3-24 16,-6 3-27-16,-3 0-40 0,-3 0 83 0,-3 5-66 15,-7-5-30-15</inkml:trace>
</inkml:ink>
</file>

<file path=ppt/ink/ink4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00.92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217 0 902 0,'-183'116'415'0,"177"-101"-235"0,-7-7-101 0,2 3 37 0,9-1-24 15,2-3-16-15,-2 1-3 0,2-8-12 16,0 0-5-16,2 10-8 0,7 9-13 0,-1-4-3 0,1-2 3 15,54 54-18-15,-40-57-3 0,-4-5-1 0,4-1-5 16,-6-4-11-16,-1-9 6 0,5 3 0 16,0-4-8-16,-8-1 8 0,4-4-1 0,0 3-1 0,-5-7 0 15,-1 2 2-15,1-2-1 0,-12-2-1 0,0 2 2 16,0 0-1-16,-4-2 2 0,-6 7-4 0,1 7 5 16,-10-10-4-16,3 17 3 0,1-4-3 0,-6 4 1 15,0 4 1-15,4 3-3 0,-2 1 2 0,2-4-2 16,-2 7 2-16,7 4-2 0,-1-1-2 0,1-5-30 15,-1 1-25-15,2-3-29 0,3-3 18 0,2 2-134 0,4-6 146 16,2 0-117-16,0 0-70 0</inkml:trace>
</inkml:ink>
</file>

<file path=ppt/ink/ink4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01.13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9 21 990 0,'0'-9'551'16,"0"5"-317"-16,-7-2-162 0,7 4 17 0,0 2-17 16,-2 0-6-16,2 0-9 0,0 0-8 0,11 2-21 15,10 0-28-15,-4 2 15 0,10 2-3 0,53 16 1 16,-57-22-19-16,2 8-10 0,-2-2-19 0,7 9-21 16,-20-9-70-16,13-2-41 0,-23-12-79 0,13 21 161 15,-7 3-154-15,-4-16-65 0</inkml:trace>
</inkml:ink>
</file>

<file path=ppt/ink/ink4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01.28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176 0 888 0,'-160'80'418'0,"160"-80"-238"0,2 0-109 0,-2-2 33 0,0 0-24 0,0 0-28 15,0 0-12-15,25-3-18 0,2 1-26 0,45-10-100 16,-36 11-85-16,-3-1 152 0,-1 4-109 15,-7 0-63-15</inkml:trace>
</inkml:ink>
</file>

<file path=ppt/ink/ink4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01.58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145 40 782 0,'-95'127'420'0,"89"-102"-248"0,-15-8-32 0,19 4-85 0,-5-2 34 15,-3 2-4-15,1-2-27 0,22-7-10 16,12 9-7-16,-19-6-5 0,11 4-5 0,-6 0 0 16,8-15-11-16,6 11-4 0,0-9 1 0,5-6-4 15,7-8-3-15,1-5-3 0,-8 0 0 0,8-6-3 16,-7 3 2-16,-10-18-1 0,9 11-2 0,-18-13-3 16,1 7 3-16,-17-1 0 0,8-8-2 0,-11 15 1 15,-1-8 0-15,2 8-1 0,-9 6-1 0,-6 2 3 16,0 0-2-16,13 3 3 0,-11 12-2 0,-9 0 1 15,3-2 0-15,2 2 2 0,0 8-2 0,0-2 1 0,4 7-2 16,0-3-1-16,-4-1-1 0,14 6-18 0,1 1-58 16,0-3-38-16,3 2-56 0,5-7 122 0,0 1-122 15,0-1-67-15</inkml:trace>
</inkml:ink>
</file>

<file path=ppt/ink/ink4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01.75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78 1125 0,'93'-78'524'16,"-96"93"-338"-16,-7-7-75 0,6 7-72 0,0 8 15 15,12 2-8-15,-4 2-10 0,0 3-6 0,-2 6-14 16,1-5-1-16,-1 3-3 0,4 8-5 0,-4-4-7 16,-2-3-10-16,13 3-21 0,-9 2-20 0,-4-17-78 15,4 5-52-15,0-3 129 0,-4-10-104 0,7-1-49 0</inkml:trace>
</inkml:ink>
</file>

<file path=ppt/ink/ink4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01.90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5 758 885 0,'4'-126'393'0,"-4"126"-224"16,-6 0-16-16,3 0-46 0,3 0-41 0,0 0-16 15,0 0-39-15,7 0 3 0,1 0-20 0,11 2-25 0,8-2-75 16,49 4-59-16,-61-10 124 0,-1 0-96 0,3-3-52 0</inkml:trace>
</inkml:ink>
</file>

<file path=ppt/ink/ink4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02.17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96 84 540 0,'36'-82'393'0,"-51"78"-138"0,2 6-140 15,-3 6 128-15,3 13-120 0,3 4-21 0,1 5-13 16,1-13-20-16,1 10-22 0,1 17-3 0,2-16-8 15,2-3-13-15,0 2 0 0,0 0-3 0,2 1-1 16,10-3-10-16,-4 4 7 0,5-12-7 0,6-2 0 16,0-2 0-16,6-9-2 0,-4-8 1 0,4-13-4 15,-2 4 2-15,0-14-2 0,2 2 0 0,-8-3-3 16,4-1 2-16,-11-1-2 0,7 1 0 0,-11 4 2 16,0-5-1-16,-10 11-1 0,-5-2 0 0,-3-2 3 15,-3 13-2-15,-2 1-2 0,-4-1 1 0,2 3 2 0,0 7-5 16,-5 0 2-16,3 5 0 0,0 1-2 0,2 5 0 15,2-1-4-15,7 5-42 0,5-1-30 0,-5 3-31 16,5-6-50-16,7-5 109 0,5 3-89 0,5-5-35 16</inkml:trace>
</inkml:ink>
</file>

<file path=ppt/ink/ink4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02.31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29 964 0,'134'-21'494'16,"-130"21"-293"-16,-1 0-99 0,13 0-70 0,5 2 18 0,-10-2-10 15,6 0-12-15,-3-2-14 0,1 2-25 0,-2-2-76 16,6 2-15-16,-3 0 22 0,-3-4-158 16,-2 2 173-16,-5 2-109 0,-2 0-41 0</inkml:trace>
</inkml:ink>
</file>

<file path=ppt/ink/ink4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02.46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101 0 939 0,'-101'103'403'16,"110"-101"-253"-16,1 0-99 0,7 0 23 0,0 0-22 16,4-2-10-16,4-2-16 0,0-4-12 0,9 4-52 15,-9-2-29-15,5-7-48 0,-5 3-84 0,-2 1 145 16,0 3-107-16,-19-6-46 0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26.86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40 145 948 0,'-40'-55'443'15,"40"49"-264"-15,11 6-46 0,4-3-17 0,8-1-78 16,0 2 15-16,2-2-11 0,3-4-2 0,5-1-23 16,3 3-5-16,6-5-4 0,0 5 0 0,-2 0-7 15,4-5-8-15,-14 7-17 0,-7 0-23 0,4 4-50 16,-10 0-36-16,-15-2-63 0,4 0 132 0,-8 2-105 16,0-2-44-16</inkml:trace>
</inkml:ink>
</file>

<file path=ppt/ink/ink4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02.67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0 112 902 0,'54'-112'469'0,"-41"112"-241"0,-17 4-131 0,-5 1 63 16,12 20-60-16,-1-4-10 0,0 6-14 0,-2 5-9 16,10 4-6-16,-6-3-5 0,9 5-19 0,-11-2-4 0,2 10-5 15,5-6-4-15,8 2-11 0,-11-2-2 0,0-9 0 16,-6 9-6-16,4-10-2 0,3 6 1 0,-1-18-4 15,-4 1-30-15,2-2-27 0,3-2-31 0,-7-5-53 16,19 5 102-16,-13-4-77 0,6-1-34 0</inkml:trace>
</inkml:ink>
</file>

<file path=ppt/ink/ink4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03.24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216 106 1175 0,'-189'-103'462'16,"172"98"-315"-16,7 7-98 0,8 3 14 0,-3-5-4 16,5 0-13-16,0 0-9 0,0 0-9 0,0 0-8 15,34 6-3-15,50 9-4 0,-48-15-8 0,8-2 0 16,-4-1-1-16,4-1-1 0,-8 0-3 0,-3 4-28 16,5-2-20-16,-13 2-26 0,-8 0-36 0,-13 6 77 15,7-4-64-15,-11 11-24 0</inkml:trace>
</inkml:ink>
</file>

<file path=ppt/ink/ink4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03.43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185 0 947 0,'-173'80'452'15,"176"-80"-278"-15,-1 0-128 0,0-2 18 0,-2 2-8 16,0-2-9-16,0 0-7 0,27 0-21 0,5 0-60 15,52-11 47-15,-51 7-6 0,1 2-54 0,-2-3-44 16,-1 5-71-16,1 2 130 0,-9-2-96 0,-23 11-54 0</inkml:trace>
</inkml:ink>
</file>

<file path=ppt/ink/ink4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03.72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105 0 676 0,'-76'128'350'0,"63"-109"-201"16,5-5-51-16,2 5-11 0,4 5-42 0,2-8 29 15,6-1-4-15,-2 6-6 0,9-10-33 0,1-5-3 16,7 6-3-16,0-7-3 0,0-7-4 0,0-3-9 16,3 3-4-16,-3-6 0 0,-9-5 0 0,7-1-3 15,-4-3 1-15,-5-6-2 0,-1 4-2 0,-3-4 2 16,-4-5 2-16,0 9-3 0,0 0 0 0,-2 3 3 15,-4 5-2-15,-8-4 0 0,-1 9 0 0,5 4 1 0,-11-9-2 16,0 16-1-16,6-3 1 0,-10-2 0 16,6 8 0-16,2 1 1 0,-1-7 0 0,7 8-1 15,-3 5-4-15,7-11-11 0,-1 2-56 0,4-1-45 16,2-5-69-16,0 0 136 0,0 0-130 0,0 0-70 16</inkml:trace>
</inkml:ink>
</file>

<file path=ppt/ink/ink4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03.89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0 114 886 0,'139'-114'386'0,"-144"122"-214"15,-1 7-13-15,2 0-32 0,4 6-31 0,0-2-14 16,2 14-61-16,0 1 14 0,2 2-9 0,5 4-9 16,-1 2-7-16,-2 0-17 0,3 0 12 0,1 2 0 15,-5-6-16-15,3 2-17 0,-6-13-19 0,0 7-23 16,0-13-129-16,-2-2 153 0,2 0-96 15,-6-11-63-15</inkml:trace>
</inkml:ink>
</file>

<file path=ppt/ink/ink4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04.04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0 160 843 0,'23'-132'387'0,"-14"124"-220"0,-1 6-101 0,3-7 23 16,3 5 2-16,-1 0-29 0,4 4-12 0,0 2-22 15,1 6-16-15,3-1-63 0,7-10-49 0,-11 14-89 16,6-3 127-16,-9-8-85 0,7 0-90 0</inkml:trace>
</inkml:ink>
</file>

<file path=ppt/ink/ink4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04.29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89 650 0,'48'-84'425'0,"-56"82"-184"15,-5-1-141-15,11 3 105 0,-2 3-125 0,2-3-12 16,2 0-6-16,0 0-7 0,2 14-8 0,0 5-25 16,4 13-4-16,9 52-6 0,-15-48-1 0,0-5 0 15,-6 1-5-15,6-1 0 0,-3 3 0 0,3-3 3 16,9-8-4-16,-7 3 1 0,6-14-1 16,5 1 1-16,-7-3 0 0,7-1 0 0,0-9-3 15,-3-4 2-15,-2-3-1 0,3-1-1 0,2-5-3 16,-1 1-1-16,5 1-9 0,-2-4-15 0,-3 1-45 15,5 3-34-15,0-4-41 0,-4 5-84 0,-1 2 157 0,-3-3-148 16,-1 7-69-16</inkml:trace>
</inkml:ink>
</file>

<file path=ppt/ink/ink4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04.50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13 688 736 0,'0'-166'362'0,"-6"164"-172"0,0-4-101 16,6 12 84-16,0-6-87 0,0 0-23 0,0 0 4 16,0 0-10-16,4 23-10 0,0 2-11 0,13 61-11 15,-13-58-1-15,0 7-2 0,2 5-1 0,-6 0-9 16,5-2-1-16,-5 2-1 0,4-2-3 0,-2-7-7 16,2 9-14-16,-2-16 6 0,-2 3-53 0,4-10-129 15,1-1 155-15,-3-11-89 0,4 5-73 0</inkml:trace>
</inkml:ink>
</file>

<file path=ppt/ink/ink4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04.65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12 131 502 0,'-11'-99'386'16,"9"89"-128"-16,4 6-142 0,2-1 104 0,-4 3-114 16,0 0-12-16,0 0-28 0,13-2-8 0,6 2-17 15,0 0-11-15,0 2-16 0,54 14-7 0,-52-16-34 16,-2 9-28-16,-4 3-37 0,2-10-57 0,-3 0 107 0,1 0-104 15,-9-4-61-15</inkml:trace>
</inkml:ink>
</file>

<file path=ppt/ink/ink4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04.83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25 154 593 0,'-21'-128'451'16,"17"115"-209"-16,4 11-146 0,0 2 115 0,0 0-112 15,0 0-13-15,0-2-10 0,0 0-26 0,6 0-62 16,15 0 41-16,4-1-6 0,57 3-6 0,-54 3-7 16,-1-3-6-16,5 0-5 0,-9 2-19 0,-2 0-63 15,2 4-36-15,-11-4-68 0,-10-2 134 0,1 4-135 16,-3-4-66-16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20.62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230 463 754 0,'6'59'339'0,"-25"-47"-193"15,-6-1-80-15,-5 3 28 0,9 1 2 0,7 4-36 16,-5 0-12-16,2 8-14 0,4 1-7 0,-12-3-13 16,15 6-5-16,1 1-12 0,-1 4-9 0,-1-5 18 15,3-8 1-15,8 13 4 0,-7-9 0 16,7-6 0-16,5-2 3 0,5 0 1 0,-4-10 5 15,9-5-1-15,0 4 4 0,0-8-4 0,8-4 0 16,0 2 0-16,4-9-3 0,-8-7-1 0,6-3-6 16,3 2-1-16,-9-11-1 0,4-3-1 0,-11-5-3 15,7 0 0-15,-6-4-1 0,2-2-1 0,-5-3 0 16,3 1-1-16,-3-4-3 0,-4-1-1 0,-1 1-4 16,-1-5 1-16,0-4-1 0,0 9 2 0,-4 1 1 0,5 3 0 15,-5 2-1-15,0-2 1 0,2 10 6 0,-2 11 0 16,-2 10-1-16,2-4 2 0,-5 19-2 0,1-2 4 15,2 11 0-15,0-9 6 0,0 0 1 0,2 23-3 16,0 8 4-16,0 66 5 0,0-55 2 0,2 6 0 16,-2 3 0-16,4-3-2 0,-2 0-1 15,2 3 1-15,1 1-3 0,1-3-5 0,0 1-1 16,5-10-2-16,-1 0 0 0,-1-6-4 0,3-5 1 16,3-4-1-16,0-4-3 0,-3-8-14 0,9-13-25 0,-2 4-102 15,0-2 116-15,0 3-71 0,-2-8-47 0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27.06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104 44 842 0,'-99'-44'419'0,"99"52"-213"0,-2 5-116 16,-2 3 29-16,4 12-8 0,2-3-10 0,0 0-27 0,2 9-14 0,5 8-3 16,-5-4-10-16,4-1-14 0,-4 1-5 15,1-4-4-15,5 8-4 0,1-2-5 0,-3 0 0 0,3-13-7 16,5 3 2-16,-1-5-2 0,6-2 0 0,0-4-1 15,-2-6-2-15,6-3 0 0,3-6-5 16,-1-4-3-16,-10-2-53 0,6 2-31 0,2-6-48 16,-10-3-91-16,12-1 162 0,-8 2-121 0,10 5-48 15</inkml:trace>
</inkml:ink>
</file>

<file path=ppt/ink/ink5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04.99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137 0 715 0,'-124'54'405'0,"122"-54"-200"16,2 0-128-16,4 0 60 0,-4 0-48 0,0-2-17 15,0 0-12-15,0 0-16 0,21 0-57 0,8-2 34 16,51-9-21-16,-52 9-50 0,1-2-30 16,1 1-45-16,-3 3-77 0,-4-4 138 0,-6 8-106 0,-7 2-94 15</inkml:trace>
</inkml:ink>
</file>

<file path=ppt/ink/ink5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05.27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130 0 715 0,'-95'106'386'0,"87"-81"-192"0,-3-2-117 0,3 2 37 16,4 5-13-16,4-1-8 0,-2 0-8 15,2-1-33-15,6-1-41 0,9 3 24 0,-3-3-5 16,3-8-11-16,6 0 0 0,6-5-3 0,3-3-6 15,-1-11-2-15,3 2 1 0,-9-12-4 0,2-5 2 16,9 0-4-16,-11-10-2 0,0 2 1 0,-8-3 0 16,1-3-2-16,-3 4 0 0,-11 2 1 0,-4 0-1 15,-4-1 2-15,-22 6 0 0,12-1-1 0,-12 4 1 16,-3 0 2-16,-1 9-4 0,5 0 0 0,-2 3 0 16,1 3 0-16,3 7 0 0,-2-3 0 0,8 2 0 15,6 5 0-15,0 4-28 0,1-5-15 0,1 3-23 16,9-1-32-16,0-10-44 0,2 7 94 0,9-7-77 15,-9-2-20-15</inkml:trace>
</inkml:ink>
</file>

<file path=ppt/ink/ink5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05.44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61 896 0,'107'-61'506'15,"-109"61"-306"-15,-7 2-130 0,9 5 11 0,0-7-12 0,0 0-1 16,0 0-10-16,2 23-11 0,1 6-23 15,13 60-5-15,-11-54-1 0,3 7-7 0,-2-2-2 16,5 4-35-16,-5-10-21 0,3-2-23 0,-5-7-32 16,0-4 72-16,2 0-64 0,-6-13-20 0</inkml:trace>
</inkml:ink>
</file>

<file path=ppt/ink/ink5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05.58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19 143 676 0,'-19'-120'376'0,"30"118"-173"0,1 0-116 16,-1 0 34-16,8 2-22 0,-7-6-18 0,13 6-31 16,-6 0-17-16,-2-2-28 0,0-3-27 0,0 3-115 15,2-2 114-15,0 6-67 0,0-2-57 0</inkml:trace>
</inkml:ink>
</file>

<file path=ppt/ink/ink5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05.80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0 103 795 0,'18'-99'477'0,"-22"95"-242"16,2 12-161-16,0 1 82 0,2-9-78 0,0 0-11 15,0 0-7-15,0 16-13 0,0 14-108 16,4 54 84-16,-4-48 0 0,0-5-2 0,0 1-7 0,-2-3 0 0,2 1 0 16,0 1 4-16,0-10 9 0,0-6-14 0,4-2 1 15,3 1 3-15,3-10-1 0,1 5 1 0,-1-9-3 16,5-4-1-16,-2 2 2 0,-1-5-3 0,-3-1-3 15,12-1-6-15,-5-3-4 0,1 1-17 0,-2-3-17 16,0 3-92-16,4-4-86 0,-9 3 163 0,7 5-118 16,-17-7-99-16</inkml:trace>
</inkml:ink>
</file>

<file path=ppt/ink/ink5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05.99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0 138 865 0,'29'-134'414'0,"-29"130"-213"0,-2 4-126 16,0 0 32-16,2 0-29 0,0 0-7 0,0 0-17 16,2 12-12-16,2 15-10 0,15 55-16 0,-14-50 1 15,-3 2-3-15,2 1-3 0,-2 1-3 16,0 0-2-16,-2-9-3 0,0 7-10 0,-2-5-15 0,2-4-17 16,0-4-25-16,-2-4-34 0,-2-2 69 15,2-4-54-15,-1-1-23 0</inkml:trace>
</inkml:ink>
</file>

<file path=ppt/ink/ink5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06.14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0 316 879 0,'9'-92'430'0,"-7"90"-230"0,-2 2-128 0,8 0 31 16,-8 0-21-16,0-2-18 0,0 2-26 0,13 0-12 16,8 0-10-16,6-5-12 0,66-3-18 0,-60 2 7 15,-5 6-65-15,5 0 60 0,-3-2-33 0,-3 4-16 16</inkml:trace>
</inkml:ink>
</file>

<file path=ppt/ink/ink5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06.35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0 146 901 0,'68'-61'443'16,"-52"54"-280"-16,12-1-63 0,-9 0-58 0,14-1 23 0,-3 1-6 16,6 4-27-16,-3-5-7 0,-3 1-9 0,3-1-2 15,-8 5-37-15,-1 0-21 0,-5 2-35 0,-3 0-40 16,-5 0-73-16,-9 2 132 0,2 10-127 0,-4-10-84 16</inkml:trace>
</inkml:ink>
</file>

<file path=ppt/ink/ink5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06.57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185 0 1057 0,'-174'86'439'0,"171"-71"-275"0,-1 6-91 0,0-4 14 0,6 2-23 0,2 4-11 16,-2 0-11-16,7 4-6 0,1-1-10 0,-1-1-4 15,3-2-21-15,-1 2 13 0,-5-2-6 0,9 0 0 16,2-8-3-16,-3 2-2 0,1 0 1 0,2-7-1 15,-2-5 2-15,2-5-2 0,-1 0 0 16,3-7-3-16,-2 1-1 0,0-9-45 0,0 0-28 0,0-6-47 16,-3 7-74-16,5-1 139 0,-2-2-106 15,-9-4-44-15</inkml:trace>
</inkml:ink>
</file>

<file path=ppt/ink/ink5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06.74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0 150 1072 0,'36'-150'456'0,"-38"150"-293"0,2 9-112 0,0-3 13 0,0-6-14 0,0 0-7 16,0 0-25-16,4 19-4 0,2 15-3 0,7 52-1 15,-11-59-5-15,-4 7-3 0,0-5-12 0,0 1-17 16,-3 10-14-16,3-19-25 0,0-2-27 0,-2-5-154 16,4-7 185-16,-2 3-123 0,2-10-52 0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27.28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0 106 1005 0,'129'-96'453'0,"-127"98"-271"0,-2 4-112 0,8-2 51 15,-8-4-32-15,0 0-8 0,0 0-7 0,2 15-26 16,19 16-10-16,57 51-6 0,-55-48-5 0,2-2-32 16,1-1 15-16,3-6-4 0,0 11-3 15,3-11-5-15,0 1-10 0,-14-3-12 0,-1-6-49 0,8-1-25 16,-12-1-38-16,-9-2-54 0,0-7 123 15,1 0-99-15,-5-6-26 0</inkml:trace>
</inkml:ink>
</file>

<file path=ppt/ink/ink5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06.87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0 165 578 0,'15'-97'346'0,"-11"97"-147"0,-2-10-112 0,2 14 63 15,-4-4-47-15,0 0-22 0,0 0-1 0,0 0-43 0,13 0-13 16,6 0-23-16,6 0-23 0,49-4-37 16,-51 0-47-16,-2-5-89 0,-2 14 131 0,-4-5-89 0,1 0-49 15</inkml:trace>
</inkml:ink>
</file>

<file path=ppt/ink/ink5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07.04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0 127 1136 0,'13'-120'421'0,"-15"126"-268"0,-3 3-97 0,5 10 25 16,5 8-10-16,-1-4-4 0,-2 2-28 0,2 7-8 15,2 4 2-15,-1 6-8 0,1 0-4 16,-6 0-5-16,0-2-5 0,8 2-6 0,-3 0-1 15,1-2-27-15,2-7-22 0,1-7-19 0,1-1 13 16,7-6-192-16,-4-7 188 0,-3-1-107 0,5-7-71 16</inkml:trace>
</inkml:ink>
</file>

<file path=ppt/ink/ink5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07.32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86 80 935 0,'-10'-2'411'0,"6"4"-253"16,-5 2-97-16,9-4 23 0,-2 0-11 0,2 0-20 0,0 0-10 16,4 17-6-16,1 2-7 0,1 0-7 15,30 52-4-15,-22-52-2 0,7-4 0 0,5-11-4 16,-3 7 0-16,-2-11-5 0,4-9 0 0,2 3-2 16,-6-11 0-16,0-2 1 0,-6 0-5 0,0-2 3 15,-3-2-1-15,-3 4-3 0,-5-6 1 0,0 2 1 16,-10 6-3-16,0-4 0 0,-5 9 1 0,-2-3 1 15,-10 11-2-15,-2-9 3 0,4 17-4 0,-6 0 1 16,-1 7-1-16,-3 2-11 0,1-5-17 0,11 11-24 0,-12 4-88 16,6 4-81-16,-3-8 167 0,7 4-127 0,-4 1-61 15</inkml:trace>
</inkml:ink>
</file>

<file path=ppt/ink/ink5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07.47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3 0 894 0,'12'101'493'0,"-9"-101"-249"0,18-13-147 0,-2 11 95 16,2 0-103-16,10 0-15 0,1 2-11 16,1-2-13-16,5 0-26 0,-11 2-8 0,11-2 3 15,-2-2-20-15,-7-1-20 0,3-3-20 0,-7 4-26 0,3-2-123 16,-12 1 149-16,7 1-100 0,-14 4-56 0</inkml:trace>
</inkml:ink>
</file>

<file path=ppt/ink/ink5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07.75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27 74 798 0,'-10'23'429'16,"-7"2"-239"-16,17-2 14 0,0 2-76 0,0 3-25 16,2-1-58-16,11 2 24 0,-5-8-29 0,7 7-8 15,6-16-8-15,-4-1-26 0,10-1 14 0,-6-3 0 16,2-16-14-16,-2 3 7 0,4-11-4 15,1-4-1-15,-10-2-1 0,8 2 0 0,-12-9 1 0,-3 9-1 0,1-6-1 16,-4-2-1-16,-4 6 4 0,-2-1-1 0,-2 8 3 16,-6-3 4-16,-9 2-2 0,5-2 4 15,-7 6 1-15,-2 7 2 0,0 4-2 0,-5 2 2 16,3 0-2-16,4 10-2 0,-4-1-1 0,4 6-3 16,2-1-3-16,-4-1-37 0,5 0-27 0,7-1-37 15,5 3-52-15,-2-9 107 0,6 5-85 0,12-11-36 16</inkml:trace>
</inkml:ink>
</file>

<file path=ppt/ink/ink5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07.94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22 1156 0,'7'-12'489'0,"-1"8"-307"0,11 2-117 0,-5-1 38 0,-1 3-42 15,14 0-6-15,0 3-5 0,3-3-7 0,-1 2-24 16,0-2-6-16,-3 0-6 0,9 0-40 16,-3 2-25-16,1 2-36 0,-14-4-51 0,-9 0 102 15,9 2-80-15,-11 0-34 0</inkml:trace>
</inkml:ink>
</file>

<file path=ppt/ink/ink5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08.34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10 85 833 0,'-10'-7'432'16,"10"7"-233"-16,4-8-117 0,2 4 78 0,-6 1-81 15,0 3-16-15,11-2-22 0,18-2-9 0,57-8-10 16,-48 3-8-16,4 5-8 0,-4-2-1 0,4 1-2 16,-8-1 0-16,-3 2-2 0,5 2 2 15,-21-2-5-15,4 4 1 0,-9-2 0 0,-8-1 1 16,-6 3-1-16,2 0 1 0,0 0 2 0,0 0-2 0,0 0 10 15,0 0 0-15,-9 3 1 0,-8 1 3 0,0 2 4 0,0 0 6 16,-54 43-1-16,52-32 6 0,8-1-6 0,3 7 2 16,-1-4 1-16,7 2-4 0,4 0-2 0,4-4-4 15,2 2 1-15,9-2-3 0,2-2-3 16,4-7-2-16,0 5 0 0,-2-11-2 0,8 0 1 16,-4 0-3-16,3-2-1 0,-3-2 0 0,4-4 0 15,-10-5-1-15,2-2-1 0,0-1 2 0,-13 1-3 16,2-4 2-16,-1 1-1 0,1 1-1 0,-14-2 1 15,6 2-2-15,-4 5 0 0,-7 3 0 0,13-5 1 16,-17 1-1-16,3 1 2 0,-7-1-2 0,4 1 0 16,-6 6 1-16,0-7-1 0,6 5 2 0,-10 6-8 15,8 0-12-15,1 6-20 0,-1-6 16 0,4 6-130 16,1 1-78-16,7-1 172 0,-1-2-128 0,4-2-100 16</inkml:trace>
</inkml:ink>
</file>

<file path=ppt/ink/ink5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08.49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53 1146 0,'118'-53'497'0,"-130"53"-308"15,5 21-123-15,7 0 40 0,-2 2-48 0,0 5-6 16,0 1-12-16,0 1-10 0,2 3-28 0,0-1-22 16,6 1-26-16,-4-1-39 0,-2-5 64 0,2 5-47 15,5-7-22-15</inkml:trace>
</inkml:ink>
</file>

<file path=ppt/ink/ink5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08.66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13 60 990 0,'-9'-53'473'0,"5"51"-295"16,4-2-57-16,13 4-30 0,-13 0-59 0,0 0 22 15,0 0-18-15,10 0-12 0,11 0-5 16,-2 0-11-16,-2 0-19 0,54 8-22 0,-54-8-24 0,2 2-145 15,-6 2 162-15,1-1-105 0,-7 11-60 0</inkml:trace>
</inkml:ink>
</file>

<file path=ppt/ink/ink5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08.82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7 0 1100 0,'2'21'470'0,"-2"-4"-300"16,-4 0-114-16,0-3 30 0,14 10-40 0,-7-3-8 16,5 2-15-16,9 2-25 0,-15-8-93 0,6 0-54 15,5-1 114-15,-1 1-86 0,-3-2-79 0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27.53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322 113 915 0,'59'-113'459'0,"-62"123"-237"0,12 3-122 0,-7 4 48 15,4 10-18-15,-10 0-25 0,6 1-15 16,-2 18-13-16,-2-4-11 0,6 2-19 0,-12 0-4 0,-5 3-8 16,1-1-2-16,1 4-10 0,-8-6-2 0,-10-4-3 15,6 2-1-15,0-2-2 0,-5-4-5 0,3 6 0 16,-2-6-2-16,1-2-3 0,8-1-2 0,3-5 0 0,-6-1-1 16,8-10-1-16,-4 4 1 0,5-19 0 0,1-2-7 15,-1 0-3-15,3-9 2 0,-1 1-29 0,3-5-59 16,1-6-34-16,6 5-45 0,0-1-80 15,8 0 171-15,-1 1-134 0,14 1-44 0</inkml:trace>
</inkml:ink>
</file>

<file path=ppt/ink/ink5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09.09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0 159 689 0,'5'-93'461'0,"3"85"-196"0,0 1-147 0,9 5 116 16,-6-2-107-16,8 2-32 0,2-2-10 0,-5 4-12 16,8 0-12-16,-10-7-22 0,-5 3-12 0,12-2-2 15,0 4-6-15,-4 0-10 0,1-5-2 0,8 1-2 0,-7 0-1 16,6 8-1-16,4-2 3 0,-16 0-5 0,4 0 3 15,0 0-2-15,-9 2 2 0,-4 4 3 0,-2 1 0 16,-2-7 1-16,0 0 1 0,0 0 0 0,0 0-3 16,-2 6 2-16,0 9-6 0,0-1 1 0,-2 7-26 15,0-4-22-15,-22 50-29 0,20-52-31 0,-5 0 75 16,1 2-60-16,-1-1-26 0</inkml:trace>
</inkml:ink>
</file>

<file path=ppt/ink/ink5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09.27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311 0 1144 0,'-82'53'513'0,"84"-49"-321"0,-2-4-63 0,8 8-38 0,-8-8-54 16,0 0 21-16,0 0-13 0,24 2-19 16,1-2-6-16,53 2-5 0,-53-2-3 0,-6-4-7 0,-2-2-2 0,4 6-28 15,0-4-17-15,-7-3-29 0,-1 7-34 16,2 0-48-16,-5 0 103 0,3 2-84 0,1 1-26 0</inkml:trace>
</inkml:ink>
</file>

<file path=ppt/ink/ink5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09.43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1252 0,'164'51'493'0,"-164"-59"-358"0,2 8-108 0,-2 0-11 16,0 0-53-16,0 0-47 0,0 0 24 0,0 0 33 16,0 0-52-16,0 0-17 0</inkml:trace>
</inkml:ink>
</file>

<file path=ppt/ink/ink5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00.04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39 503 557 0,'-13'-4'273'0,"1"1"-139"0,3-1-73 16,7-4 24-16,4 4-19 0,-4 2 1 0,2-1-11 16,0 1-9-16,0 0-10 0,0 0-6 0,17-6-10 15,6-7-6-15,51-42-1 0,-45 40 2 0,-10-4-7 16,11-4-1-16,-3 6 0 0,2-8-3 0,-4 4 1 15,3 0 3-15,-3 10-1 0,0-4 1 16,-4-2 1-16,0 7 4 0,2-1 1 0,-6 7 4 0,2 2 1 16,-4 2 1-16,-5 2 1 0,-1 6-1 0,1 2 2 15,-3 7-4-15,-3 0 1 0,2 1-4 16,-2 1 1-16,1 2-4 0,3 2 1 0,-2 0-2 16,3 2-1-16,7 3-4 0,-7-10 1 0,-1 3-1 0,7-6-2 15,4 0 1-15,2-1-1 0,-4-3-2 0,0-7 0 16,-3-4 2-16,16 4 0 0,-1-7-2 0,1 3 0 15,-1-6 1-15,-14-3-2 0,10-5 2 0,-6-1-3 16,8 0-1-16,-10-2 0 0,0 2 0 0,0-2 1 16,-11 3 0-16,13-3-1 0,-4 6 1 15,-7 2 2-15,0-3-2 0,3 3-1 0,-5 1 3 0,5 8-3 16,1-3-1-16,-1 5 1 0,-1 3 1 16,-1 1 0-16,1 4 2 0,-3-2 1 0,-1 7-3 0,7-2 1 15,-5-1 1-15,-2 1 0 0,5-1-2 0,-3 3 1 0,5 1-2 16,-3-3 2-16,1 2 2 0,-1-7-1 0,3 2 3 15,2-1-3-15,-3-7 1 0,3 0-1 0,6-5 3 16,-4-1-2-16,2-2-2 0,-2-3 0 0,-1-4 0 16,3 3 2-16,0-3-3 0,-2-2 2 0,-4 5-3 15,1-5 2-15,3 2-2 0,0 3 1 0,-2-1-2 16,2 2 1-16,-3 1 0 0,3 6 0 16,-2-5 1-16,2 9-2 0,-5 0 2 0,3 0 2 0,-7 0-1 15,-1 5 0-15,3 1 0 0,1 0 0 16,-7 5-1-16,0-5 5 0,2 4-2 0,1 1-2 15,5-1 5-15,-3 1 0 0,-7-3-3 0,15 1 3 16,-9-1 2-16,5-6-5 0,-5 3 2 0,5-5 0 16,-3 0-2-16,7-3-1 0,8 3 2 0,-14-6-1 15,8 0-2-15,-2-5 0 0,4 1 0 0,-3 1 1 0,-5-5-2 0,6-1-1 16,-9 2 2-16,7-1-1 0,0 1 1 16,-2 2-1-16,2-5 0 0,-1 7-1 0,1-3 2 15,-2 10 1-15,2-3-3 0,-2-3 0 0,1 8 0 16,3-4 1-16,-2 4-1 0,0 0 0 0,0 0 0 15,2 0 0-15,2 0 1 0,-2 0 1 0,-5 6-3 16,1 2 1-16,-7 5 0 0,7-7 3 0,-2 5-4 16,-1-3 1-16,-5 5 0 0,5-5 0 0,-1 3 1 15,-3-5 0-15,15-2-1 0,-10 3 0 0,-3-5 1 16,5 2 0-16,-4-4 2 0,3 0-3 0,3-2 2 16,-4 0-2-16,2-2 1 0,-3-1 0 0,7 1 0 0,2-2 0 15,0 0-2-15,2-1 1 0,-4-3-1 0,4 1 1 16,3 1 0-16,-5-1 0 0,2-5-2 0,-2 3 2 15,2-1 0-15,-4 14 1 0,-2-15-1 0,6 7 0 16,-4-3 0-16,-3 9-1 0,1 5 3 0,-6 1-2 16,-1-2 1-16,3-6-2 0,-1 10 2 15,-3 1-1-15,-3-3 0 0,5 5 1 0,-5-5-1 16,7-2 0-16,-7 5-3 0,4-3 4 0,5 4-1 16,-6-3 3-16,1-3-2 0,-4 0-1 0,-6-4 1 15,0 0-1-15,0 0 4 0,11-2-4 0,2 0 0 16,3-2 1-16,3-3-1 0,0-1-1 0,55-34 0 15,-62 25 2-15,7 2-1 0,-2 3 1 0,-2 3-1 16,2-5 0-16,-7 12 0 0,3-3 0 0,-5 5 1 16,7 0-1-16,-7 15 0 0,-3-9 0 0,5 3 0 15,-4 3 0-15,3-1 1 0,-1 2-1 0,-6-1 1 0,7-3-3 16,1-3 0-16,3 6 3 0,-7-3-3 0,5-1 2 16,-7 1-2-16,6-1 2 0,1-6 0 0,-3 5 2 15,3-5-1-15,-1-2-1 0,3 2 1 16,2 0-1-16,-3-2 1 0,7 0-1 0,-2 2 2 0,-7-2-2 15,1-2 0-15,8 0 2 0,-4 2 0 0,10-7-2 16,-10 1 0-16,-3-4 0 0,11-1 1 16,3-2-1-16,3-1 2 0,-8 1-2 0,-8 11 0 0,8-2 0 15,4-7-2-15,-4 9 4 0,-6 2-2 0,-3 0-1 0,-1 9 1 16,3-3 0-16,5-4 0 0,-10 9 0 16,3 5 2-16,-1-3-2 0,4 4 0 0,-5-7 0 15,7 5 0-15,-4 0-1 0,1-7 1 0,-1-2 0 16,4-1 0-16,-3 1-1 0,3-8 2 0,6 2 1 15,-4-2-2-15,0-2 2 0,6-5-1 0,-4 3-1 16,5-5 0-16,-3 3 1 0,4 0-3 0,-2-1 1 16,-6-1 1-16,6 7 0 0,1-3 0 0,-3 2 0 15,0 2 0-15,-4 2 0 0,2 4 0 0,4 4 0 16,-4 5-1-16,-4-4 1 0,4-3-2 0,-2 6 2 16,0-3 1-16,-4-1-1 0,8-1 1 0,-2-7-1 15,-5 0 1-15,3 0-1 0,0-7 1 0,2-1-1 16,0 2 0-16,-4-5 0 0,-8-4-1 0,5 3-35 15,3-3-32-15,-15 7-51 0,5 1-120 0,-1 3 182 16,-6 4-121-16,0-2-59 0</inkml:trace>
</inkml:ink>
</file>

<file path=ppt/ink/ink5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01.70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38 237 635 0,'-23'0'318'0,"12"10"-154"0,3 1-90 0,12-13 5 0,2 4-52 16,-6-2 16-16,0-2-10 0,0 0-2 15,0 0-6-15,24-11-8 0,-3 0 0 0,56-35-2 0,-56 31-2 16,5 2-2-16,-5-1-2 0,4-3-1 15,-2 4 6-15,0 0-1 0,-2 5-1 0,-2-5 1 0,4 5 3 16,-2 3 2-16,0 1 1 0,-6 4-4 0,0-2 1 16,2 2 3-16,-5 2-2 0,3 6 0 0,-5 0 0 15,5 5-3-15,0 1 1 0,-3 3 1 0,3 0-1 16,0-1-1-16,2 1-4 0,-1 0 0 0,3 2 0 16,-4-5-2-16,2-3-2 0,6-1-1 0,-2 15 1 15,-2-4-2-15,10-19 2 0,-14 0-1 0,4 2-3 16,4-8-1-16,7 4-1 0,-16 2 4 15,9-32-4-15,-6 24 1 0,-4-3-1 0,16 1 2 0,-8-7-2 16,-2 2 3-16,-8-1 0 0,16 3-2 0,-8-6 0 16,2 0 0-16,-4 6 0 0,0 1 2 0,-5-3-2 15,3 7 0-15,2 4-1 0,-5 1 0 0,1 1 3 16,-2 2 0-16,1 2 0 0,-3 5 2 0,3 1 4 16,1 5-2-16,-3-5 3 0,-1 1 2 0,-1 1-1 15,5 9 1-15,-3-4-1 0,3-3-2 0,-3 1-3 0,-3-3 3 16,3 1-2-16,3 4-3 0,-5-13 1 0,-4 0-1 15,9-2 0-15,-2 0 0 0,-3-2 1 0,5-2-5 16,3-3 3-16,-3-1-2 0,6-3 0 0,0-1 0 16,-2 1-1-16,4 1 0 0,0-3 0 0,-2 0 4 15,0 3-4-15,-3-1 1 0,8 3 0 0,-10 2 1 16,3 2 2-16,-4-3-2 0,8 7-2 0,-9-2 0 16,7 4 3-16,-4 5-2 0,-2-1-1 0,3 6 0 15,1-3 0-15,6 8 0 0,-14-5 3 16,8 3 0-16,-7 0-1 0,1-5 2 0,-1 3-1 0,9-3 3 15,-11-3-2-15,-1-1 1 0,5-2-1 0,-3 0 0 16,8 1-3-16,-3-5 1 0,1 0 1 0,-2-5-2 16,-3 1-2-16,5-6 2 0,-5-1-1 0,11 1-1 15,-8-5 3-15,2 0-2 0,1 3-1 0,-3-5 3 16,6 4 1-16,-6 3-3 0,3 1 3 0,-5-1-2 16,-3 1 0-16,3 7 0 0,-5-4 1 0,0 4-2 15,-6 2-1-15,0 0 1 0,0 0-1 0,0 0 1 16,0 0 0-16,0 0 0 0,0 0 0 0,3 4-1 15,3 9 3-15,-2-5-2 0,0 0 0 0,3 3 2 16,-3-5 0-16,-2-2-1 0,6 1-1 0,5-1 1 16,-3-2-1-16,3 0 1 0,0 7 1 0,-1-1-1 15,3-4-1-15,-2 0 2 0,-1-2 2 0,3-2-2 16,-2-2-1-16,3 0-1 0,1 0 0 0,-2-2 0 16,-7 0 1-16,5 0-1 0,-3-1 0 0,1 1 0 0,-3 0 0 15,-3 2-1-15,1 0 1 0,0 0 1 0,3-1 0 16,-5 1-1-16,4 2 0 0,-1 0 1 0,3 0 0 15,-4 0 1-15,3 2-2 0,1 1 1 0,3-1-1 16,-1 0 1-16,-3 0 0 0,-1 0-1 0,5 0 0 16,4 0 0-16,-7-2 2 0,3 0-2 0,2 0 0 15,-1 0 0-15,3 0 0 0,-4-2-1 16,-3 0-1-16,5-2 2 0,-2 0 0 0,-3-1 0 16,5 1-1-16,-7 0 1 0,-6 2 1 0,3 0 0 0,1-2-1 15,-4 1 2-15,-2 1-1 0,6 0 1 0,-4 2 0 16,9 2-2-16,-3 0 2 0,-8-2 0 0,9 5 1 15,3 3-2-15,-8-6 1 0,5 4-2 0,-7-6 1 16,4 5-1-16,5-1 0 0,1 0 1 0,1 5 1 16,-5-5 0-16,-1 0-3 0,3 0 1 0,-1-2 1 15,1 0 2-15,-4-2-4 0,-1-2 1 0,1 0 0 16,0 0 0-16,5 0 2 0,-5 0 0 0,-2 0-2 16,1 2 1-16,1 0 0 0,2 0 1 0,-1 0-2 15,-5 0 1-15,0 0-1 0,2 0 0 0,2 0-1 16,1 2 1-16,-3-2 0 0,0 0 0 0,0 0 0 15,2 0 0-15,3 2 3 0,-1 0-4 0,-3-2 1 16,1 0 0-16,6 2 0 0,-5-2-1 0,3 0 1 16,-1 0 0-16,-1 0-1 0,0 0 1 15,3 0 2-15,-1 0-2 0,-10 0-1 0,13 0 2 16,-2 0-1-16,-1 0 0 0,5 0 0 0,-7 0 1 0,5 0-2 0,-1 2 1 16,7 0 1-16,-8 0-1 0,-1 1 0 0,-1-1-1 15,1 0 1-15,3 2-2 0,-3 0 3 0,3 0-1 16,0 1-1-16,-1-1 1 0,3 0 1 15,0-2 0-15,2 0 0 0,1 0 1 0,1-2-2 16,53 2 0-16,-53-6 3 0,0 0-2 0,-2 10-2 16,-5-4 1-16,1 3-1 0,-1-3 2 0,3 8-1 15,-4-1 1-15,5 3-1 0,3-3 0 0,2-5 1 16,0 2 0-16,-2 0-2 0,2-1 1 0,0-5-1 16,7 0-1-16,-12 0 2 0,-1 0 1 0,-2-7 1 15,8 3 0-15,-2-2 4 0,-5 2-4 0,1-3 2 0,-2 1 3 16,2-2-4-16,-1-3 0 0,5 5 1 0,-6-1 2 15,-1 1-4-15,1 0 3 0,0 4-1 0,-3-2-3 16,5 1 1-16,-9 3 2 0,5 0-4 16,-3 0-8-16,-8 0-12 0,0 0-27 0,0 0-33 15,0 0 62-15,0 0-41 0,0 0-21 0</inkml:trace>
</inkml:ink>
</file>

<file path=ppt/ink/ink5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02.32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109 26 914 0,'-92'-11'415'0,"83"11"-245"0,1 2-112 0,8 2 17 0,0-4 1 16,0 0-10-16,0 0-25 0,0 0-7 0,2 0-4 0,23 7 0 16,19-3-5-16,45-2-2 0,-47-4-11 0,4-9 2 15,9 3-4-15,-3 0-1 0,-6 3 0 0,-2 5-3 16,-1 0-2-16,-6 0 0 0,-7 0 0 0,-7 3-4 15,0 1 4-15,-15 0-3 0,5-2-4 16,-11 2-58-16,2 0-26 0,-6-4-53 0,0 0-86 0,0 0 162 16,0 0-125-16,0 0-49 0</inkml:trace>
</inkml:ink>
</file>

<file path=ppt/ink/ink5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02.57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18 46 796 0,'-8'0'393'16,"2"-2"-216"-16,6-4-111 0,0 6 37 0,0-3-20 15,0 1-4-15,0 0 3 0,23-2-9 0,2 0-69 0,59-11 42 16,-42 13-4-16,7-2-6 0,7 4-2 0,-3-4-5 16,-9 4-11-16,2 2-2 0,7-2 0 0,-11 2-2 15,-4-2-7-15,-7 2 1 0,-1-2-2 0,-5 0-1 16,-4 0 1-16,2 0-2 0,-4-2-7 15,-6 2-10-15,-3 2-14 0,-6-4-55 0,5 2-30 16,-9 0-50-16,0 0-99 0,-2 0 177 0,-1 0-131 16,1-2-40-16</inkml:trace>
</inkml:ink>
</file>

<file path=ppt/ink/ink5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02.90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113 137 838 0,'-105'-128'390'0,"103"126"-221"0,0 0-97 16,-2-3 18-16,4 5-5 0,0 0 3 0,0 0-4 15,0 0-28-15,0 0-10 0,0 0-4 0,8 7 0 16,11-5-4-16,-2 8-2 0,6 3-13 0,57 54-2 16,-67-52-1-16,12 4-3 0,2-4-3 0,1-3-3 15,-1 1-3-15,-4-1-2 0,2 1 0 0,-2-5 0 16,3 1-1-16,-10-3-2 0,-1 3 2 0,-6-1-4 15,5 0 3-15,-9 3 1 0,-3-3 2 0,-2 3 4 16,0 1 3-16,-9 3 2 0,1 2 1 0,1-4 3 16,-7 3-2-16,-1-1 2 0,-4 0-1 0,4 10-8 0,-1-6 2 15,-1 10 1-15,-2-1-5 0,-2 7 0 16,2 1 0-16,-2-13-5 0,4 13 1 0,-4-17 0 16,4-2-2-16,9-5-1 0,4-5 1 0,-5-3-2 15,9 0 1-15,0-4 0 0,-2-2-2 0,2 0-6 16,0 0-21-16,0 0-19 0,0 0-70 0,0-3-41 15,4-9 21-15,1-3 74 0,3 2-116 0,0-2-37 16</inkml:trace>
</inkml:ink>
</file>

<file path=ppt/ink/ink5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03.15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0 121 821 0,'124'-82'394'0,"-124"75"-232"0,2-1-94 16,-2-3 11-16,0 11-7 0,0-2-6 0,0 0-2 15,15 0-3-15,10 0-9 0,-6 0-17 0,61 0-12 16,-55 2-4-16,5 0-3 0,3 0-3 0,-12 0-6 16,0 2-6-16,2-2-1 0,-1 0-6 0,-14 0-65 15,2-2-37-15,-14 2-67 0,2 0 130 0,0 0-126 16,0 0-72-16</inkml:trace>
</inkml:ink>
</file>

<file path=ppt/ink/ink5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03.40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119 0 871 0,'-86'65'393'0,"78"-51"-230"0,-3 1-104 16,5 2 19-16,0 2 1 0,6 4-3 0,0-6-35 15,0 4-6-15,6-2-8 0,-2 2-3 0,0-2-5 0,1-7-4 0,1 1-10 16,2-3 0-16,1 3 14 0,-5-7 1 16,8-1 2-16,-5-5 6 0,-7-3 3 0,0 1 2 15,0 0-3-15,17 0 3 0,6-2-4 0,0 0-1 0,50-11-2 16,-45 11-6-16,-5 0-3 0,-2-5-3 0,0 3-2 16,0 4-5-16,-4-9-3 0,0 9-1 15,-1 2 0-15,-5 0-18 0,6 0-18 0,-15 2-25 16,4 0-26-16,-6 3-133 0,0-5 166 0,-2 0-106 15,0 0-69-15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27.76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1159 0,'110'63'562'16,"-117"-52"-356"-16,1-1-68 0,0 3-91 0,-1 1 18 15,1-1-13-15,6 4-3 0,-2 0-10 0,-4-7-14 0,4 5-1 16,-5 0-7-16,3-3-2 0,0 3-5 16,0-2-3-16,2-5-5 0,-5-2-22 0,7 3-24 15,0-5-34-15,-2-4 23 0,0 0 30 0,0 0-44 16,0 0-16-16</inkml:trace>
</inkml:ink>
</file>

<file path=ppt/ink/ink5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03.62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4 37 786 0,'2'-6'417'0,"-8"4"-209"0,6 0-121 0,0-1 74 0,0 1-74 15,0 0-10-15,0 0-6 0,6 0-9 16,13 0-25-16,13-2-9 0,54-3-3 0,-50 3 2 16,-5 4-15-16,3 0-3 0,-1 2-1 0,3-2-3 15,-6 5-1-15,3-3 2 0,-12 0-3 0,0 0-7 0,0 0 0 16,-6-2-12-16,-2 0-22 0,-7 2-69 16,2-2-52-16,-8 2 117 0,0-2-91 0,0 0-74 15</inkml:trace>
</inkml:ink>
</file>

<file path=ppt/ink/ink5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03.83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115 8 978 0,'-132'57'432'0,"138"-61"-268"0,5 0-105 0,-1-5 23 0,13 5-11 16,15 4-6-16,-10-4 3 0,3 0-33 0,3 2 0 0,12-3-10 15,-8 1-2-15,4 4-10 0,-4-2-3 0,-7-4-2 0,11 6-8 16,-6-7 1-16,4 1-5 0,-19 6-5 0,0-2-50 16,-2 0-26-16,-2 2-33 0,-5 4-55 0,-12-4 116 15,0 9-96-15,-4-5-34 0</inkml:trace>
</inkml:ink>
</file>

<file path=ppt/ink/ink5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04.13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65 745 0,'2'-3'353'0,"6"1"-197"0,7 0-79 15,-7-6 33-15,11 4-16 0,13-1-10 0,-9-1-19 16,8 2-10-16,3-2-9 0,-3-1-7 0,7-1-14 16,-2 4-5-16,-7 2-5 0,-1-5-2 0,-7 7-6 15,4 0 1-15,-17 4-5 0,3-4 2 0,-9 11-3 16,-6-3 2-16,0 5-2 0,-7 4 2 0,3-5-1 0,-11 3-2 15,-2 2 0-15,2-2-1 0,4 4 1 0,-8-7 0 16,0 3 2-16,4 0-2 0,-2-3 0 0,0 1 1 16,15-1 1-16,-3-1 2 0,-3 0 3 0,10-3 0 15,-3-4 2-15,5 2 4 0,0-6 0 0,0 0 0 16,0 0 0-16,0 0 0 0,2 0-5 0,26 5-4 16,1-1 4-16,51 2-8 0,-50-8-1 0,-1-6-15 15,0 1-22-15,1-1-96 0,-3-5 45 0,-2-4 55 16,-2 3-76-16,-1 3-33 0</inkml:trace>
</inkml:ink>
</file>

<file path=ppt/ink/ink5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04.42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7 303 723 0,'-6'-181'330'0,"12"175"-193"0,-2-3-82 16,3 3 14-16,3 4-7 0,11 2 0 0,-2-2-8 0,-2 0-21 15,6 2-9-15,-6 0-4 0,4 4-7 16,-7 4-1-16,7 1-2 0,-10-1-6 0,-5 3-2 16,-1 5 4-16,-5-1 2 0,-3 0 2 0,-7 2 12 15,1-3 3-15,-9-1 7 0,-3 4 3 0,0 0 10 16,-3 0 3-16,3 1-3 0,0-1-1 0,2 4-8 16,1 0-5-16,11-14-5 0,-1 16-3 0,6-9-9 15,4 1-4-15,4-2-1 0,5-3 0 0,5-10-6 16,3 9 1-16,4-3-3 0,3-19-1 0,-7 7 0 0,4-4-30 15,4-1 12-15,-2 11-102 0,-6-6-51 0,2 8 127 16,-2-21-87-16,-2 15-77 0</inkml:trace>
</inkml:ink>
</file>

<file path=ppt/ink/ink5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04.59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18 0 909 0,'0'0'463'0,"-11"2"-249"0,5 10-75 0,6 3-39 0,2 10-41 15,7 7-32-15,-5-5 21 0,2-2-25 0,7 11-4 16,1 2-1-16,-3-2-5 0,-1-1-4 0,3 3-4 16,-2-2-4-16,1 6 1 0,-8-2-7 0,-4-11-41 15,5 9-26-15,3-15-34 0,-6-4-48 16,-2-6 105-16,2 0-87 0,13-13-32 0</inkml:trace>
</inkml:ink>
</file>

<file path=ppt/ink/ink5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04.76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19 0 987 0,'-9'2'441'0,"5"11"-274"0,0 0-112 0,2 8 19 16,2-4 7-16,4 10-32 0,-4-2-11 0,8 4-21 16,3 1-5-16,-9 1-3 0,4-1-5 0,3-3-39 15,-7 1-40-15,0-10 35 0,6 1-97 0,-8-2-84 0,0-15 157 16,11 3-137-16,-5-3-96 0</inkml:trace>
</inkml:ink>
</file>

<file path=ppt/ink/ink5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04.97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6 33 530 0,'-2'-8'328'0,"4"2"-126"0,-8-1-113 0,6 5 39 0,0 0-10 15,0 0-9-15,0 0-28 0,10 0-15 0,7 0-15 16,4 2 0-16,-4 2-2 0,52 11-9 0,-56-3-11 15,6-2-5-15,-4 1-3 0,1 3-2 0,1 5-2 16,-8-2-7-16,1-2-9 0,-1 6 7 0,1 6-2 16,-8-6-1-16,0 4-1 0,-4 2-1 0,-2-6-4 15,2 4-42-15,-2 0-24 0,-5-4-39 0,1-2-55 16,4 4 114-16,-1-4-92 0,1-11-35 0</inkml:trace>
</inkml:ink>
</file>

<file path=ppt/ink/ink5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05.12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87 20 901 0,'-87'52'409'0,"87"-56"-246"0,0 2-103 0,3-11 27 15,-3 11-10-15,0 0-13 0,0 2-9 0,8-2-23 16,13 0-8-16,-2-2-4 0,2-1-3 0,55-1-10 16,-62-2-5-16,-1-1-34 0,8 1-27 0,-8 8-33 15,-1 0 12-15,1 0 47 0,-3-4-75 0,3 4-33 16</inkml:trace>
</inkml:ink>
</file>

<file path=ppt/ink/ink5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05.29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 38 340 0,'-2'-6'256'0,"2"2"-99"0,0-1-35 16,0 3-23-16,0 0-20 0,0 0-5 0,0 0 143 0,0 0-130 0,0 0-5 15,0 0-11-15,8-1-25 0,7 1-16 0,2 0-6 16,4 2-8-16,52 0-30 0,-50 0 14 0,-10 0-22 15,8 2-78-15,0-2-67 0,-4 2 130 0,-7 1-94 16,-3 1-85-16</inkml:trace>
</inkml:ink>
</file>

<file path=ppt/ink/ink5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05.45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169 0 730 0,'-158'93'398'16,"154"-80"-216"-16,-3-5-104 0,7-8 21 0,0 0-10 15,0 0-11-15,0 0-14 0,0 0-6 0,0 0-29 16,9-2-11-16,14-2-2 0,4-1-3 0,55-16-33 16,-54 15-29-16,-1-2-29 0,-4-1-54 0,2 3 97 15,0-5-72-15,-10 3-35 0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32.27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315 160 271 0,'0'-111'216'0,"0"102"-56"0,0 1-74 0,0-1 39 0,-2 7-11 16,0 0-11-16,0 0-5 0,0 0 4 0,0 0-34 16,0 0-6-16,0 0-1 0,-1 2 0 0,1 0 0 15,0-2-3-15,0 2 2 0,0 0-12 0,0 0 6 16,0 0 1-16,-9 0-2 0,-1 0-3 0,1 0-7 16,3 0 0-16,-7 2-2 0,5 0-2 0,-5 2-2 15,2 0-3-15,-1 2-3 0,-1 1 0 0,0-1-6 16,3 0-3-16,3 1 1 0,-4-1-1 0,5 9-7 15,-2-1 1-15,-1-1-2 0,-2 8 3 0,-22 51 0 0,33-54 2 16,2-7-4-16,0 10 4 0,0-6 0 16,2 2-2-16,2-5 3 0,4 3-2 0,-3-3 0 15,-3 1-2-15,10 0 2 0,3-3-4 0,-7 1 3 16,3-7-3-16,1 9-2 0,3-9-2 0,2 4 1 16,2 1-2-16,-6-5-4 0,1 2 0 0,7 0-1 15,-4 3 1-15,0-5-2 0,0 2-1 0,-7 1-2 0,-1-1 2 16,5 9 2-16,-5-5-1 0,-3 3 1 0,3-3-2 0,-3 7 3 15,-2 2-2-15,0 0 2 0,-4 0-1 0,0-2 1 16,0-3-1-16,-2 3 0 0,-6 2-1 0,-1-2 0 16,1-4 1-16,-5 3-1 0,5-1-1 15,-11-2 0-15,8 1 0 0,-1-3 0 0,1 2 0 16,-3-7 1-16,-1-2 0 0,-2 0-2 0,4 5 1 16,1-9 0-16,-1 4-2 0,-4 0 1 0,5 0 2 15,3 3-4-15,1-3 1 0,-7 0 0 0,3 0 2 16,-3 2-1-16,0-1 1 0,9 1 0 0,-3-4-3 15,-9 0 1-15,11 0 0 0,1-2 0 0,6 2 0 16,0-2 0-16,0 0 0 0,0 0-2 0,0-2 3 16,0 0 2-16,0 0-3 0,0 2 1 0,0 0 0 15,0 0 3-15,13 0 0 0,1 0 2 0,1 0 1 16,-4 0 0-16,5 0 4 0,-5 0-1 0,1 0-2 16,1 0-1-16,0 0 1 0,1 2-1 0,-1 0-2 15,0 0 0-15,-5-2-1 0,5 2 0 0,-5 1-1 16,0-1 1-16,-1 0 0 0,-3 0-1 0,0 0 1 15,-2-2 0-15,2 6-1 0,1 1-2 0,3 5 1 16,-4-3 1-16,1-1-2 0,-1-2 1 16,0 1-2-16,-2-3 1 0,4 4 0 0,-4-4 2 0,-2-1 1 15,0-1-4-15,0-2 2 0,5 6 0 0,-5-6 1 16,0 2 1-16,0-2-3 0,0 2 1 0,0 0-2 0,0 3 2 16,-2 1-1-16,-1-6 1 0,1 6-2 0,-2 0 0 15,-2 5 0-15,-3 4 1 0,1-3 0 0,0 3 0 16,-1-2 0-16,1 3-1 0,1-1 1 15,1 0 1-15,2-7-1 0,0 5 0 0,0-3 0 0,1 3 1 16,1-5 0-16,2 3-1 0,0-3-1 0,2 3-1 16,1-3 1-16,-1 1 1 0,4 3 0 0,-2-3-1 15,2 1 3-15,1 1 0 0,-5-1 2 0,10 1-2 16,3 1 0-16,2-3 2 0,50 50-2 0,-48-53 1 16,-4 0-3-16,2-2 1 0,-3-4-2 15,3 3-3-15,-4-3-9 0,0 0-18 0,1-3-23 0,-3 3-112 16,-1-4 47-16,1 0 70 0,-9 2-91 0,-2 0-61 15</inkml:trace>
</inkml:ink>
</file>

<file path=ppt/ink/ink5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05.62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94 623 0,'4'-94'405'0,"-8"94"-177"16,4 4-129-16,0 4 94 0,0-8-90 0,0 0-31 0,0 0-12 15,0 6 6-15,0 18-26 0,0-8-17 0,2 10-4 16,9 51-6-16,-1-43 0 0,-3 2-5 0,-5-1-1 16,4-24-18-16,-4 18-15 0,0-3-19 0,-2-7-24 15,0-1-25-15,-2-9 63 0,-2-1-55 0,-2 7-25 16</inkml:trace>
</inkml:ink>
</file>

<file path=ppt/ink/ink5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05.84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164 0 866 0,'-153'69'415'0,"149"-52"-228"0,-1 0-112 0,5 0 37 15,-4 2-14-15,6 0-8 0,9-1-10 0,3 3-23 16,-5-4-7-16,6-2-4 0,1 0-7 0,1-5-14 15,6 5 0-15,-2-15-8 0,2 4-1 0,1-6-7 16,5-4-1-16,3-9-9 0,1 4 4 16,-14 3 1-16,-10 4-16 0,1 0-15 15,24-17-23-15,4 2-31 0,-7 4-43 0,3-4 88 0,-11 6-69 16,0 3-23-16</inkml:trace>
</inkml:ink>
</file>

<file path=ppt/ink/ink5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06.02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96 954 0,'27'-96'455'0,"-29"104"-301"0,-6-4-103 16,8 7 4-16,2 4-5 0,6 1-6 15,1-1-9-15,-3 0-10 0,-2 4-12 0,3 2-13 16,1 0 1-16,-4-2-45 0,7 2-124 0,-11-2 140 0,-2-9-78 15,0 17-69-15</inkml:trace>
</inkml:ink>
</file>

<file path=ppt/ink/ink5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06.37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0 156 1131 0,'34'-143'416'0,"-13"139"-214"0,-2 4-96 16,0 0-52-16,4 0-27 0,-2-2 10 0,6 0-3 16,-10-2-9-16,4 2-3 0,2 6 3 0,-4-2-3 15,-2-4-6-15,-4 4-3 0,-1 2 1 0,3 2 1 16,-7 1-2-16,1-1 3 0,-5 0-6 0,-4-6 5 16,0 0 1-16,0 0-1 0,0 9 0 0,2 14 0 15,0 0-3-15,7 57-2 0,-9-55-1 0,-7 0-3 16,5 0 1-16,2-1-2 0,0 1 0 0,0-6-3 15,-4 2 1-15,4-7-1 0,-8 8 2 0,5-10-3 16,-3-3 0-16,-6-5-1 0,5-2 3 0,-3 2 1 16,-3-8-2-16,-4 10-1 0,11-12 0 0,-7 4-1 0,3 2 3 15,4-7 0-15,-9-1-3 0,6-7 0 0,-1 7 2 16,-3-11-2-16,-1 8-2 0,3-3-9 0,-2 3-22 16,-8 5-20-16,9 2-82 0,-3 2-75 15,7 2 153-15,-1 0-116 0,9 2-90 0</inkml:trace>
</inkml:ink>
</file>

<file path=ppt/ink/ink5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06.54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74 1105 0,'78'-57'462'0,"-78"55"-299"0,4 2-109 0,3-6 38 15,-7 6-41-15,0 0-9 0,0 0-13 16,12 0-9-16,9-2-11 0,0 0-4 0,57-3-55 15,-55 5-50-15,-2 0 83 0,-2 0-42 0,-10 0-25 0</inkml:trace>
</inkml:ink>
</file>

<file path=ppt/ink/ink5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06.72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40 53 1029 0,'-32'-53'441'0,"26"53"-275"0,4 13-106 0,-1-5 30 15,6 9-22-15,1 2-11 0,0 11-13 0,6-11 0 0,-3 2-21 16,5 2-6-16,-1 6-1 0,-1 3-2 16,-5-5-9-16,3-2-1 0,0-4 1 0,-8 7-20 15,0 1-15-15,-2 0-21 0,0-3-36 0,-8 1 63 16,8-4-45-16,-5 4-24 0</inkml:trace>
</inkml:ink>
</file>

<file path=ppt/ink/ink5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06.89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159 11 1003 0,'-145'-2'487'0,"137"10"-319"0,-1 0-109 16,12 5 4-16,-3 6-5 0,2-2-8 16,8 0-6-16,3 4-10 0,-7 0-19 0,2 4-5 0,-5 2-22 0,1 0-25 15,0-1-134-15,4 1 142 16,-1-8-81-16,-3 2-70 0</inkml:trace>
</inkml:ink>
</file>

<file path=ppt/ink/ink5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07.13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0 176 722 0,'23'-88'389'16,"-21"77"-185"-16,9 5-108 0,1-1 61 0,-1-5-58 15,6 5-10-15,4-3-8 0,0 4-12 0,-3-3-28 16,10 5-7-16,-16-2-10 0,12-3 1 0,-3 9-10 16,-7 2-2-16,3 1-2 0,0-1-2 15,-4 6-3-15,-3-4 3 0,7 5-6 0,-9 3 0 16,-1-5 1-16,-1 7 0 0,-2 1-2 0,-4 4 0 0,-2-4 1 16,-2 6-3-16,0 8 1 0,-5-8-40 15,5 6-25-15,-4-3-37 0,1 7-49 0,3-8 106 16,-4 7-86-16,3-20-35 0</inkml:trace>
</inkml:ink>
</file>

<file path=ppt/ink/ink5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07.30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170 56 898 0,'-160'19'421'0,"148"-21"-229"0,14 0 0 15,-2-2-57-15,0 2-46 0,0 2-13 0,0-2-54 16,0 0 19-16,17 0-19 0,8-1-5 0,53-1-3 15,-51 4-2-15,-2-2-9 0,-4-2-10 0,11 0-51 16,-5 2-40-16,-6-5-65 0,2 1 121 0,-4-2-91 0,0-11-81 16</inkml:trace>
</inkml:ink>
</file>

<file path=ppt/ink/ink5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07.49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0 118 957 0,'25'-118'439'0,"-23"122"-260"0,7 5-114 0,-3-9 20 15,-6 0-18-15,0 0-7 0,0 0-12 0,23 2-16 16,4 12-14-16,55 50-3 0,-48-54-9 0,-11 3-39 16,6-5-28-16,-10-2-42 0,0-1-65 0,-6 5 121 15,4-1-91-15,-17 1-42 0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33.67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51 91 854 0,'50'-69'422'0,"-62"54"-215"0,-3 9-110 0,0 6 56 0,7-6-26 16,-3 14-15-16,-1-2-5 0,-1 7-23 0,3 2-14 15,8 6-14-15,0-2-14 0,2 2-17 0,2 4-1 16,-2 0-6-16,4 5-4 0,2-7-6 0,-4 0-3 0,5 2 0 16,-1-2 0-16,-4-2-2 0,6-4-4 15,7 2 3-15,-11-7-1 0,7-3-3 0,-1 3-4 0,1-9-8 16,-5-3-27-16,-2 0-15 0,-4-3-19 0,0 1-25 15,0 0-84-15,-2 0-60 0,0 0 161 0,0 0-121 16,-2-11-67-16</inkml:trace>
</inkml:ink>
</file>

<file path=ppt/ink/ink5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07.71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97 24 869 0,'-95'47'423'0,"108"-56"-260"0,0-3-33 0,6 3-28 0,8 3-66 15,-4 4 30-15,2-7-21 0,9 3-8 16,0 0-5-16,-3-1-2 0,-4 7-28 0,1 0 18 0,-3 0-1 15,0 0-2-15,-2 0-7 0,-6 3 1 0,-6 3-2 0,1 4 2 16,-12 3-2-16,2-2 1 0,-8 3-4 0,-2-1 5 16,-7 4-3-16,-2-1-1 0,-2-3 3 0,-4 0-15 15,6 6-18-15,-2-7-26 0,0 1-36 0,7 6 62 16,-5-9-43-16,4 1-25 0</inkml:trace>
</inkml:ink>
</file>

<file path=ppt/ink/ink5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07.88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46 1011 0,'96'-52'454'0,"-77"58"-239"16,0-2-95-16,13 1-59 0,-7-3-24 0,-2 2-23 16,5 0-11-16,-12-4-11 0,10 2-17 0,-14-2-76 15,3 2-52-15,-11 2-87 0,2-4 173 0,3 5-173 16,-9-5-86-16</inkml:trace>
</inkml:ink>
</file>

<file path=ppt/ink/ink5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08.06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118 0 786 0,'-112'53'371'0,"123"-51"-203"0,4 0-95 15,6-2 29-15,-3 2-14 0,14-2-22 0,0 0-13 16,1 0-13-16,5 0-5 0,-6 0-21 0,-3-2-3 0,9 2-5 15,-2 9-6-15,-9-9-18 0,0 2-14 0,-10-2-17 0,2 0-53 16,-9 0-19-16,5 0-26 0,-9 0-30 16,-3-17 102-16,-6 17-78 0,3-4-13 0</inkml:trace>
</inkml:ink>
</file>

<file path=ppt/ink/ink5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08.40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172 0 222 0,'-96'73'169'0,"85"-54"-47"0,-1-2-61 16,5 2 36-16,-1-6-15 0,8 8-5 0,0-7-11 15,-6-1-24-15,4 2-10 0,2-5-5 0,-5 3-5 16,5-7-9-16,0 5 3 0,0-9-8 0,0-2-2 16,0 0-5-16,0 0 1 0,0 0-5 0,0-2-3 15,0 0 0-15,0 0-2 0,0-1-2 0,0 1-3 16,2-4 25-16,5-4 4 0,1-3 17 0,3 4 22 16,3-1 7-16,-5 6 4 0,3-7 9 0,14-1 12 15,35-18-17-15,-47 30-4 0,-5 2-8 0,10 0-14 16,2 5-12-16,0-1 9 0,-2-2-18 0,-3 5-9 15,-1-1 0-15,0-2-8 0,0 5 1 0,-7-5-7 16,2 3 9-16,-7-1-17 0,1 3 22 0,2-7 4 16,-6-4-3-16,0 0 8 0,-2 0 5 0,0 0 4 15,-2 8 1-15,-3 7 6 0,-5 6-8 0,-37 50 0 16,26-60-1-16,0 1-1 0,-2 1-6 0,6 0-3 16,6-3-7-16,-6-1-2 0,-2-9-4 0,7 2-2 15,-3-2 0-15,2 0-4 0,5 0-1 0,-5-15 1 0,-6 0-31 16,13 9-17-16,-3-2-17 0,1 1-27 0,-1 1-30 15,3 0 78-15,3 6-69 0,-1 0-10 0</inkml:trace>
</inkml:ink>
</file>

<file path=ppt/ink/ink5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15.06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80 172 613 0,'17'-99'330'0,"-17"87"-109"0,0 1-105 0,2-2 11 0,7 7-65 16,-1-4 36-16,3 1-8 0,1 7-10 0,-12-6-5 15,11 8-17-15,-13 4-1 0,2-4 4 16,0 0-4-16,-2 0-9 0,0 0-1 0,-3 17-2 0,-3 16 3 16,-5 66-4-16,9-61-1 0,-6 0-12 0,3 8 1 15,5 5-3-15,-6-5-4 0,-3-8 0 0,1-1-10 16,-3-1 0-16,3 0-2 0,8-5 1 0,-7-3-5 16,-6-5-2-16,11-10-1 0,-4 8 0 0,8-9-1 15,-4-1 1-15,6-7-3 0,-2-2-3 0,0-2-7 16,0-2-12-16,0 0-15 0,0 0-19 0,0 0-17 15,0-1-25-15,0 1-87 0,0 0-65 0,0 0 169 0,4-6-120 16,-4 4-44-16</inkml:trace>
</inkml:ink>
</file>

<file path=ppt/ink/ink5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15.73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0 529 0,'0'0'272'0,"0"0"-153"0,0 0-22 16,0 0-4-16,2 0-1 0,-2 0-55 0,0 0 26 16,0 0-4-16,0 0-8 0,0 0-2 0,0 0-2 15,0 0-3-15,0 0-4 0,0 0 0 0,0 0-4 16,0 0-7-16,0 2 1 0,0 0-4 0,2 2-7 0,-2-4 1 15,0 2-2-15,0 0-4 0,0 0-6 0,0-2-1 16,2 0-2-16,2 2 1 0,3 3-3 16,-1-3 0-16,0 0-2 0,-2-2 3 0,1 0-2 15,-3 0 1-15,0 0 0 0,-2 0-2 0,0 0 3 16,0 0-2-16,0 0 1 0,0 0-2 0,0 0 2 16,0 0-3-16,0 0 1 0,0 0 4 0,0 0-1 15,-2 0 3-15,0 0 0 0,-1 0 3 0,1 0 4 16,0 0 1-16,0 0 1 0,0 0 0 0,0 0-2 0,0 2-1 15,0 2 1-15,0 0-3 0,0 3-2 0,-1-1 0 16,3-2-2-16,0-2-1 0,0 0-1 0,0 0-2 16,3-2-1-16,5 7 0 0,5 1 1 0,-5-4-1 15,-2-2 0-15,3 1 1 0,-7-3 0 0,2 0 2 16,-4-3-2-16,0 1 2 0,0 0-4 0,0 0 1 16,0 0-1-16,0 0 3 0,0 0-4 15,0 0 1-15,0 0 2 0,0 0-3 0,0-1 3 0,0 1-1 16,-2 0 0-16,0 0-2 0,0 0 4 15,0 0 3-15,0 0 0 0,-1 2-1 0,1 0 2 0,0 0 1 16,0 0 1-16,0 0 1 0,0 0-3 0,0 0-1 16,0 2 0-16,-3 2 2 0,1 2-2 0,2-6-1 15,0 0-1-15,0 0 1 0,0 0-2 0,0 0-23 16,2 0-20-16,0 0-31 0,0 0-48 0,0 0 87 16,0 0-63-16,0 0-31 0</inkml:trace>
</inkml:ink>
</file>

<file path=ppt/ink/ink5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17.17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148 27 451 0,'-122'15'254'0,"111"-15"-140"0,5-2-16 0,-1 2-13 16,5 0-47-16,2 0 28 0,0 0-6 0,0 0-14 15,0 0-2-15,0 0 1 0,0 0 0 0,28 10 3 16,-7-3 0-16,59 9-4 0,-51-20-3 0,-2-2-8 16,3-3-1-16,-1-1-8 0,5 2-4 0,-11 1-8 15,2-1-2-15,-2-1-1 0,-6 3-4 16,4 2-25-16,-6 2-13 0,-7 2-21 0,1 2-28 15,-3 0-38-15,-6-2-70 0,0 0 125 0,0 0-94 16,0 0-16-16</inkml:trace>
</inkml:ink>
</file>

<file path=ppt/ink/ink5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17.43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243 0 469 0,'-149'52'247'15,"146"-47"-124"-15,-1-3-66 0,2 4 15 0,2-6-3 16,-2 0 1-16,2 0 1 0,-2 0-5 0,0 13-3 16,0 10-14-16,0 6 4 0,-5 49 0 0,5-47-2 15,-2-1-8-15,-4-3-2 0,1 7-3 0,5-11-4 16,0 6-4-16,0-10-4 0,-2 7-1 0,4-14-4 16,2 3 0-16,13-5-3 0,-5-5-1 15,1-8-2-15,5 1 0 0,-3-4-4 0,8-11-3 0,6 5 0 16,1-1 0-16,-7-2-2 0,6 3-3 0,-2-3 2 0,1 4 1 15,-3 3-4-15,2 2-2 0,-8-1-12 0,-3-1-50 16,1 4-33-16,-4 2-43 0,-3 2-85 0,-4 0 155 16,-4 0-118-16,0 0-43 0</inkml:trace>
</inkml:ink>
</file>

<file path=ppt/ink/ink5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17.62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0 135 593 0,'46'-132'231'0,"-50"134"-128"16,-3 0-58-16,7 7 16 0,-2-9-5 0,2 0-10 15,0 0-3-15,0 14-8 0,0 16-4 0,-4 47-15 16,2-49 0-16,0 8-4 0,0-3-2 0,-2-3-23 16,-1 1-23-16,1-8-36 0,2-4-53 0,2 4 93 15,0-12-66-15,2 4-33 0</inkml:trace>
</inkml:ink>
</file>

<file path=ppt/ink/ink5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17.76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0 133 411 0,'0'-2'247'0,"0"-4"-107"16,0-3-81-16,2-1 49 0,0 3-49 0,5-3-9 15,7-1-11-15,3-1-3 0,0-1-52 0,50-33-33 0,-52 44 43 16,0 0-26-16,-3-1-18 0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33.83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25 46 837 0,'-8'-13'378'16,"1"1"-215"-16,1 1-94 0,2 5 24 0,4 4-21 15,0 0-7-15,0 2-11 0,0 0-14 0,0 0-30 16,0 0-10-16,21 8-22 0,2 3 9 0,53 31-138 16,-49-30 126-16,7 9-69 0,1 2-56 0</inkml:trace>
</inkml:ink>
</file>

<file path=ppt/ink/ink5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17.98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0 109 672 0,'21'-105'286'0,"-21"118"-164"0,-2-1-14 0,0 3-7 15,2 2-20-15,0 4-12 0,-2 4-36 0,2 0 23 16,-2 9-7-16,0-5-1 0,2 7-16 0,-2 4 0 16,2-6-5-16,0 6-4 0,2-2-2 0,2 4-4 15,-2-5-6-15,0-5-1 0,2-3-2 0,1-1-16 16,-1 1-14-16,2-8-22 0,-2 4 13 0,5-6-172 16,-3 0 164-16,2-8-92 0,3-1-64 0</inkml:trace>
</inkml:ink>
</file>

<file path=ppt/ink/ink5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18.27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42 287 531 0,'46'-103'300'0,"-52"108"-158"0,-7 5 2 0,5 3-18 15,8 4-13-15,-8-1-67 0,5 3 20 0,3 2-14 0,9 0 0 16,-3 11-9-16,5-11-16 0,1 6-3 0,-1-6-4 0,8 2-3 15,4-6-4-15,-4 4 2 0,0-15-8 16,-2-8 3-16,4 0-2 0,0-8-1 0,4-5 0 0,-8-8-2 16,-5-4 2-16,1-5-1 0,-1 3-1 15,-5-1-4-15,3-1 2 0,-10 3-3 0,-10-1 1 16,6 8 1-16,-5-4-2 0,-14 16 0 0,2-3 1 16,2 5-1-16,-4 7 0 0,-6 0 0 0,10 5 0 15,-7 3 2-15,10 11-3 0,-3 2-21 16,-7-4-15-16,1 4-20 0,8 4-25 0,5 7-38 0,-7 1 80 15,15 1-67-15,-9-1-17 0</inkml:trace>
</inkml:ink>
</file>

<file path=ppt/ink/ink5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18.45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0 704 0,'23'124'311'0,"-19"-124"-175"16,7 0-35-16,10-4-13 0,-8 2-13 0,12 4-21 15,4-4-38-15,1-4 7 0,5-3-8 0,7 3-4 16,-2-3-3-16,-10 1 0 0,1 2 0 0,-3-7-2 16,-5 7-44-16,-4 2-20 0,-15-1-60 0,2 3-42 15,-6 2 115-15,0 0-100 0,0 0-72 0</inkml:trace>
</inkml:ink>
</file>

<file path=ppt/ink/ink5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18.73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183 0 329 0,'-133'63'247'16,"117"-52"-83"-16,-1-3-80 0,4 7 46 0,13-1-15 16,0 3-24-16,-4 0-12 0,4 2-10 0,0-2-8 15,8 0-14-15,-1-1-2 0,14-3-5 0,-7 0 0 16,-1-7-12-16,8 2-5 0,6-6-3 0,-4 3-3 16,9-3-4-16,-9-2-2 0,-2-11-1 0,2 5-4 15,5 2 0-15,-14-7-2 0,1-4-2 16,4 3-2-16,-13-7 0 0,-2 4-2 0,1 0 0 0,-5 1-1 15,-7-5-1-15,3 0 2 0,-4 13 2 0,-9-5 1 16,6 3 2-16,-5 6 0 0,-3-3-1 0,-9 3 4 16,9 9 0-16,-6-5-2 0,-4 0 1 0,10 8-1 15,-9-1-1-15,14 5-2 0,-5 3 0 0,4 0-26 16,-4-2-16-16,17-3-21 0,0 5-27 0,0-4 62 16,4-5-52-16,6 1-21 0</inkml:trace>
</inkml:ink>
</file>

<file path=ppt/ink/ink5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18.93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13 68 618 0,'-6'-17'391'0,"4"4"-202"0,-1 1 53 0,1 3-111 0,4 3-27 0,5 4-70 15,-7 0 26-15,0 0-33 0,0 0-7 0,0 0-1 16,2 2-5-16,15 0-5 0,2 0 1 0,-5 0-5 15,5 2-20-15,53 19-17 0,-56-15-19 16,1 2-32-16,-6 1-146 0,1-1 179 0,-1-1-115 16,-3 1-71-16</inkml:trace>
</inkml:ink>
</file>

<file path=ppt/ink/ink5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19.30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160 0 518 0,'-160'130'272'0,"160"-128"-141"0,6-2-83 0,9 4 13 16,-2-1-5-16,6-3-7 0,4 0-7 0,2-7-27 16,2 7-4-16,5-6-2 0,-7-5-2 0,2-1 0 15,5 3-3-15,-11 1-2 0,-2-3 0 0,-4 5 1 16,-1-4 1-16,-14 8-1 0,7-3 1 0,-12 3 8 16,3 2 11-16,0 0 4 0,0 0 6 0,0 0 6 15,0 0 1-15,-4 2 13 0,-13 7 2 0,8-3-8 16,-2-2-4-16,1 17-2 0,-51 53-1 0,54-49 0 15,-1 0-8-15,6-2-11 0,2 3 0 0,2-3-3 16,4-2-4-16,4 0-3 0,5-11-2 0,-3 3-5 16,5-5 4-16,4-6-1 0,8-2 0 15,-6 0-1-15,7-14 0 0,-3 1 0 0,-4-4 0 0,8 0-1 16,-12-8 0-16,4 4-2 0,-8-8-2 0,-5 4 2 16,-4 1 0-16,-2-1-1 0,1 4-1 0,-10 2 0 0,-5 0 0 15,-1-2 2-15,-2 9 0 0,-4 1-1 0,3 3-2 16,-3-1 2-16,0 7-1 0,0-2 1 0,6 4-2 15,-2 6-17-15,1 5-15 0,1 4-17 0,3 1-22 16,3-1-124-16,1 4 148 0,0 0-95 0,4-2-60 16</inkml:trace>
</inkml:ink>
</file>

<file path=ppt/ink/ink5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19.48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10 0 797 0,'0'8'382'0,"-8"-1"-216"0,8 5-106 0,-2 9 17 16,2 4-6-16,2 3-11 0,4 7-7 0,-6-1-18 16,0 2-12-16,9 10-7 0,-5 0-2 0,2-6-6 15,-2 4-2-15,-4-10-11 0,0 4-13 0,5 0-53 16,-5-13-17-16,0-4-43 0,2-2-71 0,0-2 138 16,4-9-106-16,-2 5-33 0</inkml:trace>
</inkml:ink>
</file>

<file path=ppt/ink/ink5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19.71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70 470 0,'68'-49'292'0,"-60"45"-111"15,3 2-96-15,3 4 49 0,3-6-26 0,0 6-13 16,-9-2-12-16,5 0-42 0,6 4-8 0,10 0-10 16,-4-1-8-16,-3-3-31 0,-1 0-14 0,4-7-19 15,0 7-22-15,2 0-85 0,-16-8 112 0,-1 2-76 16,-1 1-41-16</inkml:trace>
</inkml:ink>
</file>

<file path=ppt/ink/ink5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19.91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23 82 708 0,'-2'-2'344'0,"0"0"-166"16,0 0-114-16,0 0 29 0,0 0-13 16,-1 0-29-16,3 0-13 0,0-1-9 0,0 1-8 15,0 0-32-15,19-8 17 0,0 1 0 0,59-20-11 16,-57 27-13-16,0 0 8 0,-4 0-43 0,0 0-74 15,0-1-54-15,-7 3 130 0,-2 0-104 0,-1-2-76 16</inkml:trace>
</inkml:ink>
</file>

<file path=ppt/ink/ink5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20.13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137 0 762 0,'-117'55'365'0,"110"-51"-203"15,7 8-97-15,-6 1 26 0,2 2-10 16,2 8-10-16,2 0-10 0,0 4-27 0,4 5-5 16,2 1-5-16,-10-5-5 0,10 1-4 0,-2 1 0 15,5-13-4-15,-1 8 0 0,-1-13 2 0,1-3 0 16,5-3 0-16,-1 0-2 0,-1-4-1 0,3-4 0 0,5 0-3 16,-2-10 2-16,0 7-4 0,2-7-3 0,-4-5-10 0,4 2-64 15,-5-4-56-15,3-2 100 0,-6 7-70 0,-1-5-69 16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34.16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0 849 0,'59'160'410'0,"-74"-158"-217"0,9 2-112 0,4 7 32 16,-3-5-13-16,5-6-12 0,0 0-5 0,0 2-34 15,0 21-14-15,7 4-8 0,14 51-6 0,-15-57-8 0,-6 4-4 16,2 1-2-16,0-1-2 0,13-2 0 0,-13-6-1 16,-2-2 0-16,0 1 1 0,0-9-3 0,0 1 2 15,0-8-1-15,0-2-1 0,-2 0-3 0,0 0 1 16,0 0-5-16,0 0 1 0,-1-13 0 0,-1-6-1 15,0-2 0-15,-9-57 2 0,11 55 3 0,0-5-1 16,-6 3 2-16,12 8 0 0,-4-8 1 0,6 10-1 16,-4-2 1-16,1 4 1 0,9 7 4 0,-8-1 1 15,13 5 3-15,-11-2 3 0,1 6 0 0,5 0 4 16,-7 0 3-16,-5 0 0 0,0 0-6 0,0 0 1 0,0 0-3 16,6 8-1-16,-4 7-1 0,4 2-6 0,7 6 1 15,48 48 1-15,-53-58-2 0,-1-2-5 0,-3 1 4 16,8 7-23-16,-3-2-16 0,-5-5-20 0,-4-3-93 15,6 4-84-15,-4-9 169 0,3 8-126 0,-1-3-99 16</inkml:trace>
</inkml:ink>
</file>

<file path=ppt/ink/ink5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20.32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5 57 765 0,'9'-57'356'0,"-13"87"-221"15,-1-9-49-15,3 14-55 0,0 3 14 0,2 6-10 16,0 5-12-16,0 1-17 0,0-2-17 0,0-3-59 16,0 7-34-16,0-14-48 0,0 2 107 0,0-6-111 15,0-5-55-15</inkml:trace>
</inkml:ink>
</file>

<file path=ppt/ink/ink5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20.50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15 101 730 0,'-15'-101'361'0,"15"103"-200"0,0 0-99 0,0-2 28 0,0 0-15 15,0 0-9-15,0 0-21 0,0 0-31 0,15 0-14 16,10 2-16-16,-2 0-23 0,53 6-25 0,-55-12-38 0,4 0 59 16,-2 0-46-16,0 2-15 0</inkml:trace>
</inkml:ink>
</file>

<file path=ppt/ink/ink5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20.72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19 111 256 0,'-13'-88'272'16,"20"85"-74"-16,-5-1-105 0,4 0 51 0,-6 2-31 0,0 0-7 15,0 2-6-15,0 0-3 0,13 0-36 0,3 0 1 16,3 0-5-16,0 2-7 0,53 13-3 0,-55-5-8 15,-1-4-4-15,1 5-3 0,-6-1-2 0,-3 3-8 16,-2 2-2-16,-1 4-5 0,-5 4 1 0,0-2-4 16,0 2-1-16,-7 9-5 0,1-1 2 0,-2-2-3 15,-5 5-5-15,3-2-9 0,1-3-19 0,-6-4-20 16,11-8-32-16,-2 2 60 0,2 0-45 0,4-6-20 16</inkml:trace>
</inkml:ink>
</file>

<file path=ppt/ink/ink5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20.92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22 5 772 0,'-9'-5'344'0,"1"5"-208"0,3 0-86 0,5 0 20 16,0 0-5-16,0 0-3 0,5 21-8 0,-3-2-16 0,4 13-4 0,21 60 6 16,-20-52-12-16,-1 2-7 0,-2 0-5 0,-4-4-3 15,0 9 0-15,0-3-4 0,-2 2-2 16,-4-15-13-16,0 1-30 0,-1-3-23 0,3-1-36 15,4-1-54-15,0-10 105 0,-2-7-83 0,2 3-35 0</inkml:trace>
</inkml:ink>
</file>

<file path=ppt/ink/ink5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21.05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0 135 756 0,'13'-135'396'0,"-13"135"-237"0,-2 0-101 0,2 0 21 0,0 0-20 16,0 0-11-16,0 0-10 0,0 0-12 15,19 2-39-15,2 0-21 0,6 0-32 0,55 5-40 0,-55-7 78 16,1-2-61-16,-1-9-27 0</inkml:trace>
</inkml:ink>
</file>

<file path=ppt/ink/ink5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21.32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0 122 895 0,'54'-61'406'15,"-54"53"-228"-15,7-5-103 0,-1 0 28 0,9 7-9 16,1 4-16-16,10-2-24 0,-3 0-9 15,6 4-11-15,11-11-18 0,0 11 2 0,-2 0-2 0,6 4-7 16,-2-4 0-16,-8 0-32 0,12 0-18 16,-21 2-25-16,5 9-27 0,-9-7 63 0,-4-4-56 15,-7 0-21-15</inkml:trace>
</inkml:ink>
</file>

<file path=ppt/ink/ink5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21.57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158 0 455 0,'-122'38'331'0,"116"-32"-122"16,-3 1-110-16,9 7 89 0,-8-3-77 0,6 2-26 15,6 3-10-15,-4 5 1 0,0 0-11 0,4 3-16 16,-4-3-11-16,-2 2-2 0,2 4-1 0,-9 2-7 16,3 1-1-16,4-7-9 0,4 9 0 0,-2-7-7 15,4 2 6-15,3-8-2 0,3-8-2 0,7 1 0 16,0-10-1-16,0-2-2 0,8-4 0 15,-4-2-1-15,4-7-4 0,9 3 0 0,-7-7-12 16,0 4-14-16,7 5-20 0,-5-7-21 0,-10-4-106 16,5 2 129-16,-8 3-81 0,1 1-55 0</inkml:trace>
</inkml:ink>
</file>

<file path=ppt/ink/ink5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21.74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65 777 937 0,'-12'-160'410'16,"5"165"-254"-16,-1-5-99 0,12 10 18 0,-4-10-12 16,0 0-15-16,0 13 4 0,4 16-24 0,15 55-3 15,-10-50-11-15,-9 2-5 0,2-5-9 0,2 3-13 0,0 4-39 16,-2 0-33-16,-6-7-22 0,4-1-53 0,-2-3-75 0,2 0 153 16,2-4-111-16,-2 3-27 0</inkml:trace>
</inkml:ink>
</file>

<file path=ppt/ink/ink5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21.89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47 489 555 0,'-12'-98'327'0,"14"98"-152"0,0 0-105 16,2-5 28-16,-4 5-20 0,0-2-18 0,0 0-9 16,0 0-13-16,19 0-34 0,-2 0-16 0,6-2-67 15,44-15-58-15,-44 13 107 0,-6-3-78 0,0 3-71 16</inkml:trace>
</inkml:ink>
</file>

<file path=ppt/ink/ink5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22.09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160 648 969 0,'-30'-130'421'0,"28"132"-266"0,0 11-102 0,4 8 14 0,2 2-6 16,3 8-8-16,-1 3-10 0,0 4-20 0,3 2-3 15,-3 2-3-15,5 6-5 0,-3-2-1 0,0 3-3 16,-3-3-3-16,-1 4 0 0,0-6 2 0,-2 3-3 16,0-7-4-16,-2-3-8 0,0-5-14 0,0-13-18 0,0-2-75 15,2 2-73-15,0-7 140 0,3-8-106 0,9 5-51 16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34.35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46 199 1008 0,'-19'-74'481'15,"17"72"-259"-15,4 0-129 0,6 0 59 0,-8 0-63 16,0-1-9-16,5 1-9 0,20 0-14 0,6 0-32 16,49-2-7-16,-46-7-7 0,2 7-4 0,-3 0-10 15,1-2-11-15,-9 2-17 0,5-3-20 0,-7 1-23 0,-13 2-31 0,5 6-162 16,-2-2 198-16,-7 0-127 0,-4 4-60 16</inkml:trace>
</inkml:ink>
</file>

<file path=ppt/ink/ink5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22.36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95 105 605 0,'-9'0'363'0,"5"0"-202"15,-2 5-97-15,4-5 16 0,0 0-11 0,-1 0-3 16,1 0-1-16,0 4-4 0,2 10-23 0,0 1 1 16,4 2-3-16,1-4-1 0,1-3-2 0,2 3-6 15,3-3-6-15,10-6 1 0,-2 7-4 0,54 18-3 16,-49-35-2-16,-6-13-3 0,8 4-2 0,-12-10-3 15,5 0 3-15,-6 4-4 0,2-2 2 0,-11 2-4 16,-2-2 4-16,-8 4-2 0,1 2 2 0,-3 4-2 0,-13 7-3 16,-6-4 3-16,1 5 0 0,3 3-2 0,-4 2 0 15,6 4-3-15,-13 5-10 0,11 8-13 16,-4-3-14-16,4 7-23 0,0 5-129 0,2-1 150 16,0 6-91-16,10-1-64 0</inkml:trace>
</inkml:ink>
</file>

<file path=ppt/ink/ink5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22.55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0 936 0,'14'120'422'0,"-16"-120"-255"16,11-9-98-16,-5 5 27 0,-4 2-15 0,0 0-21 16,0 0-10-16,19 0-22 0,14 0-11 0,56-7-4 15,-52 7-3-15,1 0 0 0,17 0-34 0,-21-4-10 16,-3 1-60-16,11-1-12 0,-21 4-39 0,15-2-50 15,-15 2 117-15,-8 0-103 0,-26 2-8 32</inkml:trace>
</inkml:ink>
</file>

<file path=ppt/ink/ink5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22.82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236 0 672 0,'-153'136'377'0,"140"-129"-160"0,1 10-128 15,1-5 44-15,5 3-29 0,0 0-18 0,1-1-25 16,7-3-12-16,9 4-11 0,-3-1-17 0,5-5-3 16,4-1-4-16,0-4-1 0,6-2-3 0,10-2-4 15,-1 0 0-15,-3-4-2 0,-3-4-5 0,7-7-2 16,-3 0 0-16,5 3-4 0,-9-3 0 0,-12-2-1 16,-1 0 1-16,-9 3 0 0,0-3 5 0,3 4 0 15,-16-4 1-15,-12 5 1 0,-4-1 4 0,8 3 3 16,-14 1 0-16,1 1 0 0,1 8 0 0,-15-4 3 15,12 10-1-15,-2 0 0 0,5 5-2 16,2 6-2-16,6-3-5 0,-2 5-13 0,6-4-18 0,6-5-26 16,7 5-102-16,4-2 126 0,-2-7-85 0,10 0-47 15</inkml:trace>
</inkml:ink>
</file>

<file path=ppt/ink/ink5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23.42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203 44 713 0,'-10'-2'363'0,"-5"-4"-181"0,11 6-116 0,4 0 28 16,-5 0-12-16,5 0-15 0,0 0-4 0,0 0-22 16,0 0-10-16,0 0-14 0,5 0 6 0,20 8-8 15,-8-1-2-15,61 18-4 0,-53-27 0 0,0-2-3 16,2-3-2-16,-8-3-4 0,2 1-4 0,-10-3-13 15,-1 3 4-15,-6 3-11 0,-1-2-6 16,-3 3-5-16,-3 3-6 0,1 0-15 0,0 2-7 16,0 0 4-16,0 0-15 0,-13 0 3 0,-8 2-13 15,-4 5 0-15,-51 26 3 0,53-20 15 0,-7 4 9 0,3 2 7 16,-1 2 11-16,5-7 7 0,11 1 24 16,-12-2 9-16,7-5 8 0,9 3 8 0,4-7 17 15,-3 0 6-15,9-2-2 0,0-2 12 0,0 0 12 16,0 0 0-16,0 0-2 0,0 0 2 0,0 0-5 15,2 0 3-15,11 2-2 0,-1 0-6 0,-1 0-13 0,8 3-1 0,6-1 1 16,53 10-7-16,-59-11-8 0,8 1-8 16,-2 0 2-16,-1-4-4 0,-1 6-2 0,2-2-3 15,-17-1-6-15,7 3 1 0,0-2-2 0,-7 5 0 16,-2-1 0-16,-6 0 2 0,0 1-3 0,-2 1 1 16,0 3-2-16,-10-1 2 0,-1-1 1 15,-2 2-3-15,-6 3 0 0,0 1-1 0,2-2 1 0,-8 6-3 16,2-4 4-16,-3 2-3 0,1 2-2 15,-2-4 2-15,1-3 1 0,3 1-2 0,10-9-1 0,-6 3 1 16,-2-1-2-16,11-6 5 0,1-2-1 0,-1 0-1 16,3 0 2-16,5 0 0 0,-7 0 1 0,9-2 2 0,2 0 5 15,0 0-1-15,0 0 4 0,0 0 3 0,0 0 5 16,0-1 2-16,11 1 1 0,10 0 0 0,4 0-3 16,51-4 2-16,-47 4-4 0,-4 0-3 15,3 2-3-15,1 0-3 0,1-2 0 0,-5 2-1 16,-2 2-2-16,-2-2-1 0,4 0-4 0,-2 0-9 15,-2 0-16-15,-4 0-15 0,0 4-25 0,0-4-122 16,-7 2 145-16,3 2-97 0,-3-4-48 0</inkml:trace>
</inkml:ink>
</file>

<file path=ppt/ink/ink5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23.63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28 44 593 0,'-7'-12'431'0,"1"1"-215"0,0 3-136 0,2 2 50 16,-1-1-52-16,5 7-2 0,0 0-13 0,0 0-4 16,0 0-21-16,3 19-3 0,3 9-2 0,15 62-2 15,-13-52-2-15,-1 2-10 0,1 2-1 0,-2 4-5 16,3-6-1-16,-3 4-3 0,2 0 0 0,-3-8-5 16,-3 0-3-16,4-5-33 0,-4-3-21 0,11-5-31 15,-13 2 16-15,2-10-157 0,0-7 164 0,-2 3-126 16,13-7-81-16</inkml:trace>
</inkml:ink>
</file>

<file path=ppt/ink/ink5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23.90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23 186 802 0,'6'-147'358'0,"9"143"-215"0,0-3-89 16,-11 1 17-16,9 2-10 0,10 0-3 0,-6 2-4 15,1-5-22-15,6 5-4 0,1 0-5 0,0 0 4 16,13 4-5-16,-2 0 2 0,-15-2-4 0,0 6 3 16,4 3-1-16,-12-1 2 0,-1-4 3 0,-6 13-2 15,-6-8 5-15,0 8-1 0,-8-1 0 0,-2 5 1 16,-5-4 1-16,-8 6-6 0,2 3-4 0,-5-3-2 16,-3-2-5-16,2 2-5 0,-1 2-2 0,3 0-29 15,0-2-20-15,-9 3-23 0,9-5-30 0,2 0-40 16,4-5-76-16,4 8 140 0,1-12-106 0,1-3-14 15</inkml:trace>
</inkml:ink>
</file>

<file path=ppt/ink/ink5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24.05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56 902 0,'66'-56'433'0,"-62"58"-263"0,8 8-48 0,1 5-27 15,6 0-14-15,0-1-60 0,0 5 8 0,8 0-12 0,-6-4-13 16,4 4-14-16,1-2-22 0,-5-5-23 0,0 3-26 15,2-4-122-15,-13-7 152 0,5 4-104 0,-9-4-46 16</inkml:trace>
</inkml:ink>
</file>

<file path=ppt/ink/ink5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24.25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15 17 808 0,'-4'-9'366'15,"1"3"-188"-15,-5 4-95 0,8 2 44 0,0 0-16 0,0 0-27 0,0 0-16 16,0 2-8-16,2 23-8 0,2 5-9 0,17 58-2 16,-21-56-6-16,7 8-3 0,-5-5-12 0,6 7 3 15,1-4-4-15,-9 2-1 0,8-2-2 0,-10-9-12 16,6 9-2-16,0-17-12 0,9 9-19 0,-7-9-67 16,3-5-38-16,3-5-67 0,-5-5 141 0,5 1-113 15,7-5-52-15</inkml:trace>
</inkml:ink>
</file>

<file path=ppt/ink/ink5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24.56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101 0 932 0,'-11'11'457'0,"3"1"-273"0,-1 1-116 0,3 4 11 0,2 4-4 0,2 2-7 16,-5 9-5-16,5 1-10 0,0-1-5 15,0-3-15-15,4 3-4 0,2 1-3 0,5-1-2 0,3-5-5 16,5-6-7-16,0 0-1 0,8-6-2 16,3-11-1-16,1-4-6 0,-4-2-1 0,5-15-5 15,-5 3-3-15,-4-10-3 0,6-1-1 0,-16-2-2 16,6 4 1-16,-11-2 4 0,-6-1 2 0,-4 3 2 0,-3 0 1 16,-1 4 3-16,-11 7 0 0,-4-3 0 15,-2-2 0-15,2 6-1 0,-5 3 0 0,3 6 1 0,-7 2-2 16,5 4 1-16,-4-2 1 0,10 7-3 0,0 3-32 15,0 3-16-15,6 0-23 0,0-3-28 0,11-1-144 16,-2 1 182-16,6-3-122 0,8 3-66 0</inkml:trace>
</inkml:ink>
</file>

<file path=ppt/ink/ink5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24.71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65 537 0,'153'-61'331'0,"-153"57"-161"16,0 4-91-16,0 6 41 0,0-6-2 0,0 0-18 15,0 0-7-15,0 4-27 0,7 23-37 0,-1-1 18 16,19 56-8-16,-16-51-5 0,1-1-20 0,-1-1-6 16,-3 0-4-16,0-7-10 0,0 3-40 0,1-2-22 15,-5-8-36-15,2-3-50 0,-4-3 105 0,2 3-84 16,-2-12-29-16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34.59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92 78 1014 0,'-70'-78'494'0,"70"89"-278"16,-4-3-122-16,4-1 14 0,0-7-8 0,-2 0-3 0,2 29 1 16,-2 66-14-16,2-58-13 0,-4 1-29 0,-3 2-4 15,7 7-7-15,-2-5-3 0,2-2-5 0,0-5-9 16,0-1-3-16,5-5-2 0,1-1-1 0,9-5-3 15,-5-2 3-15,9-9-3 0,0-1 0 16,4-9 1-16,0 6 1 0,5-10-4 0,-1-2 2 16,4-2-1-16,3-5-33 0,-2 3-21 0,-3-3-24 15,-2 5-32-15,-1 0-42 0,5-3 97 16,-6 3-83-16,-4 0-17 0</inkml:trace>
</inkml:ink>
</file>

<file path=ppt/ink/ink5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24.86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84 654 0,'27'-79'337'0,"-14"74"-185"0,-5 5-19 0,11 0-25 15,-4 0-1-15,6 2-79 0,0 3 10 0,8-5-13 16,-1 6 0-16,-5 0-34 0,2 1-23 0,-6-1-31 16,2-4-62-16,-2 4-67 0,-11-1 139 0,1 1-130 15,1-4-103-15</inkml:trace>
</inkml:ink>
</file>

<file path=ppt/ink/ink5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25.09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78 0 745 0,'-23'21'371'0,"2"-17"-204"15,6 4-93-15,11 15 34 0,-7-6-20 16,11 8-15-16,0 1-8 0,-4-5-28 0,8 0-6 15,11 12-11-15,-8-16-5 0,5-2-1 0,-1-3-7 16,3 3-2-16,5-6 2 0,2-1 3 0,0 0-4 16,0-3 1-16,2-3-1 0,-4-2 1 0,7 0 0 15,-7-5 1-15,-3-3-9 0,3 2-19 0,0-7-63 16,-4 1-51-16,0 3 103 0,-3 1-77 0,-1 1-48 0</inkml:trace>
</inkml:ink>
</file>

<file path=ppt/ink/ink5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25.27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39 120 885 0,'-31'-93'439'0,"31"93"-259"16,0-2-124-16,0-2 24 0,0 2-17 0,0 0-8 16,0 2-9-16,4 0-22 0,17 2-56 0,2 0 42 0,53 4-11 15,-42-2-17-15,-3-1-16 0,-6-1-27 0,1-2-129 16,-1-2 150-16,0 2-93 0,2 4-65 0</inkml:trace>
</inkml:ink>
</file>

<file path=ppt/ink/ink5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25.66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97 0 571 0,'-97'78'249'15,"110"-78"-142"-15,2-2-20 0,6 0-18 0,4 2-26 16,-4 0-8-16,15 0-25 0,-5-4-1 0,-1-3-18 16,3 5-11-16,-6 2-10 0,3 0-4 0,-7 0-5 15,-4 0-1-15,-6 0-3 0,-3 2 6 0,-8 5-1 16,-4-5 40-16,0-2 22 0,0 0 14 0,0 0 17 0,0 0 8 16,-13 6 24-16,-6 5 6 0,4-3 16 0,-54 45-26 15,52-39-9-15,0 7-2 0,0 3 4 0,0-1-20 16,8 0-18-16,3-2-2 0,2 2-5 0,4 0-3 15,2-6-2-15,12-5-7 0,-1 3-12 0,10-13 5 16,-2 5 1-16,0-7-4 0,2 0 1 0,6-9-3 16,-4 3-1-16,2-5-3 0,1-3 1 0,-5-1 2 15,2-2-2-15,4-4-3 0,-6 2 0 0,-19-8-1 16,13 12 0-16,-7-6 2 0,-12 4-2 0,4 0-1 16,-2-1 0-16,-19 3 1 0,10 4 1 0,-1 5-1 0,-13-4-1 15,-1 5 0-15,1-1 2 0,0 4-2 0,-2 2-8 16,6 4-15-16,2 2-19 0,-2-3-21 0,6 1-95 15,2 0 122-15,3-2-79 0,3 4-51 16</inkml:trace>
</inkml:ink>
</file>

<file path=ppt/ink/ink5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25.90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67 0 782 0,'0'7'381'15,"-14"-7"-207"-15,9 4-102 0,-5 2 46 0,8 9-48 16,0-3-5-16,-5 16-12 0,1-1-13 0,-6-2-22 16,3 1-1-16,9 7-6 0,0-5 0 0,0 3-4 15,9-6-3-15,-3-8 2 0,4 2 2 0,5-4-1 0,-11-7 0 16,11-6 6-16,-4 5 1 0,-5-7 1 0,2 0 1 16,3-5-2-16,-11 3 2 0,0 0-4 0,6-2 3 15,9-2-9-15,8-5-3 0,-2 3-6 16,52-24-12-16,-58 22-15 0,0 5-56 0,-5 1-43 15,-1 0-86-15,-7 2 154 0,-2 2-141 0,0 0-69 0</inkml:trace>
</inkml:ink>
</file>

<file path=ppt/ink/ink5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26.08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133 0 920 0,'-133'126'416'0,"133"-124"-248"0,0-2-107 0,0 0 20 15,0 0-12-15,0 0-13 0,0 0-5 16,30 7-29-16,49 10-5 0,-34-22-6 0,-8 5-4 16,10-2-12-16,-9-13 3 0,-3 7-30 0,5-2-18 15,-6-3-64-15,-5 7-48 0,-12-5 115 0,4 3-92 16,-2 1-41-16</inkml:trace>
</inkml:ink>
</file>

<file path=ppt/ink/ink5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26.29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44 0 857 0,'-6'12'399'0,"-13"-3"-226"0,4-1-106 16,13 3 12-16,0 1-4 0,2-1-8 0,4-1-28 16,5-1-11-16,-1-3-4 0,17 5-6 0,1-7-8 15,-3 2 4-15,0-6-10 0,0 0 1 0,2 0 0 16,-2-6-3-16,3 2-8 0,-5-3-31 0,0 1-22 15,0 2 13-15,0 0-79 0,-5-1 90 0,3 3-61 16,0-4-20-16</inkml:trace>
</inkml:ink>
</file>

<file path=ppt/ink/ink5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26.62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9 66 693 0,'-4'-8'338'0,"4"14"-192"0,-3 0-7 16,1-6-39-16,2 0-9 0,0 0-46 15,0 21 23-15,0 2-13 0,9 57-5 0,-7-52-1 16,4 5 1-16,0-5-18 0,3-3 0 0,-1 2-4 0,3-6 7 16,3 0-4-16,-1 2 1 0,2-8-3 0,2-2 0 15,-3-1 4-15,5-5-5 0,0-7-1 0,-4-5-7 16,4-1-1-16,-4-9-3 0,8 3-1 0,-13-11-3 15,7 0-4-15,-7-1 1 0,14 1 0 0,-14 2-4 16,5-2 3-16,-11-6-3 0,7 3-1 0,-3 3-1 16,-6-2 1-16,2 0-3 0,-14 0 3 0,10 2-1 15,-9 8-3-15,-3-2 0 0,-7-4 0 0,6 8 0 16,-4 3-3-16,-2 1-2 0,5 1-36 0,-5 8-16 16,-2-2-21-16,10 4-31 0,-6 4 73 0,3-4-63 15,3 9-21-15</inkml:trace>
</inkml:ink>
</file>

<file path=ppt/ink/ink5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26.80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52 0 701 0,'-52'112'338'0,"54"-114"-160"0,4 0-107 0,3-1 71 15,-9 1-64-15,0 0-35 0,0 0-6 0,27 0-7 16,13 0-10-16,48-2-23 0,-54 0-7 0,6 1-18 15,-5 3-15-15,1 3-95 0,4-3 109 16,-17 0-67-16,-10 0-45 0</inkml:trace>
</inkml:ink>
</file>

<file path=ppt/ink/ink5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26.99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14 23 803 0,'-8'7'375'0,"4"-7"-211"0,6 0-96 0,-2 0 28 0,0 0-13 0,0 0-27 16,21 0-9-16,12 2-11 0,56 2-9 0,-56-2-14 15,9-2-5-15,0-4-5 0,7 0-4 0,-7 4-8 16,-2-7-10-16,-7 1-14 0,3 0-65 16,-11 1-51-16,3 1 109 0,-9 2-79 0,-9 2-63 15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22.52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227 187 201 0,'55'-30'104'0,"-53"26"-61"0,-2 2-18 0,4 2-17 15,-4-2 10-15,0 0 7 0,0 0-7 0,0 0 41 16,0-1 15-16,0 1 12 0,0 0 19 0,0 0 41 16,0 0 9-16,0 0-1 0,0-2 14 0,2-3-26 15,2-1-5-15,-1 2-11 0,1-7-11 0,-4 5-26 16,0-3-9-16,0 1-8 0,0 1-8 0,-2-1-18 15,0 1-9-15,-1 3-1 0,1 2-3 16,0 0-10-16,0 1-3 0,0 1 2 0,0 0 6 0,0 0-2 16,0 0 2-16,-7-2-3 0,-1 0 8 15,-5 2 1-15,0 2 1 0,3 2-4 0,-5 2 0 16,2 0-2-16,5 0-3 0,-5 0-2 0,9 13-6 16,-7 0-2-16,-58 55-4 0,58-53 2 0,-8-7-8 15,4 9 1-15,17 2-1 0,-6 0 0 0,-7 1-1 16,13 1-1-16,0 2-1 0,4 3-1 0,11 1 2 0,-9-6-1 15,-3 0-2-15,5 5 3 0,-2-3-3 0,1-6 1 16,3-2-1-16,-6 4 1 0,7 0-2 0,-5-2 2 16,3-2 0-16,-1 2-1 0,5 3 2 0,-3-1-2 15,-4 2 0-15,1-6 2 0,-1 0-1 0,-4 0-2 16,-4 2 0-16,0-5-1 0,0 1 2 16,0-6-1-16,2-1 0 0,0 1 0 0,-2 1-1 0,-3-12-8 15,12 5-13-15,-7-5-72 0,-2 0-40 0,-1-2-51 16,1-1-95-16,0 1 189 0,0 0-152 0,0 0-110 15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34.90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0 133 559 0,'61'-128'625'0,"-71"123"-266"0,1 5-224 0,9 2 198 16,0-2-223-16,0 0-22 0,0 0-9 16,0 7 12-16,7 18-45 0,1 6-10 0,15 49-11 15,-12-44-48-15,-5-4 34 0,2 3-4 0,5-7-3 16,-7-3-19-16,3-2 15 0,-3-4-3 0,2 2 2 0,-5-17-7 15,3 11-2-15,-4-15-4 0,0 6-2 16,-2-8-3-16,-2 0 0 0,0 0 1 0,0 0-2 16,0 0 4-16,0 0 5 0,-1-5 3 0,-3-18 1 0,0 0 3 15,-9-59 0-15,9 56 4 0,6 3 0 0,0 2 0 16,0-6 0-16,0 6 0 0,2-3 3 0,2 12-1 16,7 5 3-16,-5-10-2 0,4 9 1 0,1-1 2 15,0 3-1-15,7 6-4 0,1-2 1 0,7 1-3 16,-5 3-1-16,2 0-74 0,2 9-39 0,0 1-54 15,7 1 123-15,-9-5-92 0,2 0-46 0</inkml:trace>
</inkml:ink>
</file>

<file path=ppt/ink/ink6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27.20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125 0 829 0,'-101'38'430'0,"101"-32"-232"16,-8 4-126-16,0 5 43 0,3 0-31 0,3 6-17 15,2 0-12-15,2 12-8 0,0-3-17 0,7-1-7 16,-7-3-5-16,17 3-11 0,-9 0-2 15,1-5-11-15,-5-6-11 0,-2-5-57 0,5 2-9 0,-5-9-40 16,9 2-50-16,-18-8 115 0,8 0-95 0,9-2-24 16</inkml:trace>
</inkml:ink>
</file>

<file path=ppt/ink/ink6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27.48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25 38 814 0,'-6'0'399'0,"2"10"-228"0,-1-4-28 16,3-6-48-16,2 0-56 0,-2 0 33 0,0 21-9 15,0 3-22-15,0 55-3 0,0-55-12 0,6 5 6 16,4-2 0-16,-8 1-8 0,9-5-9 0,5 0 0 16,-7-2 0-16,10-2-4 0,2-2 0 0,-1-9-2 15,-3 3-5-15,4-11 5 0,4 0-2 0,-6-7 0 16,4 1-1-16,-4-13 1 0,0 2 0 0,-5-2-2 15,3-4 1-15,0-2-5 0,-3 0 5 0,-3-1-2 16,-1-1-1-16,-8 2 0 0,4-2-1 0,-2 6 0 0,-8-3-2 16,-2 8 1-16,-1-7 0 0,-1 4-2 15,-3 4 1-15,1 0-5 0,-5 5-19 0,0 1-14 16,0 1-15-16,2 6-18 0,1 4-89 0,-3 0-81 16,2 8 167-16,9 3-123 0,2-2-81 0</inkml:trace>
</inkml:ink>
</file>

<file path=ppt/ink/ink6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27.65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15 1518 0,'9'9'25'0,"-5"-5"17"0,0-4-3 16,-4 0-12-16,0 0-6 0,0-2-3 0,0 0 28 16,10-1-17-16,14 1-1 0,5 0-15 0,55-6-13 15,-52 6-5-15,-3-5-13 0,5 7-14 0,-3 0-54 16,-3 0-38-16,-10 0-50 0,-1 3 118 0,0-3-94 15,-15 4-41-15</inkml:trace>
</inkml:ink>
</file>

<file path=ppt/ink/ink6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27.85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52 766 0,'0'5'380'0,"2"-5"-223"0,-2 0-34 0,0 0-25 0,0 0-17 15,5 0-55-15,16 0 8 0,6 0-7 0,55 0-9 16,-40-5-4-16,-2 1-4 0,-2 0-1 0,-3-2-9 16,5-3-16-16,-2 3-17 0,0-5-15 0,-2 7-19 15,-13 4-110-15,-2-8 132 0,-4 8-85 16,-7 0-49-16</inkml:trace>
</inkml:ink>
</file>

<file path=ppt/ink/ink6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28.00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118 0 626 0,'-90'38'397'0,"81"-28"-169"0,1-2-123 0,6 7 99 15,-2-2-117-15,2 6-20 0,-1 0-15 0,3 2-22 16,0 0-10-16,5 0-17 0,-3 2-31 0,-2-6-56 16,6 6-45-16,-4-11-87 0,4 5 158 0,-1 0-151 15,1-2-78-15</inkml:trace>
</inkml:ink>
</file>

<file path=ppt/ink/ink6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28.19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144 12 673 0,'-130'-2'418'0,"121"11"-234"16,5 1 5-16,4 9-61 0,-2-6-81 0,6 4 23 15,3-3-12-15,1-1-14 0,5 0-10 0,-5-3-10 0,19-2-8 16,-1 1 0-16,3 1-2 0,-6-8-9 0,9 1-3 15,-3-6-5-15,9 1-25 0,-7-6-13 0,-1 0-11 16,-3-5-19-16,3-6-80 0,1 9-66 0,1-5 148 16,-7-2-107-16,-2-8-62 0</inkml:trace>
</inkml:ink>
</file>

<file path=ppt/ink/ink6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28.46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35 9 898 0,'0'0'369'0,"-2"5"-205"0,-11 1-96 0,7 7 33 0,-2 1-14 0,8 7-23 16,0 2-8-16,-5 1-8 0,5-6-11 15,5 16-7-15,1-7-2 0,11 7-1 0,-9-5-1 0,15 3-7 16,-6-3-1-16,10-8 0 0,-8 9-3 0,4-18-2 16,3-5-2-16,-5-7-1 0,2 0-1 15,-9-4 0-15,-3-13-3 0,2 0 1 0,6-2 4 16,-7-2-4-16,-1 0-1 0,-11-6-2 0,6-1 2 15,-6-1-3-15,2-1 4 0,-2 9-4 0,-6-8-1 16,-5 2 1-16,5 4 1 0,-2-1-1 0,-1 12-12 16,-3-5 6-16,-3 6-31 0,-6 3-17 0,0 8-63 15,2 0-44-15,-4 15-88 0,2-5 169 0,-7 5-156 16,3 4-75-16</inkml:trace>
</inkml:ink>
</file>

<file path=ppt/ink/ink6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28.61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0 933 0,'17'59'443'0,"-9"-59"-221"0,-6 0-168 15,13 4 74-15,2-8-59 0,2 6-29 0,6-4-10 0,4 0-14 16,-3 6-54-16,1-4-73 0,2 0 15 0,-3-4-100 16,-1 6 155-16,0-2-109 0,0 0-58 15</inkml:trace>
</inkml:ink>
</file>

<file path=ppt/ink/ink6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28.78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4 105 873 0,'-4'-105'390'0,"4"114"-238"0,0-1-95 0,4 9 20 16,5 4-8-16,-3 2-10 0,0-2-10 15,1-2-20-15,-5 8-7 0,0 5-2 0,4 2-5 16,-6-9-10-16,0 6 0 0,0-3-9 0,0 7 4 15,0-5-53-15,0 3-17 0,7-9-27 0,-3-3 67 16,-4 2-54-16,2-4-24 0</inkml:trace>
</inkml:ink>
</file>

<file path=ppt/ink/ink6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28.98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72 691 0,'11'-55'365'0,"-3"53"-160"0,-1 2-68 0,3-2-61 16,-10 0-38-16,0 0 20 0,0 0-29 0,6 2-9 16,20 0-13-16,-3-2-11 0,52 2-49 0,-51 0-32 15,-5 0-58-15,4 0 108 0,-7 0-97 0,-3 0-51 16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35.26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243 0 1093 0,'36'19'495'16,"-59"-15"-285"-16,-2 0-127 0,-1 7 48 0,3 1-39 15,-2 1-4-15,4 8-13 0,0 4-9 0,-4-4-26 16,4 6-4-16,4 7-2 0,2-5-7 0,1-3-8 16,7 1-4-16,-1 2 1 0,2-1-2 0,6-3-1 15,0-6-1-15,6-6-3 0,2 1 5 0,15-10-2 16,-6 5 1-16,4-9-4 0,11-9 1 0,-5 3-3 16,7-6 0-16,-5-5-1 0,-2-6-6 0,1-1-5 15,-1-3-3-15,-10-2-4 0,-4-1-4 0,1 1-1 16,-5 4-4-16,1-3 1 0,-1 9 3 15,-9-8 3-15,-5 10 2 0,5 3 4 0,0 3 3 16,-6 1 2-16,4 7 3 0,-4-1 0 0,4 2 7 0,-1 2 2 16,1 0 6-16,0 0 3 0,0 0 3 0,0 0-2 0,-2 15 3 15,0 6 1-15,4 4-7 0,8 51 2 0,-4-55-7 16,7 4-3-16,6-2-2 0,-7 0 0 0,5 0-2 16,-11-4-5-16,7 2-4 0,3-6 1 15,1 0-25-15,0-3-52 0,-9-1-27 0,5-11-40 16,-9 2-57-16,12-2 135 0,-7 0-111 0,3-6-34 15</inkml:trace>
</inkml:ink>
</file>

<file path=ppt/ink/ink6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29.28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8 3 555 0,'-4'11'358'15,"2"-13"-144"-15,2 2-122 0,0-2 95 0,0 0-88 0,0 0-14 16,0-1-21-16,0 3-21 0,25 0-3 0,7 0-17 16,48 5-5-16,-53-5-5 0,2-2-9 0,5 2 0 15,-3-5 3-15,-1 3-2 0,-5 2-10 0,0 0 11 0,1 2 1 16,-7 7-4-16,4-3 9 0,-15-2-1 0,3 3 5 15,-5-3 3-15,-6-2 3 0,-2-2-2 0,0 0 3 16,0 0 3-16,-1 0 2 0,-22 4-1 0,-6 15 3 16,-51 50 1-16,52-48-1 0,-3-6 0 0,1-2-1 15,1-1 0-15,14-1-5 0,-2 6-3 0,15-3-5 16,-1-3-4-16,5-7-1 0,0 7-2 0,0-11-2 16,0 0-4-16,0 0 0 0,0 0 1 0,7 0-3 15,7 2-3-15,5 0-6 0,9-2-22 0,52-6-12 16,-51-5-10-16,-2-4-18 0,1 7-11 0,5-9-67 15,-7 0-39-15,-3-2-84 0,-2 0 191 0,2 1-115 16,-4-1-39-16</inkml:trace>
</inkml:ink>
</file>

<file path=ppt/ink/ink6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29.48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256 34 1048 0,'0'-19'463'0,"0"11"-289"0,-2 1-111 0,-2 9 18 15,2-2-16-15,0 0-12 0,0 0-14 16,0 5-19-16,-5 18-2 0,-5 8-8 0,-20 58-5 16,15-52 2-16,-4-3-3 0,0 12-1 0,2-4-1 15,0-2-4-15,0 4-10 0,9-6-11 0,-9 2-19 16,6-8-73-16,3-7-51 0,2-6 121 0,-3-6-95 16,7 1-44-16</inkml:trace>
</inkml:ink>
</file>

<file path=ppt/ink/ink6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29.65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0 128 797 0,'64'-128'374'0,"-56"128"-211"0,-6 10-104 16,9 1 21-16,1 1-13 0,-1 3-8 0,8-2-28 16,-9 1-14-16,5 3-41 0,-5-6-28 0,5 4-37 15,-4-3-57-15,1-3 105 0,1-1-114 0,-5-6-49 16</inkml:trace>
</inkml:ink>
</file>

<file path=ppt/ink/ink6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29.83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0 158 758 0,'52'-149'390'0,"-48"143"-216"16,3 6-106-16,-7-3 21 0,0 3-15 0,0 0-7 15,0 0-10-15,0 0-11 0,4 7-9 0,4 12-19 16,1 8 0-16,14 55-6 0,-27-50-1 0,-7-9-4 15,3 6-5-15,3 3-3 0,-3-3-7 0,2-2-6 16,-1-6-24-16,1 3-10 0,0-10-18 16,6 3-12-16,-2-9-14 0,-5 1-47 0,10-7-26 15,-3-2-29-15,0 0 126 0,0-2-79 0,0 0-17 16</inkml:trace>
</inkml:ink>
</file>

<file path=ppt/ink/ink6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29.92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68 193 0,'55'-58'206'15,"-49"55"-36"-15,-2-1-80 0,0 2 45 0,-4 2-20 16,0 0-21-16,0 0-17 0,0 0-16 0,0 0-40 15,0 0-21-15,13 0-36 0,6 0-55 0,2 2 71 16,46 5-50-16,-50-7-26 0</inkml:trace>
</inkml:ink>
</file>

<file path=ppt/ink/ink6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30.15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 8 798 0,'-2'-8'436'0,"10"10"-250"0,-10 2 1 0,2-4-109 16,0 0 25-16,0 0-10 0,4 17-8 0,3 10-20 15,7 55-4-15,-14-44-4 0,7 2-8 0,-7-8-14 0,2 3-5 16,-4 7 5-16,0 0-11 0,12 1-12 0,-10-6-2 16,2-1-4-16,-2 0 2 0,4-3-3 0,1 5-8 15,5-12-19-15,-8-5-30 0,5 2-17 16,-3-4-21-16,-4-3-26 0,0-3-115 0,2-5 157 15,-2 1-104-15,2-5-44 0</inkml:trace>
</inkml:ink>
</file>

<file path=ppt/ink/ink6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30.47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256 0 817 0,'-122'44'419'0,"103"-31"-210"0,3-2-121 0,1 1 48 15,-2 5-10-15,9 4-16 0,-5-2-13 16,5-2-17-16,5 2-22 0,3 2-8 0,3-2-3 16,-1-7-16-16,8 1-1 0,5-3-9 15,0 1-3-15,-3-5-19 0,16-6 8 0,1 0-1 0,0 0-1 16,-1-2-4-16,3-4-10 0,1-1 5 0,-3-7-7 16,-10-5-2-16,2 2 0 0,-2 4 1 0,-13-3 0 15,7-5-1-15,-13 0 6 0,0 2-1 0,-4 6 8 16,0-4 1-16,-17 0 4 0,2 1 2 0,0 5 6 15,-4 1 4-15,-9 5 0 0,-4-1 2 0,9 4-1 16,-7 4 1-16,3 4-4 0,-1-6-2 0,5 7-8 16,4-1 0-16,6 0-4 0,4 5-2 0,1-7-6 0,10 11-14 15,2-11-37-15,0 4-23 0,0-1-25 0,0-7-31 16,0 0 2-16,0 0 70 0,0 0-73 0,4 0 8 16</inkml:trace>
</inkml:ink>
</file>

<file path=ppt/ink/ink6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30.83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74 110 927 0,'13'-88'426'0,"-21"88"-247"0,-1 4-112 16,1 2 33-16,2 5-15 0,3-3-8 16,-3 5-11-16,6-1-28 0,0 3-8 0,9 0-5 0,-3-3-2 15,2 1-13-15,7-3-2 0,-2-3-1 0,6-3-4 16,-3-6-1-16,3 2 2 0,-4-11-4 0,-2 1-3 16,1-3 2-16,-3 1-3 0,-3-1 1 0,-4-2 2 15,-4-2-1-15,-4 5 2 0,2 3 1 0,-8-3 8 16,-1 1 3-16,-6 5 3 0,-2 2 0 0,0 0 6 15,7 4 1-15,-11 2-3 0,0-2-1 0,6 6-6 16,-2 2-4-16,6 1-7 0,-1-3-11 0,3 3-18 0,11-1-20 16,-2 5-68-16,2 1-39 0,0-3-68 15,4 4 150-15,2-1-120 0,5 3-82 0</inkml:trace>
</inkml:ink>
</file>

<file path=ppt/ink/ink6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59:31.12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0 801 0,'34'149'394'0,"-34"-149"-235"0,-2 6-22 0,2-1-52 0,0-5-55 0,0 0 20 0,0 0-13 15,0 0-18-15,0 0-3 0,0 0-5 0,15 2-2 16,-1 0-1-16,5 0-3 0,-6-2-2 15,0-2-1-15,-1 0 3 0,-8 0-1 0,-4 0 2 16,5-3 6-16,-3 3 4 0,-2 0 7 0,0 0 15 16,0 0 4-16,4-9 3 0,-2 3 3 0,0-5-2 0,-2 9 1 15,-2 2-3-15,0-4-8 0,0 4-12 0,-2 0-4 16,-15-9-7-16,4 7-2 0,0 2 1 0,-42 8-27 16,47 0-22-16,8 5-22 0,0-3-33 0,0-1 67 15,2-7-52-15,0 0-25 0</inkml:trace>
</inkml:ink>
</file>

<file path=ppt/ink/ink6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11.78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210 25 130 0,'0'-2'110'0,"0"0"-16"16,0 0-32-16,0 0 24 0,0 0 1 0,0 0 1 15,0 0 0-15,0 0-7 0,0 0 4 0,0-1-13 16,0 1 2-16,0 0-9 0,0 2 0 0,-2 0-6 16,0 0-1-16,-1 0-3 0,1 0-5 0,0 0-8 0,0 0-6 15,0 0 9-15,-2 7-2 0,-5 3-10 0,1-2-2 16,2-1 0-16,-7 10 1 0,1-1-1 0,-41 54 1 16,42-58-5-16,-1 5 3 0,3 4 2 15,-3 0 0-15,3 9-2 0,-1-7 0 0,1 2 3 16,3 9-1-16,0-5-1 0,6 7-1 0,-2-3-2 15,2 3-1-15,0 0-1 0,-4-2-2 0,4 3 1 16,0 1-4-16,4 4-1 0,2-8-6 0,0 4-3 16,3-5 0-16,6 3-1 0,-1-6-3 0,1-7-5 0,6 0 0 15,2 0 0-15,-8-6 2 0,4-7 0 0,-2 3-1 16,-1-3 0-16,-1-3-1 0,2 1 3 0,-2-6-2 16,-9 2 1-16,11-2-3 0,-3-2 2 0,-3 0-3 15,-1 0 4-15,-1-6-2 0,-1 2-4 0,1 4-5 16,-1-6-56-16,-2 4-28 0,-6 2-49 0,0-3-69 15,0 1 144-15,0 0-116 0,0 0-44 0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35.58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11 13 1168 0,'-11'3'518'0,"11"15"-317"0,-2-1-128 0,4 2 29 15,0 4-10-15,2 9-10 0,-2-5-8 0,3 5-26 16,1-1-1-16,-4-3-9 0,6 3-5 0,-8-1-13 15,5-3-3-15,-5-6-3 0,4 4-3 0,-4-6-3 16,0-8-9-16,0-3 4 0,2 0 2 0,-2-3-2 16,0-5-1-16,0-3-1 0,0 1-1 0,0 0-4 15,0 0 2-15,0 0-1 0,8-29 0 16,15-47 1-16,-14 44-1 0,-3-2 1 0,3-1 2 0,-3 3 3 16,4 2-1-16,-1 1 2 0,3 8 4 15,-1-9 4-15,4 20 0 0,6-7 3 0,-11 10 4 16,5 3 0-16,0 6-1 0,4 0-2 0,-7 2-2 0,3 11-3 0,4 3-2 15,-11-1 0-15,13 2-5 0,-6 2-2 16,-2-4 1-16,3 10-15 0,-1-10-17 0,-2 4 10 16,1-3-39-16,1-3-66 0,0 0-38 0,2-5-55 15,-3-2-114-15,7-6 227 0,7 9-154 0,-3-11-59 16</inkml:trace>
</inkml:ink>
</file>

<file path=ppt/ink/ink6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12.08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334 13 610 0,'0'-7'322'0,"-2"5"-131"0,-4 2-95 0,3 0 81 0,1 0-55 16,0 0-15-16,0 0-27 0,0 0-5 0,-8 15-11 16,5 6-13-16,-9 2-9 0,-49 55-11 0,56-57-3 15,-1 6-4-15,-7 0-2 0,0 1-6 0,5-5 1 16,-7 4-6-16,7-1-2 0,-3-1 0 0,-10 4 0 15,10-8-3-15,1 7 1 0,-1-5-2 16,0-2-3-16,5 2 3 0,-3-6-2 0,5-1-9 0,-4-3 3 0,3-2-85 16,-1 1-42-16,6-6-67 0,0-3 144 0,2-3-115 15,0 0-96-15</inkml:trace>
</inkml:ink>
</file>

<file path=ppt/ink/ink6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12.34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26 168 451 0,'-17'-164'352'0,"8"160"-146"0,7 2-106 0,0 2 102 0,2 0-88 15,0 0-17-15,0 0-6 0,0 0-23 0,0 0-2 16,0 0-8-16,0 2-9 0,9 15-4 0,-7 1-8 16,10-1-5-16,60 63-2 0,-53-55-3 0,2 5-7 15,0-3 0-15,0-4-5 0,0 0 3 0,0 1-10 16,2 1 1-16,-4 0-2 0,0-2 0 0,0-2-3 15,-3 6 0-15,-5-8-1 0,0 0-2 0,-5-2 3 16,2-4-2-16,-6-5-1 0,3 5-1 0,-5-11-7 16,0 2-21-16,0-4-20 0,0 0-83 0,-3 0 34 15,1 0 57-15,0 0-72 0,0-2-49 0</inkml:trace>
</inkml:ink>
</file>

<file path=ppt/ink/ink6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12.62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183 78 846 0,'-177'-76'382'0,"171"74"-207"0,-3 2-25 16,9 0-26-16,0 0-20 0,0 0-13 0,0 0-57 15,0 0 19-15,2 0-18 0,17 4-5 16,2 1-5-16,-4-3-2 0,59 10-9 0,-51-16 0 0,0 4-3 15,3 0 2-15,-7 0-3 0,8 0 0 0,3-2 3 16,-1 2 0-16,-4 2-4 0,1-2 1 0,-1 0 0 0,0 0-3 16,-3 0-2-16,-1 0 2 0,-9 0-3 0,1 0 0 15,-2 0 2-15,-3 0-3 0,-1 0 0 0,-1 0-2 16,-6 4-5-16,-2-4-22 0,0 0-20 0,0 0-86 16,0 0-64-16,0 0 144 0,-2 0-112 0,0 0-89 15</inkml:trace>
</inkml:ink>
</file>

<file path=ppt/ink/ink6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13.22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43 40 797 0,'-2'-2'381'0,"-6"-2"-209"0,-1-1-93 15,7 3 38-15,-2 0-24 0,2 0-17 0,0 0-17 16,0 0-12-16,-1 0-9 0,1 0-10 0,2 0-9 16,0 0 0-16,0-1-4 0,15 1 0 0,4 0-4 15,4 0 0-15,46 2-2 0,-52 4 2 0,-2 3 1 16,-7-3 0-16,1 6 5 0,-5-3-1 0,0 1 3 0,-4 5-4 15,-2 6 5-15,-2-3 0 0,2 3-4 0,-4-2-3 16,-3 0-4-16,1 8-1 0,-3 0-2 0,1 3 2 16,-1-7-6-16,1 2-2 0,-3-2 0 0,5 0 0 15,-1-2-5-15,-1-2-55 0,1-3-38 16,3-12-58-16,6 7 116 0,4-9-113 0,-4 0-62 16</inkml:trace>
</inkml:ink>
</file>

<file path=ppt/ink/ink6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13.39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0 111 1084 0,'45'-111'429'0,"-48"128"-271"0,1 4-65 0,2 0-33 16,2 8-9-16,3 5-14 0,-1-3-28 16,0-1 0-16,0 1-3 0,3 1 1 0,3-1-5 15,-6 5-16-15,3-4-13 0,-7-5-17 0,4 2-27 16,-2-1-29-16,-2-16-44 0,2 5 91 0,-4-2-72 15,2-7-12-15</inkml:trace>
</inkml:ink>
</file>

<file path=ppt/ink/ink6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13.53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11 118 829 0,'-6'-113'418'0,"8"108"-218"0,0 5-124 15,4 0 35-15,-6 0-27 0,0 0-17 0,0 0-26 0,0 0-13 16,11 0-22-16,8 0-26 0,2 3-39 0,2-1-60 15,59 6 93-15,-55-8-78 0,-2 4-52 16</inkml:trace>
</inkml:ink>
</file>

<file path=ppt/ink/ink6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15.31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129 96 515 0,'-16'-57'300'0,"7"50"-127"15,5 3-85-15,0 4 40 0,2 0-8 0,0 0-19 16,0 0-8-16,-1 0-9 0,1 0-7 0,0 0-18 16,0 0-6-16,-8 15 5 0,-1 4 2 0,3-4-18 0,-32 60-3 15,36-52-4-15,-3 5 2 0,7-1-1 0,-2 0 1 16,6-6-11-16,-2 0-4 0,5 5 6 0,1-5-7 15,1-7-3-15,5-5-3 0,-1-1-4 0,2-8-3 16,1-2 1-16,3-10-4 0,0 1-5 16,2-8 1-16,-2-2 1 0,-2-2-4 0,0 2-5 15,-7-6-3-15,-1-1 0 0,-3 3 0 0,-4-2 1 16,-2 4 0-16,0-3-2 0,-6 3 4 0,-3 6 4 16,-1-1 1-16,-1 3 2 0,3 0 0 0,-7 9-1 0,3-1-2 15,-5 3 3-15,4-2 2 0,1 6-1 0,-3 4 0 16,0 0-2-16,1 9-1 0,-1-5 3 0,6 3 0 15,1-1-1-15,0 5-20 0,1 2 9 0,3-2-41 16,4 1-66-16,0-7-42 0,2 6-76 0,7-5 163 0,5 5-163 16,-5-5-74-16</inkml:trace>
</inkml:ink>
</file>

<file path=ppt/ink/ink6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15.52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96 498 0,'141'-92'317'0,"-143"88"-117"0,-3 4-108 0,3 0 79 16,0 0-41-16,0 0-20 0,0 0-4 0,0 2-24 15,2 15-10-15,0 16-15 0,4 47-1 0,-2-48-24 16,2 8-3-16,-1-7-3 0,1 5-5 0,0-6-9 0,0-7-6 16,0 6 3-16,1-3-5 0,-1-3-5 0,0 0-16 15,0-4-15-15,0 2-65 0,1-8-42 0,-1 4-61 16,0-13 137-16,-2 3-142 0,0-9-64 0</inkml:trace>
</inkml:ink>
</file>

<file path=ppt/ink/ink6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15.71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21 120 712 0,'-21'-120'408'0,"27"120"-217"0,-1 0-123 0,3 0 18 16,-8 0-8-16,0 0-8 0,0 0-10 15,0 0-12-15,15 0-79 0,0 0 40 0,1 2-12 16,1-2-28-16,0 0-100 0,0 0-81 0,0 0 163 16,-1 0-120-16,-7 0-109 0</inkml:trace>
</inkml:ink>
</file>

<file path=ppt/ink/ink6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15.97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0 111 617 0,'63'-109'378'0,"-63"107"-167"0,5 2-114 0,-10 2 55 16,3-2-38-16,2 0-17 0,0 0-14 0,0 0-15 15,0 21-49-15,2 8 20 0,3 49-10 16,-5-57-7-16,8 0-5 0,-6 4 0 0,0-1 2 0,0 1-16 16,2-8 7-16,3-1 0 0,3 3-5 0,-5-4 6 15,-1 4 1-15,-2-11-3 0,13 3 2 16,-5-1-1-16,3-3 0 0,-7-7 2 0,0 2-1 15,11-2-4-15,-4 0 1 0,10 0-3 0,-11-7-4 16,3 1-3-16,4-4-13 0,-4-3-11 0,2 3-34 16,-1-3-18-16,-7 2-22 0,-1-1-24 0,-6 1-107 15,0 3 156-15,1-3-100 0,1 11-41 0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36.02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331 134 445 0,'44'-113'293'0,"-55"102"-92"0,-10 3-99 0,5 4 102 16,-12 8-53-16,3-4-13 0,-4 8-31 0,-5 5 6 16,0-3-9-16,1 5-6 0,5 8-8 0,5-2-16 15,-8 2-4-15,12 5-9 0,4-3-7 0,9 2-14 16,-5 1-3-16,11-5-8 0,0 2 3 0,4-4-6 16,1-2-5-16,11-9-1 0,-3 3-1 0,2-7-3 15,2-6-1-15,14 0 1 0,-8 0-5 0,-2-4-4 16,9-8-1-16,-5-7-1 0,0 2 0 0,5 0-5 15,-12-8-1-15,-7 2-2 0,10-7 0 0,-19 5-2 16,4-4 2-16,-1 12-1 0,1 0-2 0,-10-4 6 16,2 4 0-16,-13 2 0 0,2 5 0 15,7-5 1-15,-9 5 0 0,9 1 3 0,-9 7 0 16,7-2 2-16,8 4-1 0,0 6 3 0,0-6 4 16,0 0 0-16,0 0 1 0,4 11-2 0,7 10 2 15,5 6-2-15,37 53 1 0,-30-55-2 0,-4-2-1 0,-9-2-2 0,7 11 4 16,-8-1 1-16,3-3-2 0,-3 5 2 15,-1 1 1-15,-6 4 1 0,2 2-4 0,3 2 3 16,-9 4-5-16,-9 2 3 0,7 1 0 0,-9 5 0 16,-10-5-1-16,-6-1-3 0,1 3 1 0,-5-14 1 15,-1-9 0-15,1-9-4 0,-10 0 1 0,6-19-2 16,-1-5 2-16,10-11-3 0,-5 5 3 0,14-20-5 16,-4 1-2-16,8-4-8 0,9-8-5 0,4-6-5 15,0 4-5-15,-1 2-6 0,12 4-10 0,-1-2-23 16,1-2-16-16,-1 6-8 0,3 9-25 0,1 4-31 0,7-2 89 15,-4 2-65-15,0-3-9 0</inkml:trace>
</inkml:ink>
</file>

<file path=ppt/ink/ink6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16.26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22 163 751 0,'19'-158'401'0,"-19"154"-203"0,-13 2-114 0,3 0 91 16,6 2-49-16,1 4-33 0,1-4-14 0,0 0-13 0,0 0 9 16,0 0-27-16,0 2 0 0,2 17-48 0,0 4 26 15,6 51-3-15,-6-49-2 0,0 0 0 0,2 7-23 16,5-1 14-16,-7 3-2 0,0 0 2 0,6 1-3 15,-2 1-1-15,2-2-3 0,-1 1 1 0,-3-9-3 16,2 3 3-16,0-6-2 0,-2 5-3 0,0-10 0 16,0-1 3-16,-2-4-4 0,3 0 2 0,1 1 3 15,0-14-5-15,-2 0 1 0,-2 0 1 0,0-2-2 16,0 0-2-16,0 0-1 0,0 0-17 0,0 0-10 16,0 0-10-16,0 0-17 0,0-3-58 15,4-7-38-15,-4 8-61 0,0-1 140 0,0 3-126 16,0 0-57-16</inkml:trace>
</inkml:ink>
</file>

<file path=ppt/ink/ink6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16.87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137 16 934 0,'-124'4'428'0,"119"-6"-250"0,5-6-110 0,0 12 27 16,0-4-12-16,0 0-7 0,0 0-7 0,0 0-31 16,0 4-6-16,5 15-6 0,3 4-4 0,17 47-8 0,-23-54-3 0,2 10 2 15,-4-5 0-15,5-3-4 0,-1 1 3 0,2-2 1 16,-8-2 8-16,4-5-1 0,0 5 1 16,0-13-3-16,7 0 5 0,-7 0 4 0,-2-4-2 15,0 0-1-15,0 0-2 0,0 0 0 0,0 0-1 16,8-2-4-16,3 0-5 0,-1-1-1 0,11-1-5 15,-4 2 0-15,-2 2-5 0,54-7 0 0,-60 11-1 16,7 1 1-16,6 1 1 0,-12-2-1 0,1 2 2 16,-1-2-1-16,-2 0 1 0,1-2-3 0,1 0 3 15,-10-2-3-15,0 2 0 0,0-2 1 0,0 0-2 0,0 0-3 16,0 0 2-16,0 0-12 0,-2 0-13 0,0-1-37 16,0 1-19-16,0 0-26 0,0 0-33 0,0 0 90 15,0 0-79-15,0 0-15 0</inkml:trace>
</inkml:ink>
</file>

<file path=ppt/ink/ink6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17.37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0 828 0,'0'0'425'15,"0"0"-266"-15,0 0-47 0,0 0-35 0,0 0-55 16,0 0 9-16,0 0-10 0,0 0-8 0,4 0-25 16,7 4-21-16,-3-1-17 0,3-1-23 0,-1 0-6 15,3 0 46-15,-3 0-47 0,3-2-9 0</inkml:trace>
</inkml:ink>
</file>

<file path=ppt/ink/ink6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17.53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0 785 0,'50'19'398'0,"-52"-19"-226"0,-2 0-110 15,0 0 68-15,4 0-90 0,0 0-9 0,0 0-5 16,0 0-13-16,0 0-36 0,0 0-22 15,0 0-30-15,4 0-38 0,2 0 80 0,7 0-64 0,-3 2-24 16</inkml:trace>
</inkml:ink>
</file>

<file path=ppt/ink/ink6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18.12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21 196 810 0,'25'-126'371'0,"-33"117"-211"16,6 5-94-16,-4 0 26 0,3 2-12 15,1 0-5-15,2 2-4 0,0 0-21 0,0 0 0 16,0 0-9-16,0 0-2 0,0 0 0 0,5 6 0 16,7 17 1-16,-3-6 1 0,37 55-3 0,-34-49-5 0,-1 6 4 15,0-4-1-15,-1 1-8 0,-2 1-3 0,1-6 1 16,-1 15-1-16,-6-7-4 0,0 0 0 0,-2-3-7 16,-2 3 4-16,0 1-3 0,-2-3 1 0,-2 7-3 15,-1-1-1-15,1 1 3 0,-2 4-2 0,-7-5 1 16,13 5-2-16,-9 0 1 0,5 2-2 15,-9-2-1-15,3 0-2 0,3 2 0 0,-1-5 0 16,1 3-2-16,-3-6-1 0,1-3-2 0,3-8 1 16,4 4-2-16,-3-10 0 0,14-13-2 0,-9-4 1 15,4 2 0-15,-2 0-1 0,0-2 0 0,0 0 0 0,0 0-7 16,0 0-8-16,0-3-7 0,0-3-13 0,0 0-33 16,-2-5 11-16,-1 9-55 0,1 0-36 0,0 1 98 15,0 1-64-15,2 0-17 0</inkml:trace>
</inkml:ink>
</file>

<file path=ppt/ink/ink6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20.08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0 113 311 0,'29'-103'208'0,"-25"103"-72"0,-4-5-65 0,-4 3 56 16,4 2-34-16,-2 0-10 0,2 0-1 16,0 0-16-16,-2 0-9 0,0 0 8 0,0 0-10 15,0 0-8-15,-1 0 1 0,3 0 1 0,0 11 3 16,0 8 0-16,3-5-3 0,-1-1-10 0,2 10 7 16,9 55-4-16,-11-51-2 0,-2-1-2 0,0 3-1 15,-5-6-11-15,1 6-3 0,4-3-2 0,0 3-8 16,-2-6-2-16,0 0-3 0,6-2-3 0,3-2-7 15,-1 4 6-15,2-16 0 0,-4 3 0 0,1-8 0 16,-5-4-1-16,0 0 0 0,0 0 1 0,0 0 0 0,4-6-3 16,8-13 1-16,1-5-2 0,33-51 1 0,-37 60 0 15,-3-2-1-15,0-6 0 0,1 4 0 16,3-5 2-16,-6 10-2 0,-2-3 1 0,7-2 1 0,-3 8-1 16,-6 0 2-16,6 5-3 0,-3-3 2 15,-1 7-2-15,-2 2 0 0,0 2 1 0,0-2 0 16,0 2-2-16,0 0 1 0,0 0 0 0,0 0 4 15,0 2 1-15,6 11 2 0,2 10 1 0,-1-4 1 16,20 56 0-16,-23-51 0 0,0-6 1 0,-1 4-2 0,-1-6 0 16,8 10 0-16,-4-10-3 0,-1-1 0 0,-1-2 2 15,-4-1-1-15,13-1 0 0,-3-1 1 0,1-3-3 16,-5-7 1-16,-2 0 0 0,-4-2 1 0,0-1-1 16,0 1-2-16,0 0 1 0,0-2-1 0,6-17 0 15,7-2-1-15,54-57 2 0,-52 57-3 16,-5 0 2-16,1-2-2 0,-1 1 0 0,-1 3 0 15,-3 5 1-15,-2 1-1 0,-2 0 0 0,-2 7 0 0,5-1 0 16,-3 7 1-16,-2 0-2 0,0 0-3 16,0 0 0-16,0 0-2 0,0 0-11 0,0 0-13 0,0-1-56 15,0 1-35-15,0 2-46 0,0 0 115 0,0 0-119 16,0 0-56-16</inkml:trace>
</inkml:ink>
</file>

<file path=ppt/ink/ink6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20.63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373 88 437 0,'126'-80'338'0,"-139"74"-108"16,7 6-121-16,-7-2 103 0,5 2-95 0,-3 0-9 15,3 2-8-15,-3-2-15 0,1 4-30 16,-1-2-7-16,-3 2-9 0,-1-4-4 0,4 7-12 0,-1-5-6 0,-3 4 1 16,4 2-3-16,-14-8-5 0,8 3-5 15,-4 3 3-15,7 0-2 0,-14-2-4 0,3 3 3 16,-2-7-3-16,-7 4 2 0,17 4-2 0,-10-6 5 0,6 0 1 16,-2 1 1-16,4 1 2 0,6-4 5 15,5 2-2-15,6 0 3 0,-7-2 3 0,9 0-3 0,0 0 0 16,0 0 2-16,0 0 1 0,0 0-4 0,0 0 3 15,0 0-3-15,0 0-2 0,0 0 0 0,5 13-1 16,1-3-5-16,2 3 1 0,3 6-2 16,1-3 2-16,47 54-2 0,-48-51 1 0,-7 0 0 0,4 4 3 15,-3 2 1-15,1 0-1 0,-2-2 1 16,-4 9-1-16,0-5 2 0,0 7-2 0,0 2-3 0,-4-7 2 16,2 7-4-16,-2 0 1 0,-3-3-1 0,7-3-4 15,-6 1 2-15,10-8-2 0,-2 0 1 0,7-4 0 16,3-6 0-16,-3-7-1 0,10 3 1 15,-2-3 1-15,-1-6-4 0,1 0 0 0,-2-6 2 0,-7 1-2 16,3 1 2-16,8 0-1 0,-7-4 0 16,3 1-1-16,-2-1 4 0,-3-3-2 0,3 7-1 15,12-4 3-15,-10 1-4 0,-7-1 2 0,5 4 0 16,-1 0-1-16,1-1 0 0,6-7 1 0,-9 12-5 16,1-2-14-16,-7 2-17 0,-4 0-24 0,0 0 6 15,0 0-139-15,0 0-122 0,0 0 229 0,0 0-184 16,0 0-91-16</inkml:trace>
</inkml:ink>
</file>

<file path=ppt/ink/ink6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20.93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364 13 784 0,'-2'-10'373'0,"-2"10"-204"15,-1-3-98-15,3 3 29 0,0 0-6 0,0 0-2 16,0 0-13-16,0 0-27 0,0 0-9 0,-7 11-1 15,3 6-7-15,-11-9-12 0,-4 11-3 0,-55 57-2 0,53-53 6 16,-4 0-2-16,0 2-1 0,1-8-5 0,3 2 8 16,2 0 0-16,0-4-1 0,4-7-1 0,7-2-6 15,-3 5 1-15,11-7 0 0,0 2-1 0,6-1-7 16,-4-5 1-16,0 0-2 0,0 0 0 0,9 2 0 16,12 2 0-16,-2 0-4 0,8 0 2 0,49 7-1 15,-55-13 0-15,0-2 0 0,0-5-2 16,-2 3 1-16,2-1-5 0,6-1 1 0,-6 4-1 15,-2-5-2-15,2 5-10 0,-6-2-13 0,-1 6-46 16,-5 0-30-16,1-2 18 0,-5 2-96 0,-5 0 121 16,0 0-86-16,0 0-21 0</inkml:trace>
</inkml:ink>
</file>

<file path=ppt/ink/ink6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21.14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69 116 609 0,'-63'-103'353'0,"57"90"-173"0,6 13-104 15,0 0 61-15,0 0-20 0,0 0-29 0,0 0-7 16,0 0-9-16,0 0-22 0,2 11 9 0,2 8-3 16,0 2-14-16,3 2-3 0,16 59-2 0,-19-55-5 15,-2 0-2-15,2-1-9 0,3-1-1 0,-5-2-3 16,-2-4-4-16,2-2-8 0,-2 4-6 0,4-21-20 16,0 14-21-16,0-11-100 0,-1 3-82 0,7-10 167 15,-10 2-124-15,0-1-105 0</inkml:trace>
</inkml:ink>
</file>

<file path=ppt/ink/ink6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21.52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0 120 765 0,'19'-120'391'0,"-19"122"-190"16,-2-2-113-16,2 0 34 0,0 0-17 0,0 0-17 15,0 0-22-15,0 0-11 0,0 0-12 0,8 2-11 16,9 2-12-16,2-2-5 0,4 2-2 0,55 3 3 15,-57-9-3-15,2 0-4 0,-2-1 0 0,-2-3 6 16,4 4-4-16,2 0 4 0,-12 2-1 0,-1 0 0 16,-3 0 5-16,-7 0 1 0,8 2 1 0,-10-2 0 15,0 0 3-15,0 0-1 0,0 0-1 0,-2 0 4 16,2 6-4-16,0 17-3 0,0 1 1 0,0 55 1 16,2-49 0-16,-2 1-2 0,-2 1 1 0,4 4-6 15,-2 2 1-15,-4-3 0 0,8 7-3 0,-4-8-3 16,5 6-2-16,1 0 1 0,0-4-4 0,0-1 1 0,5-1-1 15,-3-3-3-15,-6 1 2 0,3-5 0 16,-1 1 0-16,-2-7-2 0,-6 0 4 0,-5-7 0 16,3 1-2-16,-2-9 1 0,-3-3-2 0,-8-3 1 15,0-7-1-15,-2-1 2 0,4-9-4 0,1 7 1 16,-3-9 1-16,2 2 0 0,2 0 2 0,-2-2-3 16,7 2-1-16,-5 0 2 0,5 5-2 0,-1 1 0 15,3 5-7-15,-1-2-11 0,5 5-18 0,0 3-21 0,2 0-78 16,2 0-54-16,0 0-112 0,0 0 210 0,0 0-155 15,0-2-111-15</inkml:trace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36.37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107 264 1028 0,'38'25'491'16,"-47"-17"-280"-16,3 1-121 0,4 1 55 0,0 1-30 15,10 4-14-15,-4-3-5 0,5-8-37 0,8 5-8 16,-3-1-10-16,7-4-7 0,2-1-21 0,-1-8 5 16,1 1-4-16,8-11-6 0,-1 3-6 0,-3-9-6 15,2 0-2-15,-6-11-3 0,1-1 0 0,-3-1 1 16,-9-4-1-16,-8 7 2 0,3-1 4 0,-7 3 2 0,-11 8 0 16,-10 2 1-16,2 2 2 0,-2 6 1 0,-8 5 2 15,-1 6 2-15,-5 2 5 0,-1 15 3 0,-2-4 5 16,9 8 2-16,-7 6 1 0,2 4 0 0,3 7 0 15,1 4 0-15,9-2 1 0,-2 0-1 16,6 2 1-16,9-2-3 0,8-2 0 0,-6 0 2 16,12-9-4-16,7 1-1 0,1-5-4 0,3 2-2 15,6-12-3-15,-2 4 0 0,2-6-4 0,5-7-1 16,-3-4-6-16,0 0-11 0,-4 0-15 0,0-4-20 0,4-4-65 16,-1-5-42-16,-1 1-63 0,0-1 144 0,0-1-113 15,-2-7-82-15</inkml:trace>
</inkml:ink>
</file>

<file path=ppt/ink/ink6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21.71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76 1030 0,'86'-56'455'0,"-86"54"-288"0,2 2-114 0,4-7 8 16,-6 7 10-16,0-2-26 0,0 0-13 0,11 0-19 16,5 0-6-16,3 0-7 0,-2 0 0 0,50 2-63 15,-48 2-49-15,-10-2-30 0,1 4-71 0,-3 0 148 16,-7-4-118-16,0 0-48 0</inkml:trace>
</inkml:ink>
</file>

<file path=ppt/ink/ink6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21.87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168 0 982 0,'-151'97'421'0,"155"-97"-264"0,4 0-107 0,1 0 9 16,-9-3-11-16,0 1-3 0,14 0-25 0,12-4-11 16,49-19-12-16,-45 18-15 0,-7-3-68 0,2 1-57 15,-4 1 111-15,4 0-82 0,-6-1-44 0</inkml:trace>
</inkml:ink>
</file>

<file path=ppt/ink/ink6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22.08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0 136 897 0,'69'-133'433'0,"-73"135"-261"0,-2 0-110 16,4 5 14-16,0-7-10 0,2 0-5 0,0 0-3 15,0 0-13-15,0 12-5 0,-2 3-17 0,2 6 1 16,0-4-7-16,-3 54-1 0,1-54-4 0,2-2-2 16,0 4-5-16,0-7-15 0,2 5-23 0,-2-8-105 15,3 5 115-15,3-3-65 0,-2 1-56 0</inkml:trace>
</inkml:ink>
</file>

<file path=ppt/ink/ink6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22.53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252 29 852 0,'0'-2'430'0,"0"0"-227"0,-2 0-116 0,0 2 45 0,0 0-31 0,0 0-10 15,-15 4-8-15,5 1-29 0,-3 1-6 0,0 0-2 16,-6 5-11-16,-44 41-3 0,48-35-5 0,7 0-8 15,-9 6-5-15,8 2 0 0,1 0-3 0,1 7-6 16,3-3 3-16,-3-1 0 0,5 3 1 0,0-10-2 16,10 5 0-16,-1 1 2 0,5-10-2 0,5 0-2 15,2-13 0-15,-5 6-1 0,18-8-1 0,-5-2-1 16,-4-6 1-16,8-11-3 0,-8-2-4 16,5-2-4-16,-5 0-4 0,-13-4-6 0,5-4-16 15,-3-1-5-15,-1 5-4 0,-5-4 0 0,2 3 4 0,-4-5 4 16,0 1 2-16,2-1 6 0,-4 10 14 0,0-2 9 15,0 2 4-15,-4 2 2 0,2 4 3 0,0 4 6 16,0 7 1-16,0 2 5 0,0 0 1 0,0 2 6 16,2 0 2-16,0 0-2 0,0 0 0 0,0 0 0 15,0 6 2-15,2 13-4 0,4 2 1 0,-2 0-6 16,22 53 0-16,-22-53-4 0,2-2 1 0,-2 0-3 16,3-5-7-16,-1 5 2 0,0 0-1 0,-6-6-2 15,4-3-3-15,5 3 3 0,-3 0-5 0,-2-5-11 16,0 3-12-16,5-5-21 0,-5-2-94 0,-4-4 40 15,0 0 59-15,0 0-77 0,0 0-51 0</inkml:trace>
</inkml:ink>
</file>

<file path=ppt/ink/ink6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22.78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54 132 982 0,'25'-124'450'0,"-27"128"-257"16,-4 4-5-16,6 5-69 0,0 2-14 0,-2 4-10 16,2-2-56-16,-4 8 26 0,-1 0-9 0,1 9-8 15,4-1-2-15,-8-1-11 0,-1 6-4 0,3-3-3 16,-2-1-3-16,1-9-17 0,3-6 5 0,0 4 3 16,-4-8-5-16,6-2-8 0,2-7 1 0,0 0 0 0,0-6-3 15,0 0 1-15,0 0-13 0,0-2-24 0,0 0-65 16,0 0 34-16,0 0-167 0,0 0 178 0,0 0-137 15,4-3-68-15</inkml:trace>
</inkml:ink>
</file>

<file path=ppt/ink/ink6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23.53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313 167 779 0,'43'-108'397'0,"-54"108"-177"15,5 5-117-15,-1-5 66 0,5 0-61 0,0 0 0 16,0 0 4-16,-4 8-26 0,-7 11 0 0,-2 8-27 15,-27 55-7-15,36-52 0 0,6 10-6 0,-6 4-2 16,2-4-20-16,-5 14 17 0,-3-7-12 0,3 7 4 16,3 5 3-16,-11-4-4 0,-8-5-3 0,10 9-8 15,-4-4 3-15,-4-5-5 0,4 5-7 0,-2-9-2 16,6-10-4-16,-4-3-2 0,11 7 3 0,-2-12-4 16,7-9-1-16,-1-3-2 0,4-1 5 15,2-9-5-15,3 5 1 0,3-9 2 0,-8-2-3 16,0-2 1-16,0 0-1 0,0 0-2 0,0 0 1 15,8-13 0-15,7-12 0 0,38-55-2 0,-41 44-2 16,-1 4 2-16,1-4-5 0,-1-2 0 0,4-2-1 16,-3-2-2-16,-3 2-2 0,1-4 1 0,1 2-2 15,1-2-2-15,-1 1 5 0,1 1 0 0,-3 8 1 0,-3-1 3 16,7-10 1-16,-1 5 2 0,-3 11 3 0,3-3 0 16,-7 3 1-16,5 1-1 0,1 9 1 0,1-2 0 15,-8 10-2-15,1 5 2 0,-3 0 0 0,2 6 0 16,-4 2 0-16,0 0 1 0,-2 0 1 0,0 0 1 15,0 0 1-15,-3 25-1 0,1 0 1 0,-19 65 3 16,15-52 2-16,1 2 1 0,-3 2 1 16,-3 2 0-16,1 5 2 0,-3-3 3 0,2 2-1 15,-6 3-5-15,-2-7 2 0,0 0-4 0,13 0 0 0,-13 2-2 16,-2 1-1-16,8-9-5 0,2-5 4 0,-1-1-1 0,10 3-3 16,-9-18 0-16,-4 6 1 0,15-8-1 0,2-4 1 15,0 1-2-15,0-8-6 0,4-4-8 0,-4-2 6 16,0 0-56-16,0 0-23 0,0 0-31 15,0 0-126-15,9-6 179 0,10-7-120 0,-3 2-70 16</inkml:trace>
</inkml:ink>
</file>

<file path=ppt/ink/ink6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24.27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24 89 623 0,'-3'-5'410'0,"1"1"-173"0,0-2-124 0,0 4 58 16,0 0-26-16,0 0 0 0,0-1-35 0,0 1-16 15,0 0-35-15,0 0-12 0,-1 0-10 0,3 0-10 16,0 0-11-16,0 0-25 0,0 0 13 0,0 0 3 15,0 2-4-15,0 0 0 0,0 0-1 0,0 0 3 16,0 0 4-16,0 0 2 0,0 0 4 0,0 0 2 16,0 0 4-16,0 0 0 0,3 0 4 15,-3 0 1-15,2 0-5 0,-2 0-3 0,0 0-3 0,0 0 3 16,0 0-8-16,0 0-1 0,0 0-4 0,0 0-1 16,0 0-2-16,0-3 0 0,2 1 1 0,0 0-7 15,0 0 4-15,2 0 1 0,-2 0 0 0,0 0 0 16,3 0 1-16,1 0 0 0,-2 0-1 0,-2-1 4 15,0 1 1-15,-2 0-1 0,0 0 1 0,2 0 1 16,-2 0-2-16,0 0 0 0,0 2 0 0,0-2-2 16,0 2 0-16,0 0-1 0,0 0 2 0,0 0-3 15,0 0 0-15,0 0 1 0,0 0 3 0,0 0-2 16,0 0 0-16,0 0 3 0,0 0-1 0,2 0 2 16,1 0 1-16,-1 0-3 0,2 0 1 0,-2 0 0 15,2 0 0-15,-4 0-1 0,0 0-1 16,0 0-2-16,0 0 0 0,0 0 0 0,0 0 0 0,0 0 0 15,0 0-2-15,0 0 0 0,0 0 1 0,0 0 0 16,0 0 1-16,0 0-2 0,0 0 1 16,0 0 0-16,0 0-1 0,0 0 0 0,0 0-1 0,0 0-1 0,0 0 2 15,0 0 0-15,0-2-1 0,0-1 1 0,0 1 0 16,0 0 0-16,0 2-3 0,0 0-2 16,0 0-6-16,0 0-20 0,0 0-10 0,0 0-6 0,0 0-16 15,0 0-32-15,0 0-13 0,0 0-19 0,0 0-22 16,0 0-78-16,0 0-63 0,0 0 188 0,0 0-133 15,0 0-74-15</inkml:trace>
</inkml:ink>
</file>

<file path=ppt/ink/ink6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24.91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338 173 639 0,'126'-66'330'0,"-126"56"-150"0,0-1-92 16,-2 3 61-16,2-5-54 0,0 3-3 0,0 4-3 15,0-7 2-15,-8 2-10 0,1 1-11 0,-1 6-11 16,-15-1 8-16,10 1-4 0,-10 2-2 16,4 4-3-16,-4 5-4 0,-4 1 0 0,2 5-4 15,-5 1-2-15,5 7-13 0,0 2 0 0,-7 3-8 16,1-5-2-16,5 4-4 0,-5-4-6 0,10 2-2 15,-2 2-1-15,6-8-1 0,4 4-3 0,5-10 1 16,2 5 0-16,4-3-2 0,6-7 0 0,4 1 3 16,-2-3 1-16,-6-4 1 0,0 0 0 0,0 0 1 0,5 0 2 15,16 2-6-15,0 0 5 0,2 0-5 0,59 7-1 16,-57-9-4-16,4-2 2 0,-1 2-2 0,3 0-1 16,-1 4-1-16,-1 0-1 0,3 4 0 0,-13 1 0 15,8-3 2-15,-8 7-3 0,0-5 3 0,-4 9-3 16,3-4 2-16,-11 3-1 0,1-5 2 0,1 6-1 15,-9-3-1-15,-9-5 1 0,3 6-1 16,-5-9 3-16,-3 0-3 0,-5 3 1 0,2 3-1 0,-2-3 1 16,4 5-1-16,5-7 1 0,-15 5 0 15,-1 3-1-15,3 0 3 0,0-1-1 0,-9-5-2 16,11-5 1-16,-10 11 0 0,4-3-1 0,8-8 2 16,-4-4-2-16,6 0 1 0,2-2 0 0,9-4 0 15,-7 0 1-15,9-3-2 0,0-3 2 0,4 1-11 16,0-1-7-16,6-1-19 0,2-2-18 0,3 3-67 15,4-3-42-15,-3 0-63 0,7 5 147 0,-4-1-115 0,6 5-50 0</inkml:trace>
</inkml:ink>
</file>

<file path=ppt/ink/ink6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25.64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235 22 625 0,'78'-6'378'0,"-84"1"-206"0,2 5 20 15,-1-2-65-15,3 0-70 0,0 0 29 0,0 2-25 0,0 0-8 16,0-2-7-16,0 2-4 0,0 0-7 16,-1 0 1-16,1 0-10 0,0 0 8 0,-8 0-1 15,-7 0-1-15,-2 0 2 0,2 2 0 0,-54 13-1 0,56-11-2 16,0 0 3-16,-2 0-13 0,1 1 1 16,3 1 0-16,0 0-5 0,1-4-1 0,-3 2 3 15,9 1-4-15,-3-1-2 0,5 0 2 0,2-4 2 16,0 0-4-16,0 0 2 0,0 0-3 0,2 0-3 0,0 0 5 15,0 0-3-15,0 0 3 0,0 0-3 0,0 0 1 0,0 0 3 16,0 0-1-16,0 0 3 0,0 0-5 16,0 2 5-16,8 11-3 0,1 1 2 0,-3 1-3 15,0 0 0-15,1 2-3 0,-3-3 1 0,2 7 0 16,19 53-4-16,-25-53 2 0,-2 2-4 16,-2-2 2-16,4 4 1 0,-2 1 2 0,-2 3-4 15,-3-4 1-15,5 3 1 0,2 3-1 0,0-1 0 16,2-3-2-16,-2-2-1 0,7-6-2 0,-3 2-1 0,4 0 2 15,-4-6-2-15,3 0-1 0,-5-5 1 0,2 3 1 16,0-5-1-16,-2 1 2 0,3-3 0 0,-5-6-1 16,0 0 2-16,0 0-2 0,0 0-1 0,0-2 2 15,0 0-2-15,12-3 0 0,3 1 0 0,-2-2-2 16,3 0 1-16,-3-1 0 0,6-1 2 0,42-22-2 16,-44 26 0-16,-1 2-1 0,-5 0 0 0,4 0-5 15,-5 2-18-15,1-2-23 0,-5 2-24 0,-6 0-23 16,0 0-35-16,0 0-185 0,0 0 228 0,0 0-150 15,0 0-62-15</inkml:trace>
</inkml:ink>
</file>

<file path=ppt/ink/ink6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25.95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317 17 929 0,'11'-10'437'0,"-5"5"-243"16,-4 5-115-16,-2-2 49 0,0 2-43 0,-2 0-4 0,0 0 14 15,0 0-25-15,0 0-26 0,-4 17-2 0,-3-2 0 16,-6 8 0-16,-35 61-8 0,35-55 0 0,-4-8-23 16,-10 5 17-16,-3-3 1 0,3 0-1 0,4-2-3 15,8-2-5-15,-12-7 1 0,14-3-4 16,-2 3-3-16,9-5-4 0,-1-3 0 0,7-2-4 0,0-2 0 16,2 0-1-16,0 0 0 0,0 0-3 15,0 0 3-15,0 0-1 0,0 0-2 0,0 0 2 16,4 0-3-16,13 0 0 0,-2 0 0 0,6 0 0 0,50 6-1 15,-39-6 0-15,-5 0 0 0,-2 0 0 0,-2 0-2 16,7 0 1-16,-5 0-19 0,-4 0-19 0,0 0 11 16,-10-4-107-16,-1 4-49 0,9 0-84 0,-2 0 185 15,-11 0-139-15,-6 0-45 0</inkml:trace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6:36.61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0 129 1208 0,'91'-128'514'0,"-79"132"-292"15,3 11-125-15,2-2 37 0,4 1-21 0,6 14 1 16,3-5-9-16,-1 2-14 0,-4 0-10 0,-2 9-21 15,11 0-7-15,-11 4-6 0,0 6-2 0,-6 2-23 16,2 0-4-16,-9 9-2 0,3-1-2 0,-11 1-4 16,4 4 1-16,-12-11-4 0,2 5-5 0,-9-9 4 15,-6 2-5-15,-8-8-7 0,2-2-16 0,4-7-18 16,-4-8-25-16,1 0-75 0,-1-2-49 0,0-6-76 0,8-7 176 16,9 3-137-16,-9-7-90 0</inkml:trace>
</inkml:ink>
</file>

<file path=ppt/ink/ink6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26.15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53 97 662 0,'-48'-86'420'0,"48"77"-172"0,-5 7-138 0,5 11 163 16,-2-9-149-16,2 0-15 0,0 0-13 0,0 0-20 15,0 0-10-15,2 12-11 0,5 12-5 0,-3-6-66 16,15 58 50-16,-17-49-9 0,4 3 0 0,-6-1-11 16,-2-1-2-16,2-1-3 0,-2-2-4 0,4-2 0 0,-2-6-17 0,-2 8-45 15,0-10 19-15,4-4-90 0,-2-5-62 16,4 0 136-16,-4-6-121 0,0-2-67 0</inkml:trace>
</inkml:ink>
</file>

<file path=ppt/ink/ink6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26.53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1 187 919 0,'13'-149'419'16,"-11"139"-222"-16,13 3-113 0,2 1 42 0,-7 2-34 0,13 4-3 15,-12-7-10-15,10 5-10 0,-2 0-10 0,-5 0-14 16,7 2-4-16,0 2-2 0,-4-2-3 0,0 0-5 16,4 2-4-16,-4 0-4 0,2 1-1 0,-7-3-2 15,3 0 1-15,-2 6-2 0,-1-4 1 16,-3 2-2-16,-1 5 2 0,-2-1 0 0,-1 5 1 0,-1-3 0 16,-2 7-2-16,-2 2 3 0,2 4 0 0,-2-2-3 15,0 4-1-15,-2 0-1 0,2 9 0 16,0 2-4-16,0-3 3 0,0-1-5 0,-2 6-3 15,-2 0-1-15,4 2 0 0,0 0 0 0,-2-3-1 16,-1-1 1-16,3 0-4 0,0-5-1 0,-4 1 3 16,4-3 0-16,-2-8-2 0,-4 3-1 0,4-8 1 15,-5 3-1-15,-5-10 1 0,-1 5 0 0,3-7-2 16,-5-3 1-16,2 0 0 0,1-2 0 0,-3 0 0 0,7-2-1 16,-11-4-1-16,8-4 0 0,1 6 3 15,-3-9-3-15,7 3-1 0,-9-3 1 0,11 1-1 0,-7-1-4 16,11 3-6-16,-2-1-45 0,-2 1-27 15,0-1-27-15,6-1-39 0,4 4 97 0,1-1-85 0,3 1-27 16</inkml:trace>
</inkml:ink>
</file>

<file path=ppt/ink/ink6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26.75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46 1129 0,'4'-9'472'0,"6"5"-274"0,-7 2-45 0,-3 2-38 0,0 0-20 16,0 0-32-16,4 0-43 0,19-2 8 0,-2 0-5 15,57-5-16-15,-49 3-7 0,-4-2-13 16,1 2-21-16,-3-1-18 0,-4 5-28 0,-5 0-105 0,9 2-96 16,-16 1 202-16,1 3-148 0,-6 6-66 0</inkml:trace>
</inkml:ink>
</file>

<file path=ppt/ink/ink6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26.89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172 0 762 0,'-162'101'491'0,"152"-105"-234"0,6 8-157 0,8-2 131 0,-4-2-127 0,0 0-45 16,0 0-7-16,0 0-8 0,0 0-11 0,23 0-11 15,0-2-7-15,51 0-14 0,-49-2-45 0,0 0-30 16,2-3-42-16,1 3-56 0,-1 0 118 0,-2 0-94 15,-2-1-38-15</inkml:trace>
</inkml:ink>
</file>

<file path=ppt/ink/ink6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27.13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0 127 999 0,'94'-122'507'0,"-104"118"-282"0,10 4-146 15,-9 0 44-15,7 0-21 0,0 0-12 0,0 0-8 16,0 0-24-16,0 0-61 0,0 4 40 16,-3 13-4-16,-3 6-8 0,-9 54-4 0,13-53-4 0,2 1 1 15,0-2-9-15,-11-6-5 0,13 6 4 16,-6 0-6-16,6-10-7 0,2 3-10 0,2-5-15 0,-4-3-74 16,9-6-43-16,-1 5 25 0,-2-7 68 0,-6-2-109 15,0 0-44-15</inkml:trace>
</inkml:ink>
</file>

<file path=ppt/ink/ink6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27.59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0 122 1129 0,'114'-122'496'0,"-122"124"-305"0,3 9-119 0,3 3 32 0,2-1-9 16,0 8-4-16,0 6-5 0,2 1-19 0,0 1-3 15,-2 15-6-15,3-4-2 0,-3 2-14 16,2 4-3-16,0-2-8 0,-2-1-5 0,0 5-7 16,2-8-5-16,4-4-3 0,-2 1-5 0,-2-5-2 15,1-3 0-15,-1-3-3 0,0-1 2 0,0-6-2 0,0-7-2 16,-4 3 4-16,2-4-12 0,0-3 4 0,0-4-17 16,0-4-8-16,0 0-17 0,0-2-8 0,0 0-4 15,0 0-10-15,0 0-4 0,0 0-3 0,6-15 16 16,3-6 7-16,20-55 14 0,-25 55 8 0,-2 2 6 15,5 0 8-15,-3 2 17 0,0-2 1 0,2 15 3 16,-1-7-1-16,3 7 15 0,-2-3 5 0,5 5 2 16,-5-2 3-16,5 6 5 0,1 0-3 0,1 0-1 15,-1 2 8-15,1-2-16 0,-2 2-5 0,1-2-2 16,5 6-2-16,-7-6-2 0,1 0-3 0,2 4 1 0,-3 1-6 16,-4 5 4-16,3-4 5 0,-3 3-1 0,-6 1 8 15,0 1 3-15,-2 1 2 0,-6-1 2 0,-7 2 5 16,4-1 4-16,-8 3-2 0,1 2-1 0,-8-5-4 15,3 3-3-15,-2-2-6 0,0 1-3 0,8-1-3 16,-8-2-5-16,8-7-1 0,-4 0 0 16,8 0-6-16,3-4-5 0,3-4-11 0,3 2-15 15,2 0-20-15,0 0-24 0,0 0-85 0,0-1-70 0,0 1 161 16,2 0-122-16,0 0-50 0</inkml:trace>
</inkml:ink>
</file>

<file path=ppt/ink/ink6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27.81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92 67 1259 0,'61'-67'562'0,"-72"79"-344"16,3 11-138-16,-1 3 24 0,-14 1-2 0,4 7-12 15,7 4-9-15,-3-5-6 0,7 5-24 0,-5 0-9 16,7-5-9-16,-7-3-15 0,13 4 0 0,-2-11-3 15,-4-2-8-15,6-7-19 0,-3 3 17 0,1-13-5 16,0 5-5-16,2-9-52 0,0 0-37 0,0-2-50 16,0 0-83-16,0 0 162 0,0-1-124 0,0 1-101 15</inkml:trace>
</inkml:ink>
</file>

<file path=ppt/ink/ink6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28.65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281 66 602 0,'-74'-70'308'0,"64"76"-147"0,-7-1-80 16,-4 9 39-16,8 3-25 0,-8 6-15 0,11-2 0 16,1 7-9-16,3-3-8 0,0 2-19 15,1 1-6-15,10-5-5 0,-5-6-3 0,8-5-8 16,7-1-3-16,-5-3-4 0,9-4-4 0,0-4-2 0,4-2-3 0,-4-13 2 15,9 9-2-15,-18-4-2 0,9-5-1 0,0-6 0 16,-7 2 2-16,-1-4-2 0,-3-2 0 0,5 10-2 16,-13-8-1-16,0-2 1 0,-2 6 1 0,-13 4 0 15,-2 2-1-15,5 3 0 0,-18 6 1 0,11 4 2 16,-18 4 0-16,18 4-1 0,-11 7-1 0,-1-5 1 16,14 14 0-16,-15-8-1 0,13 12-1 15,-8-3-7-15,14-4-53 0,7 6-38 0,6-8-60 16,9 9 117-16,-7-12-88 0,15-5-52 0</inkml:trace>
</inkml:ink>
</file>

<file path=ppt/ink/ink6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28.83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88 949 0,'103'-88'430'0,"-112"92"-253"0,1 2-111 15,1 9 16-15,3 4-9 0,4 6-6 0,0-4-28 16,2 4-11-16,3 5-5 0,1 1-5 0,0 3-10 15,-2-3 1-15,3-10-4 0,-3 7 2 0,-2-7-36 16,2 6-23-16,-4-10-27 0,2 0-160 0,-4-7 191 16,-2 5-122-16,4 10-86 0</inkml:trace>
</inkml:ink>
</file>

<file path=ppt/ink/ink6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29.02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164 0 700 0,'-151'75'381'0,"144"-64"-201"0,1-5-100 0,6 0 18 16,6 7 6-16,-8-2-6 0,6 1-7 0,7 1-10 16,-11-3-21-16,17-1-3 0,-9 5-1 0,1 1-3 15,-1-4-10-15,5-1-2 0,3 5-6 16,1-7 4-16,8-4-16 0,-8 3-3 0,13-9-6 16,-3 0-3-16,5-3-11 0,-3-9-17 0,3-3-24 15,-1 4-36-15,-4 5-41 0,5-1-88 0,-3-3 148 16,5 1-108-16,-9 3-37 0</inkml:trace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37.05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292 39 772 0,'-10'-13'386'0,"-3"-6"-228"0,9 15-41 0,-4 2-23 16,1 2-49-16,5 0 21 0,0 0-3 0,0 0-9 16,0 0-7-16,0 0-3 0,0 0 0 0,-3 4 4 15,-13 17 1-15,-1 13 0 0,-57 52 3 0,46-36-1 16,1-4-2-16,14 5 0 0,-1-3-1 0,3 9-8 16,0 2-3-16,5 0-3 0,6 0-5 0,4-3-9 0,4-7-3 15,9 7-3-15,-11-3-6 0,11-13-4 0,-3-4-2 16,3-7-2-16,-4-2-23 0,-1-18-19 15,3 8-22-15,-11-13-26 0,8 2-88 0,-8-4-70 0,-2-2 167 16,0-2-135-16,0 0-75 0</inkml:trace>
</inkml:ink>
</file>

<file path=ppt/ink/ink6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29.30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0 184 672 0,'95'-143'380'0,"-97"137"-153"0,2-1-122 0,6 1 136 15,-6 6-133-15,0-2-4 0,0 0-24 0,13 2 1 16,8-2-13-16,-5 0-8 0,10-1-3 0,54 1-17 16,-66-2-2-16,14 2-4 0,-5 0-7 0,-4 2-6 15,8 0 0-15,-14 2-3 0,1 2-5 0,-3 3 3 16,-3-1 1-16,-6 6-2 0,5 3 2 0,-5 2-2 16,-2 4 2-16,-2 6-4 0,0 1 0 0,-1-3-3 0,-1 6-3 0,2 5-1 15,-6-2 1-15,1-3-2 0,3 1-3 16,-2-5 0-16,-2 7 1 0,1-7-9 0,-1 3-14 15,2-9-19-15,-1-3-62 0,-3 6-33 0,3-8-38 16,5-5-55-16,0-5 139 0,0 5-118 0,0-11-24 16</inkml:trace>
</inkml:ink>
</file>

<file path=ppt/ink/ink6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29.47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98 192 765 0,'-96'-95'341'0,"96"95"-173"0,-11-2-12 0,20 2-10 16,-9 0-18-16,0 0-8 0,0 0-72 15,0 0 23-15,0 0-7 0,14 2-8 0,16 2-8 0,48 1-17 16,-51-10 0-16,7-1-7 0,-1-2 0 0,-1 1-8 16,6-3-9-16,-9 1-12 0,3 1-11 15,-9-2-54-15,4 3-32 0,-19-1-44 0,5-1-75 16,-2 5 145-16,-9 0-113 0,-2-7-35 0</inkml:trace>
</inkml:ink>
</file>

<file path=ppt/ink/ink6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29.68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49 169 1053 0,'-13'-53'475'0,"9"55"-286"0,2-2-119 0,2 9 50 15,0-9-32-15,0 0-12 0,0 0-7 0,0 8-29 16,4 19-5-16,2 7-5 0,17 50-5 0,-18-55-30 0,-3 5 14 16,2 4 1-16,4 0-3 0,1-9-2 15,-3-1-3-15,-6-3 0 0,2 0-6 0,-2-6-12 0,4 4-16 16,-2-12-29-16,-2-1-104 0,-4 1-117 0,4-9 211 15,0-2-152-15,0 0-122 0</inkml:trace>
</inkml:ink>
</file>

<file path=ppt/ink/ink6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29.85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0 919 0,'2'-5'426'0,"-2"7"-241"16,0 7-96-16,-2-9 36 0,2 0 0 0,0 0-17 0,0 8-22 15,7 18-10-15,-1 3-10 0,19 59-7 0,-21-50-9 16,5 0-2-16,-3 8-23 0,-4-4 7 0,0 4-9 16,0 1 0-16,-2-1-9 0,-2-6-1 0,2 2-8 15,-4-2-7-15,2-6-7 0,2 1-19 0,0-10-75 16,0-4-49-16,2-10-69 0,4 4 156 16,-1-7-126-16,-1-8-63 0</inkml:trace>
</inkml:ink>
</file>

<file path=ppt/ink/ink6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30.13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0 107 760 0,'51'-71'442'16,"-60"81"-200"-16,3 11-139 0,2 0 93 0,-7-4-92 0,11 6-13 16,3 9 3-16,1-3-15 0,0-1-36 0,4-5-2 15,7 2-4-15,-7-2-5 0,11 2-5 0,0 0-1 16,0-18-14-16,0 5-1 0,-4-1 1 0,0-11-5 15,-1 0-2-15,5-13-1 0,-4 3 1 16,4-13-4-16,-7 8 3 0,-3-14 0 0,6 3-3 16,-9-7 0-16,0-1 1 0,-2 2-2 0,-4-3 0 15,-10 7 1-15,-1-3 0 0,5 10 0 0,-13 6-2 0,9 7 0 16,-16-3 1-16,1 5 0 0,4 6 0 0,6 10 0 16,-8-1-13-16,-2 12-16 0,2-2-15 0,2-2-23 15,8 6-96-15,3 0-78 0,-5-2 171 0,7 2-133 16,3-8-90-16</inkml:trace>
</inkml:ink>
</file>

<file path=ppt/ink/ink6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30.34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68 1141 0,'132'-68'564'0,"-138"71"-325"0,-5 9-170 0,11 7 28 15,0-2-8-15,2 10-8 0,-6 3-11 0,6 7-23 16,-2-3-70-16,0 6 57 0,9 0-4 0,-11 0-10 15,-3-2-5-15,12-3-4 0,1 1-2 0,-2-2-5 16,1-3 1-16,-3-10-6 0,2 0-11 0,5-6-52 16,-7-4-28-16,0 1-40 0,0-3-55 0,1-9-116 15,-3 0 203-15,-2 0-193 0,0 0-107 0</inkml:trace>
</inkml:ink>
</file>

<file path=ppt/ink/ink6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30.52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167 0 1169 0,'0'-2'509'0,"-5"4"-318"0,1 2-122 0,2-4 16 0,0 0-12 0,0 0 4 15,-2 31-11-15,-7 45-25 0,9-44-8 0,-4-3-6 16,-3 15-2-16,1 0-3 0,0 3-3 0,-3-10-9 16,-2 3 0-16,-1 2-6 0,1-4 0 0,-2-6-9 15,9-11-60-15,-11 6-32 0,7-8-47 0,6-4-78 16,4-11 152-16,0 2-120 0,10-8-47 0</inkml:trace>
</inkml:ink>
</file>

<file path=ppt/ink/ink6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30.69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45 1036 0,'53'-45'480'0,"-51"54"-293"0,4 6-49 0,3-1-41 16,3 1-60-16,5 2 20 0,0-5-11 0,6 7-25 15,0-6-4-15,-2-3-12 0,-2 3-17 0,-2-2-64 16,0-1-41-16,0 3-66 0,-7-3 132 0,-4 1-104 16,-6 3-54-16</inkml:trace>
</inkml:ink>
</file>

<file path=ppt/ink/ink6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30.92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23 53 826 0,'-10'0'461'0,"1"0"-258"0,5 0-22 0,4 0-53 0,0 0-68 15,0 0 36-15,0 0-2 0,0 0-7 16,21 3-31-16,6-3-3 0,55 0-8 0,-44-3 2 16,-2-5-2-16,0 4-14 0,3 0-4 0,-1-3-2 15,-6-1-3-15,-3 0-8 0,1-1 1 0,-3 9-9 16,2-2-4-16,-1 2 2 0,-7-4-3 0,-2 6-7 15,-5-2-17-15,1 2-73 0,-9 0-48 0,5 4-84 16,-11 3 167-16,0-7-130 0,0 8-67 0</inkml:trace>
</inkml:ink>
</file>

<file path=ppt/ink/ink6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31.50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115 44 884 0,'-115'-8'410'0,"115"8"-234"0,2 0-105 0,10 4 29 16,-12-4-9-16,0 0-7 0,5 0-8 0,18 0-26 0,4 0-10 16,64-2-4-16,-56 0-4 0,-3-11-15 0,8 9-2 15,-2 4-5-15,6 0-2 0,0-7-8 0,2 1-10 16,-21 2-24-16,-2 4-63 0,1 2 30 0,-14-2-139 16,-6 4 154-16,-14 2-121 0,-3 5-58 0</inkml:trace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37.24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61 130 365 0,'-14'-4'256'15,"-1"-2"-64"-15,0 0-95 0,7-1 66 0,4 3-18 0,1 2-13 0,1 2 5 16,2 0-7-16,0 0-3 0,0 0-34 15,0 0 16-15,0 0-26 0,17 0-6 0,8-2-8 0,66-2-20 16,-60-5-7-16,13-1-9 0,-4 3-8 16,7 1-13-16,-3-4-1 0,-11 3-4 0,7-1-5 15,-6 2-23-15,-2 1-25 0,-1-1-33 0,-2 0-40 16,-1-1 86-16,-1 3-68 0,7 0-30 0</inkml:trace>
</inkml:ink>
</file>

<file path=ppt/ink/ink6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31.68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30 135 983 0,'-17'-2'433'0,"6"2"-263"0,9 4-108 0,6-4 20 16,-4 0-5-16,0 0-7 0,5-2-7 0,24 0-26 15,59-11-11-15,-46 3-3 0,5-7-4 16,1 4-9-16,5 3-3 0,-1-3-4 0,-1 0-4 15,-3 5-43-15,0-5-27 0,-20 9-41 0,1-2-59 0,-10 0 121 16,-11-1-97-16,1 18-38 0</inkml:trace>
</inkml:ink>
</file>

<file path=ppt/ink/ink6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31.94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18 0 861 0,'-6'10'405'0,"-5"-10"-227"0,9 6-99 16,4 3 62-16,-2-9-28 0,0 0-25 0,0 0-7 0,0 0-8 15,7 12-3-15,3 5-8 0,-1 2-7 16,66 53-32-16,-45-56 18 0,1 1-5 0,7 6-4 16,-2-4-4-16,-7 4-11 0,3-2 0 0,-5 0-3 15,-8 5 1-15,-4-3-2 0,-3 2 1 0,-12 0-3 16,0 3 2-16,-4-1-2 0,-8-2-1 0,-12 7-2 15,8-5-2-15,-5 0-1 0,-7 5-3 0,11-5 1 16,-4 0-8-16,2-1-17 0,17-14-25 0,2-1-80 16,0 4-54-16,2-13-112 0,9-2 207 0,6-13-158 0,0-2-120 15</inkml:trace>
</inkml:ink>
</file>

<file path=ppt/ink/ink6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32.27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29 23 863 0,'-8'-6'435'0,"0"-3"-221"0,6 3-121 16,-1 4 42-16,1 2-33 0,0 0-12 0,0 0-20 16,0 0-14-16,2 0-2 0,0 19-11 15,0 2-11-15,0 2-5 0,2 55-2 0,7-47 4 16,-7-1-3-16,2 3-2 0,-4-12-6 0,2 7 1 16,0 1-1-16,0-6 0 0,2-2-1 0,3 0-4 15,-3 2-1-15,9-12 2 0,-1 6-1 0,1-13-2 16,4 9-1-16,4-13-3 0,-3 0 2 0,1-11-4 15,5 3 0-15,3 1-1 0,-4-9-1 0,2 3 0 16,-2-2 2-16,-4-2 2 0,0 5-4 0,-2-1 4 0,-6 7-1 16,-3-9 0-16,0 5 2 0,-3 3-2 15,-3-1-1-15,0 2-2 0,-2 4 5 0,-2-1-4 16,0 1 0-16,-1-2-3 0,1-11 1 0,-2-8 0 16,0 4 1-16,-21-56-1 0,14 58-3 0,5-2 0 15,-5-2-2-15,-1 4-5 0,-5 0-39 0,9 5-24 16,-5 7-30-16,9 1-41 0,-9 4 97 0,3 2-81 15,1 11-28-15</inkml:trace>
</inkml:ink>
</file>

<file path=ppt/ink/ink6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32.46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65 0 857 0,'-65'132'390'0,"65"-136"-214"0,14 0-100 0,-1-1 36 15,6-1-26-15,6 4-6 0,-2-2-6 16,2 0-15-16,-1-1-26 0,3-1-3 0,2 2 0 16,-1 0-35-16,-5 2-34 0,2 2-31 0,-6 4-55 0,4 0 96 15,-17 7-71-15,5-3-45 0</inkml:trace>
</inkml:ink>
</file>

<file path=ppt/ink/ink6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32.61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114 0 909 0,'-105'116'382'0,"98"-101"-239"0,7 4-97 15,-2 0 28-15,2 0-45 0,2 4-37 0,0 0-41 16,-2 0-69-16,0 0 93 0,0 0-92 0,-4 2-55 16</inkml:trace>
</inkml:ink>
</file>

<file path=ppt/ink/ink6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32.79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99 42 754 0,'-99'27'418'0,"101"-37"-201"0,9 10-127 15,-7 2 48-15,-4-2-30 0,0 0-14 0,0 0-8 16,31 4-28-16,45 13-14 0,-38-19-9 16,-4-5-8-16,3-3-13 0,3 1-3 0,-4 1-11 0,-2 0-17 15,-3-5-65-15,1 5-36 0,-13 1-71 16,4-1 137-16,-2 8-133 0,-9-2-72 0</inkml:trace>
</inkml:ink>
</file>

<file path=ppt/ink/ink6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32.99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0 457 893 0,'56'-132'402'0,"-56"140"-235"0,3 3-101 0,-8-1 27 16,5 11 3-16,0 4-16 0,0-1 2 0,5 3-30 15,-5 0-8-15,0-2-3 0,0 3-5 0,0-3-10 0,0-2-16 16,2-4 9-16,0 2 0 0,6-6-5 0,-2 4 1 16,7-11-7-16,0-8 4 0,1 4-5 15,5-6 0-15,7-4 0 0,-1-7-3 0,2 3-1 16,3-7-2-16,-1 2-4 0,-10 5-42 0,10-5-23 16,-14-2-42-16,0 0-54 0,-5 7 114 0,-1-3-92 15,-5 11-35-15</inkml:trace>
</inkml:ink>
</file>

<file path=ppt/ink/ink6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33.17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0 164 1050 0,'14'-164'471'0,"-20"162"-284"0,4 6-118 16,8 9 28-16,-8-3-13 0,9 18-2 16,1-1-15-16,-8 13-28 0,8-6-6 0,-3 12-8 0,3-2-3 15,-10-4-9-15,2 4-5 0,0-2-14 16,0 0 10-16,6-8-8 0,-10-13-18 0,4 6 8 15,2-4-77-15,-6-4-30 0,4-8-40 0,-4-5-63 0,4 0 143 16,-2-6-112-16,2 0-40 0</inkml:trace>
</inkml:ink>
</file>

<file path=ppt/ink/ink6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33.29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0 126 801 0,'0'-126'393'0,"4"130"-214"0,1-4-106 0,-1 0 30 15,-4 0-18-15,0 0-9 0,0 0-16 0,6 2-30 16,15 2-11-16,4 1-14 0,51 7-18 0,-57-12-28 15,4-4-26-15,-4 2-41 0,-2-4 78 0,-5 1-60 16,3-1-25-16</inkml:trace>
</inkml:ink>
</file>

<file path=ppt/ink/ink6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33.47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12 119 850 0,'-12'-119'414'0,"12"125"-245"0,0 2-106 0,2 1 20 0,-2-9-18 15,0 0-2-15,0 4-9 0,6 25-14 0,15 51-11 16,-14-55-11-16,-3 7 0 0,0-5-18 0,0 3 7 16,-2-3-7-16,2-2-26 0,-1-4-23 0,-3 2-19 15,2-8-32-15,-2-6 65 0,0 3-54 0,0-10-19 16</inkml:trace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37.51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64 0 1101 0,'0'70'540'0,"-17"-52"-296"16,4 8-89-16,13-1-71 0,-6 6-49 0,4-5 22 0,10 7-8 16,-8 7 0-16,5-4-7 0,7-9-11 0,-12 3-15 15,2-1 8-15,15-1-3 0,2-12-7 16,-8 5 0-16,8-19-9 0,4-6 2 0,2 4-2 15,0-19-3-15,0-2-1 0,-1-12 1 0,-6-1 2 16,6-6-3-16,-6-2-2 0,-9 8 1 0,-3-8 0 16,-12 9 0-16,4-1 2 0,-11 11-2 0,1-6 1 15,-9 18-1-15,-3-4 2 0,1 5-1 0,-2 6 1 16,0 4 0-16,-2 2-1 0,3 0 1 0,1 13-3 0,0-3 2 16,2-1-1-16,4 5 0 0,5-1-1 0,3-2-6 15,3 4-51-15,6-7-26 0,0 1 19 0,10-9-106 16,1 2 124-16,4 0-86 0,2-4-32 0</inkml:trace>
</inkml:ink>
</file>

<file path=ppt/ink/ink6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33.66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15 231 756 0,'-11'-143'383'0,"11"129"-197"0,11 1-101 0,-1-2 44 0,9 7-27 16,-2-3-11-16,4 3-12 0,4 2-12 15,3-1-19-15,-3 1 0 0,4 8-11 0,1-2-1 0,-5 6-11 16,2-1-1-16,-8 11-5 0,2-3-5 16,-8 4-4-16,-1 2-4 0,-7 2 1 0,1 4-3 15,-2-6-2-15,-10 10-13 0,-5 1-35 0,1 1-18 16,-1-3-27-16,-3-1-29 0,1 2-39 0,-6-3 97 15,4-7-82-15,1 4-7 0</inkml:trace>
</inkml:ink>
</file>

<file path=ppt/ink/ink6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33.80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402 27 529 0,'-111'19'353'0,"111"-23"-127"0,-3-2-122 0,3 1 74 16,0 5-39-16,0 0-21 0,0 0-19 0,0 0-42 0,3 0-15 15,15 0-7-15,6 2-7 0,51 11-15 16,-49-13-5-16,-1 0-8 0,2-4-30 0,0 0-25 0,5 2-23 15,-9-3-47-15,-4-5 87 0,0 1-69 0,-6-3-27 16</inkml:trace>
</inkml:ink>
</file>

<file path=ppt/ink/ink6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33.96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1016 0,'6'0'432'16,"-6"0"-263"-16,0 0-68 0,0 0-17 0,0 0-8 15,0 0-7-15,4 21-44 0,2 7 10 0,15 58-13 16,-16-50-3-16,-1-1-6 0,-2 9-1 0,2 1-2 16,-4-5-10-16,2-5-13 0,0 1-15 0,-2-7-16 15,0 1-78-15,0-1-46 0,2-14 119 0,-2-2-98 0,0 1-71 16</inkml:trace>
</inkml:ink>
</file>

<file path=ppt/ink/ink6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34.09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86 744 0,'5'-59'382'0,"-1"55"-195"0,6 4-108 0,5 0 34 16,-4-2-31-16,8 2-16 0,-1 0-13 0,12 2-53 15,-3-2-30-15,11-4-42 0,-6 2-63 0,-9-5 101 16,6 3-70-16,1-2-35 0</inkml:trace>
</inkml:ink>
</file>

<file path=ppt/ink/ink6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34.31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12 127 857 0,'-6'-122'407'0,"1"130"-225"0,3 5-111 0,-4-7 23 16,12 21-16-16,5-1-9 0,-11 3-26 16,8 3-10-16,1-1-8 0,-7 3-4 0,6-7-10 0,-6 3-1 0,7 1 3 15,-9-4-1-15,6-3 1 0,0-6-2 0,-1-1 0 16,3 0 2-16,5-15 0 0,-5 5 1 0,2-7-6 15,11 0-2-15,-4-7-13 0,9-3-16 0,-3-1 13 16,2-8-12-16,-2 7 13 0,-4-9-15 0,0-2-3 16</inkml:trace>
</inkml:ink>
</file>

<file path=ppt/ink/ink6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34.49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29 108 1122 0,'-29'-106'407'0,"29"125"-250"0,0 4-71 0,10 9-19 16,-3-3-6-16,-1 9-14 0,-2-4-28 0,4 10 0 15,1-4 26-15,-5 8-34 0,2-6 0 0,-6 0-13 16,2 1-10-16,-2-12-15 0,0 5-16 0,0-9-18 16,-2-10-30-16,2 2-154 0,-4-2 182 0,0-7-114 0,2-1-58 15</inkml:trace>
</inkml:ink>
</file>

<file path=ppt/ink/ink6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34.64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0 147 934 0,'19'-61'434'0,"-15"61"-253"0,9-6-124 16,2 6 20-16,-5-7-15 0,11 3-9 0,-4 2-32 0,10 0-19 0,3-9-50 16,1-1-41-16,-3-1-66 0,7 5 116 0,-1 1-85 15,-7-7-78-15</inkml:trace>
</inkml:ink>
</file>

<file path=ppt/ink/ink6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34.84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0 153 865 0,'86'-59'383'0,"-61"48"-234"0,7 3-97 0,-3-3 36 16,7 5-31-16,6-9-5 0,-2 9-11 0,0 2-30 16,-7-7-11-16,-3 9-18 0,-3-8-23 15,-4 1-139-15,-6 9 150 0,-6 2-75 0,-3 3-58 0</inkml:trace>
</inkml:ink>
</file>

<file path=ppt/ink/ink6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35.09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236 0 866 0,'-145'65'423'0,"128"-46"-232"0,-2-7-112 0,10 11 47 15,-5 3-15-15,10 3-25 0,-7 5-5 0,3-9-26 0,-5 6-11 16,19 5 0-16,1 0-9 0,-7-9-11 0,8 1-15 16,-4-10 10-16,3 1 3 0,14-10 0 0,2 3 1 15,-9-10-3-15,12-4 6 0,-5-4 1 0,6-4-2 16,2-3 3-16,3-2-10 0,-3-2-1 0,1-1-4 15,-5-6-1-15,-6 1-4 0,4 2-32 0,-8 7-28 16,-3-1-32-16,-7 4-124 0,3-3 162 0,-10 16-106 16,0-2-76-16</inkml:trace>
</inkml:ink>
</file>

<file path=ppt/ink/ink6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35.28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68 34 881 0,'-68'19'374'0,"81"-15"-212"16,-1-4-40-16,12 0-12 0,-1 0-6 0,2-2-8 0,6 4-66 15,-3-4 8-15,8-6-7 0,-3-1-8 16,-8 5-11-16,9 0-8 0,-2-3-13 0,3 1-52 16,-5 0-39-16,1-3-47 0,-12 9 105 0,4 0-107 15,-2-2-59-15</inkml:trace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37.82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15 1115 0,'114'-5'539'15,"-114"20"-344"-15,-5-2-125 0,1 1 10 0,-13 5 11 16,19 0-33-16,-2 4-3 0,2 1-11 0,-2 3-27 15,-6-2-4-15,10 5-5 0,-6 1-3 0,11-4-25 16,-9 7 24-16,6-11-1 0,-4 5-3 0,0-10-4 16,-2 3-3-16,0-12-7 0,15 1 1 0,-15-8-6 15,0-2 1-15,-2-6 0 0,0 4 1 0,2 0 7 16,-2 0-2-16,0 0 7 0,-3-23 1 0,3-1 5 16,-2-51-1-16,8 53 1 0,3-1 4 0,3 0-3 15,1 0 4-15,-3 4 2 0,9 2 3 0,-5 0 0 16,1 2 3-16,2 0 0 0,2 7-1 0,-1-1 1 15,7 5 0-15,5 0-4 0,-1 6-3 0,3 0-1 16,1 0-3-16,-4 4 0 0,3-2-3 0,-1 0-5 16,-10 2-17-16,4 5-23 0,-8-3-89 0,-2 2-77 15,-3 1 158-15,-1-5-119 0,-1 4-62 0</inkml:trace>
</inkml:ink>
</file>

<file path=ppt/ink/ink6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35.46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116 0 993 0,'-107'120'437'15,"109"-118"-265"-15,10 2-107 0,1-2 20 0,2 4-8 0,6-3-4 16,-2-8-6-16,14 5-32 0,-1-2-4 15,14-2-9-15,-10 0 0 0,0-7-10 0,10 5-5 16,-10-2-4-16,6 3 0 0,-9-1-19 0,-8 0-20 16,-4 2-27-16,0 1-37 0,-8 3 72 0,0 7-53 15,-11 1-23-15</inkml:trace>
</inkml:ink>
</file>

<file path=ppt/ink/ink6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35.76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89 52 781 0,'-89'47'409'0,"108"-56"-216"0,-6 5-116 0,6 0 65 0,12-2-68 15,-6 3-29-15,7-5-4 0,6 2 5 0,4-5-18 16,-6 5-19-16,-1-5 2 0,3 1-2 0,-8 1-4 16,3 7-2-16,3-4 1 0,-17 2-15 0,0 8 12 15,0-2 4-15,-13 7-2 0,-6-5 8 0,-6 4 2 16,4-8 7-16,0 0-2 0,-1 0 13 0,-7 7 4 15,-15-3 0-15,-1 10-2 0,-53 54-3 0,51-47 2 16,-3-9-6-16,6 1 4 0,3 10-10 0,4-10-3 16,1 6-1-16,8-5 0 0,3-1 0 15,4-3-1-15,8-5-3 0,15 5-3 0,-14-10 0 16,9 0-3-16,3 0-2 0,0-8-1 0,6 1-1 0,1-11-1 16,-1 3-1-16,-8-2-2 0,6-4-27 0,-4-2-19 0,0 2-23 15,2 6-31-15,-9-6-6 0,1 2 62 16,0 4-63-16,-3-1-12 0</inkml:trace>
</inkml:ink>
</file>

<file path=ppt/ink/ink6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36.04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32 162 972 0,'-28'-128'419'0,"28"125"-266"0,5-1-102 15,3 4 14-15,-8 0-3 0,0 0-5 0,0 0-6 16,19 0-21-16,0 0-4 0,10 2-5 0,53 9 1 15,-59-9-9-15,7-2-2 0,-9 4-4 0,-2 3 1 16,-2-3-5-16,-7 6 2 0,-8 1 0 0,0 1 2 16,0 1 4-16,-12-5 2 0,-3 13 10 0,-2-8 3 15,-3 6 6-15,-3 0 0 0,0 0-1 0,-3 4 3 16,5 8-1-16,-4 1-3 0,7-11-12 0,5 2 0 16,1-6-5-16,5-4-2 0,5 1 0 0,5-3-7 15,-1-7-3-15,8 0 2 0,11-4 0 0,1-8-16 16,3 8-8-16,7-9-22 0,-5 3-15 0,-6-11-65 15,13 3-42-15,-15-5-75 0,2 6 156 0,-6-4-144 16,-5-2-62-16</inkml:trace>
</inkml:ink>
</file>

<file path=ppt/ink/ink6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36.20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12 750 0,'4'-3'504'0,"0"-1"-224"0,-4 0-168 0,-2 4 134 16,2 0-136-16,0 0-37 0,0 0-11 15,4 21-12-15,2 4-9 0,13 64-19 0,-4-52-2 16,-15 1-7-16,4 4-1 0,-4 0-16 0,2 5-13 16,-2-10-20-16,2 1-24 0,1-4-29 0,-12-9-42 0,7 11 89 15,-2-5-72-15,-3-10-17 0</inkml:trace>
</inkml:ink>
</file>

<file path=ppt/ink/ink6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36.54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118 0 731 0,'-116'65'428'0,"116"-50"-280"15,-2-5-72-15,2 9-52 0,0-2 19 0,4 4 20 16,-2-2-33-16,0 0-8 0,-2-9-68 0,0 3 39 16,0-2-2-16,0-3-6 0,3 0 3 0,-3-6-33 15,0-2 21-15,0 0 0 0,0 0 2 0,0 0 6 16,0-2 6-16,0 0 6 0,4 0 2 0,8-4 21 15,-3 0 11-15,1-3 7 0,-1 3 9 0,5-5 12 16,-1 1 13-16,2-1 6 0,2 1 0 0,50-26-9 16,-44 36-6-16,0 0 14 0,4 2-22 0,-8 0-5 15,9 0-17-15,-1 3-8 0,-4-1-4 0,-2 2-3 16,0 0-2-16,-10 3-22 0,-1 1 11 0,1-3-2 16,-9 3 0-16,-2 1 3 0,0-1-1 0,-7 1-4 15,1-3 2-15,-6 5 0 0,-12-7-1 0,8 2 1 16,-14 5-2-16,3-5 1 0,0 3-3 0,-5-1-3 15,7-12-15-15,-5 7-13 0,5 3 5 0,4-8-171 16,-8 2 164-16,6 4-86 0,-1-6-43 0</inkml:trace>
</inkml:ink>
</file>

<file path=ppt/ink/ink6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37.98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89 139 857 0,'-4'-11'430'0,"-1"1"-242"0,-14-56-63 0,21 56-19 16,5-1-59-16,-3 1 6 0,4 3-29 0,5 3 11 15,0-2-4-15,8 6-3 0,4-2-1 0,-2 2-3 16,6-2 1-16,-3 2-8 0,12 2 0 0,-9 2-2 16,5 2 2-16,-11 1-2 0,0 3-2 0,2 5-1 0,-4 6 1 15,-15 4 1-15,3-2 1 0,-5 3-2 0,0 3-2 16,-4 0 0-16,-6 1-2 0,0-1 0 0,-5-1-4 15,5 1 1-15,-15 3-3 0,0-1 2 0,-9-1-1 16,9 1-1-16,-14-6-2 0,5-4 2 0,-4 2 0 16,3-10-1-16,4-2 2 0,-1-3-4 0,9-2 1 15,3-6-1-15,-3-4 2 0,0 4-1 16,4 0-1-16,2-4 0 0,1 0 1 0,-1 2 0 16,9-1-1-16,-4-1 1 0,5 4-1 0,3-2 2 15,0 0 3-15,0 0 0 0,0 0 1 0,0 0 6 16,0 2 1-16,0-2 1 0,7 2 0 0,10 0 2 15,-3 0 3-15,9 0-4 0,59 12 1 0,-52-12-1 16,-1 7 1-16,5-3-4 0,0 2 0 0,3 0 0 16,-3-1-3-16,-7-1-2 0,5-2 0 0,-11 2-4 0,10 0-2 15,-10 3 1-15,-4-7-1 0,2 2-4 0,-4-2-12 16,4 4-13-16,-7-2-59 0,-3-2-37 0,-3 0-51 16,3 0-108-16,-9 0 194 0,0 0-144 0,0 0-47 15</inkml:trace>
</inkml:ink>
</file>

<file path=ppt/ink/ink6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38.46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31 514 0,'53'-9'327'0,"-55"7"-123"0,2 0-98 16,0 2 51-16,0-2-27 0,-2 2-12 0,2-2-18 15,0 2-8-15,0 0-13 0,0 0-7 0,0 0-17 16,0 0-5-16,0 0-7 0,0 0-1 0,0 0-10 16,0 8-4-16,0 1-3 0,0 1-2 15,0-4-7-15,0-3-6 0,0-1 1 0,0 0-2 16,0 0-3-16,0-2-1 0,0 0 1 0,0 0-4 16,0 0 1-16,0 0 3 0,4 0-4 0,2 0 2 15,1-2-4-15,-1-2 1 0,-4 1 0 0,-2 1 3 16,0 0-1-16,0 0-2 0,0 0-1 0,0 0 3 15,0 0 8-15,0 0-3 0,0 0 4 0,0 0 5 16,-2-1 3-16,0 1 1 0,0 2 3 0,0 0-3 16,0 0-3-16,-5 19 1 0,1-2-5 0,0 0-5 0,-9 46-3 15,19-46-1-15,0-5 1 0,3-3-3 0,-1-5-1 16,-2 0 0-16,-4-4 3 0,0 0-4 0,0 0 3 16,0-2-1-16,0 0-2 0,0 0 3 0,6-2-2 15,-1-1 1-15,-5 3-2 0,6-8 2 0,-2 1 0 16,0-3-2-16,-4 6 2 0,0 1 0 0,0 3-2 15,-2 0 0-15,0 0 0 0,0 0 2 0,0 0-3 16,0 0 2-16,0 0-1 0,0-1-1 16,0 1-1-16,-1 0-13 0,1 2-69 0,0 0-48 15,0 0-92-15,0 0 166 0,0 0-121 0,0 0-71 0</inkml:trace>
</inkml:ink>
</file>

<file path=ppt/ink/ink6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40.42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45 387 752 0,'26'-133'338'0,"-33"127"-194"0,-5 6-83 0,-5-2 22 16,13 8-14-16,-5 3-5 0,-1 1-14 0,4 5-9 16,-3-5-15-16,15 9-6 0,-3 2-1 0,1 3 1 15,-2-3-6-15,6 6-1 0,3 2 2 0,3-1 2 16,-7 1-2-16,-1 1 4 0,-2-3-2 0,-4 2 5 16,13-1 0-16,-7-3-3 0,5-2 1 0,-7-2-2 15,4-2 0-15,5-6-3 0,-3-9 1 0,3-4-4 16,-7 0-1-16,-4-17 0 0,5 4 0 0,-5-12-1 15,2 6 0-15,2-10-2 0,5 6-3 0,-7-3-1 16,9-1 1-16,-7 0-4 0,0-1 2 0,5 7-3 16,-11 2 1-16,8 3 0 0,-6-3 0 0,0 2 1 0,3 8-2 15,-3-1 1-15,2 4 0 0,-4 4-1 0,0-1 0 16,0 1 0-16,0 2 0 0,0 0-2 0,0 0 1 16,0 0 1-16,0 0-1 0,0 2 2 0,6 13 0 15,1 4 1-15,-3-2-2 0,19 52 4 0,-17-48-1 16,-2-4 1-16,-1 6 1 0,1 0 0 15,2-2-1-15,0 0 0 0,5-4 2 0,1 4 0 0,-1-8 1 16,-3 2-1-16,7-9 2 0,-2-6-1 0,-1-2 1 16,1-5 0-16,-9 3 0 0,5-4-4 0,-1-7 3 15,2 5 0-15,-3-5-1 0,-1 4-1 0,0-1 0 0,3-1 1 16,-5-2-3-16,2 1 2 0,-1-1-2 0,-3 2 0 16,2-1-2-16,-2 1 0 0,0 3 0 0,0-5 0 15,0 4 2-15,0 1 0 0,3 1-3 0,-3-5 3 16,0 3-2-16,4 5-3 0,-2-5 2 0,0 3-50 15,1 0-34-15,1 3-49 0,-6 3-79 16,0 2 152-16,0 0-115 0,0 0-48 0</inkml:trace>
</inkml:ink>
</file>

<file path=ppt/ink/ink6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40.79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54 684 0,'0'-4'339'0,"7"-6"-175"16,-7 7-93-16,0 1 30 0,4-14-6 0,-4 13-3 15,0 1-6-15,0 0-30 0,0 0-9 0,0 0-7 16,0 0-6-16,10-2-7 0,-3 2-7 15,12 2-6-15,-3 0-3 0,-1 0-4 0,2 0 0 16,0 0-1-16,0 0 0 0,4 2-4 0,44 8 1 16,-57-8-1-16,3 0 1 0,-3 1 1 0,-6 3-4 0,-2-6 2 15,0 0 1-15,0 0 1 0,0 0 2 0,0 0 2 0,0 0 1 16,0 0 1-16,0 0 5 0,-2 12-2 0,0 7 2 16,0-4-3-16,-2 8-1 0,-11 49 1 15,15-53-6-15,-8 0 1 0,3-1-2 0,5 3 2 16,-6-8-5-16,4 4 3 0,4-4-4 0,0-3-13 15,0-2-79-15,2 3-60 0,1-11 119 0,-5 0-87 16,0 0-81-16</inkml:trace>
</inkml:ink>
</file>

<file path=ppt/ink/ink6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41.05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14 131 577 0,'-10'-92'305'0,"10"85"-154"0,-2 3-86 0,2-2 32 15,-2 4-8-15,2 2-6 0,0 0-3 0,0 0-15 16,0 0-33-16,0 0 19 0,8 0-3 0,5 0-9 0,10 0-7 16,-11-2 1-16,3 0-1 0,52-3-10 0,-56 3-1 15,4-4-2-15,1 4-2 0,-7 0-3 0,-1 2 1 16,1 2-9-16,1-2 2 0,-3 0 1 16,-7 0-1-16,0 0-1 0,0 0-1 0,0 0 0 15,0 0 0-15,2 8 1 0,0 11-1 0,0-4 0 16,0 6-1-16,2 48 0 0,-6-52-2 0,0 4 3 15,-2-6-3-15,0 2 0 0,1-1-57 0,-1-1-48 16,0 0-91-16,0-2 149 0,2-1-131 0,2 3-83 16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22.80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95 185 871 0,'-82'-70'507'16,"78"70"-272"-16,-1-4-152 0,1-2 28 0,4 6-5 16,0-2 16-16,0 2-32 0,0 0-9 0,0 0-97 15,0 0 58-15,0 0-2 0,7 0-3 0,7 0-11 16,-3 0-26-16,12 2 20 0,-4-2-2 0,48-2 0 16,-46-3 2-16,2-1-4 0,9 2 1 0,-5-4-1 15,-2-3-2-15,-6-2 0 0,4 7-2 0,-2-9-1 0,-2 9-7 16,4-4 2-16,-10-3-3 0,0 11-3 0,1 0-1 15,1 0 1-15,2 2-60 0,-9 4-33 0,3-2-35 16,-7 4-58-16,-4-6 128 0,0 0-106 16,0 0-43-16</inkml:trace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38.50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190 268 1014 0,'-37'-174'402'0,"32"166"-229"15,-9-5-45-15,9 11-18 0,1 0-16 0,0 12-22 16,2-10-40-16,0 0 13 0,0 0-5 0,-7 11-6 15,-3 18 1-15,-20 62-3 0,24-52 5 0,-5 4-2 16,7-4 0-16,-11 10-2 0,17 3 2 0,-8-3-1 16,-1 3-3-16,9 3-1 0,0 0-3 0,6-9-6 15,3-4-7-15,8 6 3 0,-7-4-3 0,9-8-9 16,-4-6 1-16,4-5-2 0,-2 2-1 0,8-16-3 16,2 8 0-16,-2-9-10 0,5 1-53 0,-13-3-25 15,4-2-37-15,-2-4-52 0,-1 0 119 16,1 7-100-16,-8-9-34 0</inkml:trace>
</inkml:ink>
</file>

<file path=ppt/ink/ink7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41.27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164 21 867 0,'-151'52'403'0,"153"-52"-244"16,-2 0-56-16,15-2-3 0,8 0 2 0,-7 0-61 15,3-2 15-15,7-3-2 0,3 1-13 0,3 0-4 16,-1 1-7-16,3 1-10 0,-5 0-6 0,7 0-3 16,-7 2-3-16,3-2-6 0,-5-1 5 0,-6 3-4 15,2-2-4-15,-8 0-21 0,-4 2-25 0,-9 0-97 16,4 0-90-16,-8 2 176 0,0 0-134 0,0 0-108 15</inkml:trace>
</inkml:ink>
</file>

<file path=ppt/ink/ink7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41.47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29 84 618 0,'-10'6'350'15,"-1"-4"-161"-15,5 0-106 0,6-2 84 0,-2 0-65 16,2 0-17-16,0 0-7 0,0 0-12 15,12 0-6-15,20-2-11 0,50-4-7 0,-44 0-16 16,0-7-3-16,-1 3-4 0,3 1-1 0,0-1-6 0,-6 3-6 0,-3-1 0 16,5-3-1-16,-8 9-3 0,-7 0-1 0,-5 0-22 15,-3-2-62-15,-11 4-38 0,2-2-57 0,-4 2 126 16,-2 0-129-16,0 0-68 0</inkml:trace>
</inkml:ink>
</file>

<file path=ppt/ink/ink7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41.74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226 0 727 0,'-168'61'366'15,"158"-48"-221"-15,-1-3-85 0,5 3 17 0,4 6-9 16,-4-2 0-16,6 6-9 0,0 0-3 0,-5 0-15 16,5 2-5-16,0 3-3 0,-2 5-3 0,-4-5 2 15,4 1-9-15,-2-2 5 0,2-1 3 0,2-5 2 16,0 2 2-16,4-15 1 0,0 1 0 0,6-3 1 15,1-6 2-15,4-4 1 0,-3-3-1 0,3 5-7 16,4-8-3-16,4 1-2 0,2-1 3 0,-8-1-15 16,6 3-2-16,-2 0-2 0,4 1-3 0,-1-1-2 15,-1 2 1-15,-4 6-4 0,-5-3-3 0,5 1 1 16,-4 2 1-16,-5 0-2 0,-7 5-28 16,1 1-26-16,-6-6-34 0,2 0-42 0,-2 0 92 0,-1 0-73 15,1 0-31-15</inkml:trace>
</inkml:ink>
</file>

<file path=ppt/ink/ink7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41.92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170 126 697 0,'-159'-10'347'0,"152"16"-175"0,3-4-92 0,4 4 43 0,0-6-22 16,0 0-21-16,0 0-3 0,0 0-7 15,0 0-11-15,11 0-21 0,10-2-2 0,4-2-9 16,55-13-3-16,-51 7-11 0,1-3-3 0,-1 1-2 15,3 1-18-15,-7-4-77 0,0 7-53 0,-2-5-101 16,-2 5 181-16,-2-1-135 0,-4 1-77 0</inkml:trace>
</inkml:ink>
</file>

<file path=ppt/ink/ink7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42.18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36 549 415 0,'48'-151'311'0,"-56"151"-112"15,-11 6-103-15,6 0 85 0,-1 5-73 0,3 0-30 16,7 3-5-16,2 1 0 0,0 4-7 16,0-7-24-16,2 5-1 0,0 0-6 0,4 2 4 15,0 0-2-15,0 2-4 0,5-8-8 0,-1-3 3 16,7 3-2-16,0-9-3 0,6 0-1 0,-5-12-7 16,3 1-1-16,11-18-4 0,-9 4 2 0,4 0-6 15,-2-4 1-15,-4-5-3 0,-8 3 2 0,5 0-1 16,-11 2-2-16,-8 6 0 0,-1-2-2 0,-6 4 2 0,-7 6-3 15,-6 5 0-15,6-2 0 0,-8 6 0 0,0 2-8 16,-7 6-21-16,5 4-100 0,-1 9 48 0,-3-4 50 16,16 4-69-16,-2 2-56 0</inkml:trace>
</inkml:ink>
</file>

<file path=ppt/ink/ink7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42.34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42 821 0,'103'0'382'0,"-99"-6"-224"0,4 6-92 0,11 2 37 16,-4-4-32-16,0 2-31 0,1-2-5 0,3 2-3 0,4-3-10 16,1 1-15-16,1-2-24 0,-10-4-26 0,6 4-110 15,4 4 128-15,-2-7-76 0,-6 1-61 0</inkml:trace>
</inkml:ink>
</file>

<file path=ppt/ink/ink7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42.49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15 13 744 0,'-3'-2'383'16,"1"0"-208"-16,0-1-97 0,0 1 37 0,0 0-15 16,0 0-9-16,0 2-8 0,0 0-36 0,2 0-5 15,2 17-9-15,2 6-5 0,0-4-4 0,15 61-11 16,-19-57-4-16,-2 2 0 0,2-2-2 0,-4-6-7 16,2 8-16-16,-2-8-35 0,-1 0-37 0,3-11 68 15,2 5-45-15,9-11-26 0</inkml:trace>
</inkml:ink>
</file>

<file path=ppt/ink/ink7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42.69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90 846 0,'35'-90'389'0,"-43"109"-226"0,-3-4-97 0,7 6 33 15,2-2-14-15,2 6-9 0,2-2 4 0,7 4-24 0,-3 3-8 16,4 3-7-16,-1 5-5 0,-3-6-10 0,0 6-7 0,1 4-3 15,-1 0-8-15,-2-5 0 0,-4-1-1 16,2-8-2-16,1 3-2 0,-1-10-13 0,0 2-25 16,0-8-39-16,2-9 58 0,2-2-37 0,1-4-19 0</inkml:trace>
</inkml:ink>
</file>

<file path=ppt/ink/ink7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42.94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76 1119 0,'117'-63'459'16,"-117"63"-297"-16,15 6-106 0,-4-8 24 0,10 13-33 15,2-7-3-15,8-4-6 0,-7 4-6 0,3-4-18 16,-4-2-7-16,4-11-2 0,1 11 3 0,-5-2-8 15,-6 0-7-15,-3 2-21 0,-1-2-67 0,-7 1-43 16,5 1-58-16,-7 2 138 0,-4 0-147 0,0 0-69 16</inkml:trace>
</inkml:ink>
</file>

<file path=ppt/ink/ink7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43.15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173 0 869 0,'-116'59'437'0,"103"-42"-269"0,5 1-105 16,-1-3 11-16,-5 4-3 0,7 0-6 0,1 0-9 0,6-2-10 16,0-3-16-16,0 1 1 0,9 0-3 0,5-2-2 15,7-7 2-15,-6 2-2 0,8-8-1 0,4 2 9 16,-6-6 5-16,11 4-5 0,2-10 0 0,-5-1 5 16,1 3-13-16,-1-5 1 0,-6 0-4 0,-2 1-7 15,6 3-9-15,-12 1-2 0,-2 2-5 0,1 2-3 16,-3-1-28-16,-5 7 16 0,3 5-203 15,-9-7 185-15,0 0-106 0,0 0-68 0</inkml:trace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38.76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220 0 1152 0,'0'8'508'0,"-8"9"-304"16,6-2-9-16,2 12-100 0,2-2-19 0,6 11-6 15,-4 2-45-15,3 10 8 0,3-14-3 0,-10 18-6 16,7 1-1-16,-7-3-9 0,2 5-3 0,2-3-4 16,-6-1 1-16,2-7-4 0,0-4-1 0,-2-13-1 15,2 5-1-15,-2-5 3 0,2-12-3 0,-13 0 1 16,11-1 0-16,-9-5 2 0,1-1-2 0,-5 1-1 0,-4-7-1 16,-4-2 0-16,0-2-18 0,2-7-14 0,2-6-53 15,-2-3-32-15,4-8-36 0,0-3-54 0,1-15 134 16,-3 4-115-16,17-17-23 0</inkml:trace>
</inkml:ink>
</file>

<file path=ppt/ink/ink7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43.32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63 0 962 0,'-59'59'452'0,"55"-52"-287"0,4 1-82 15,0 3-23-15,0-11-35 0,0 0 19 0,0 0 1 16,2 10-16-16,0 7-17 0,0 0-8 0,0 2-25 16,4 54-31-16,-12-52-45 0,4-8 77 0,2 2-62 15,-4-1-21-15</inkml:trace>
</inkml:ink>
</file>

<file path=ppt/ink/ink7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43.52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51 17 982 0,'-51'27'386'16,"58"-23"-227"-16,-3-4-51 0,11 4-22 0,-3 1-6 15,11-1-10-15,-2-2-40 0,9-2 10 0,-3 0-3 16,0-4-12-16,5 4-2 0,2-7-5 0,-1 1-2 16,1 2-9-16,-5-2 0 0,-3-1-3 15,-3 1-23-15,0 2-26 0,-8 0-37 0,-1-3 63 16,5 5-45-16,-8-4-23 0</inkml:trace>
</inkml:ink>
</file>

<file path=ppt/ink/ink7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43.74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60 220 896 0,'-58'-132'414'15,"53"123"-248"-15,5 3-95 0,7 4 39 0,-7 0-18 0,0 0-20 16,0-1-7-16,8 1-9 0,19-4-9 0,-6 2-1 16,59-15-13-16,-54 8-8 0,-3 1-7 15,2 10 2-15,-4-4-9 0,-2-1-4 0,-4 5-17 16,4-6-35-16,-11 6-28 0,0 0-38 0,-3 4 82 16,-5-4-68-16,0 0-26 0</inkml:trace>
</inkml:ink>
</file>

<file path=ppt/ink/ink7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43.98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110 0 962 0,'-93'57'414'0,"89"-42"-261"0,0-1-100 0,0 1 21 0,-1-2-6 0,5 6-3 15,0-3-3-15,3 7-16 0,-1-6-4 0,0-2-5 16,-2 2-1-16,2-2-8 0,2-3-6 0,0 3 3 15,5-3 0-15,-3-3-7 0,2-1 2 0,5-1 1 0,0-3 1 16,6-4-4-16,-5-2 2 0,5-3-3 0,2-1-4 16,-2 0 0-16,2-3-3 0,2 1-4 0,-2 4-3 15,0-2-5-15,0 1-17 0,0 1-30 0,-2 2-119 16,-2 0 138-16,0 2-80 0,-4 0-66 0</inkml:trace>
</inkml:ink>
</file>

<file path=ppt/ink/ink7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44.15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0 156 939 0,'54'-139'445'0,"-54"148"-274"0,0 1-119 0,0 3 58 16,-2 4-42-16,4 4-7 0,5 0 1 0,-1 4-20 15,0 0-60-15,-4 2 46 0,-2-1-7 0,5-3-36 0,-5 2 24 16,-5 4 0-16,1-1-5 0,-2-5-15 0,0 2-31 0,1-4 21 15,3 2 13-15,2-8-21 0,0 6-12 16</inkml:trace>
</inkml:ink>
</file>

<file path=ppt/ink/ink7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44.34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76 878 0,'28'-75'380'0,"-22"75"-216"15,0 0-98-15,3 0 38 0,-9 0-42 0,0 0-1 16,0-2-7-16,27 2-10 0,2 0-9 0,49 2-18 16,-53-2-2-16,-4 0-5 0,7 2-2 0,-14-2-15 15,3 2-22-15,-15 0-31 0,5 2-45 0,-3 3 80 16,-4-7-57-16,0 0-29 0</inkml:trace>
</inkml:ink>
</file>

<file path=ppt/ink/ink7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44.71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36 735 0,'0'2'404'0,"0"2"-199"0,6-4-123 16,-6-2 52-16,0 0-44 0,0 0-2 0,15 0-24 0,14-3-8 15,57-5-40-15,-54 6 24 0,-3-1-14 0,3 3-3 16,3-2-6-16,3 2-13 0,0 2 7 0,-2 0 1 15,-5 0-6-15,-10 0 1 0,7 0 0 0,-14 2-1 16,-5 7 5-16,-7-3 2 0,-2 2-2 0,-6 3 0 16,-3 1 3-16,1 5-2 0,-3 0-2 0,-12-9-2 15,2 3-2-15,0 4-3 0,0-3 3 0,-8-1-4 16,3 1 0-16,-5-1-2 0,10 4 1 16,2 4 1-16,0-5 4 0,4 1-1 0,3 2 1 0,1 4 5 15,1-2 3-15,3-2 2 0,3-1 3 0,4-5 1 0,-4 6 4 16,10-7 0-16,-4 3 1 0,7-7-3 0,3 0-1 15,-1 1 0-15,2-1-2 0,-1 0 2 0,9-6-7 16,-4 0 1-16,4-6-3 0,0 0-1 16,2-9-2-16,0 4 0 0,5-3-3 0,-3 1-3 15,-15-2-10-15,11-1-29 0,-8 9-24 0,6-3-39 16,-6 6 73-16,-3-3-53 0,1 1-26 0</inkml:trace>
</inkml:ink>
</file>

<file path=ppt/ink/ink7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44.90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1343 0,'47'19'551'0,"-50"-17"-374"0,1 0-121 0,2 0-1 0,0-2-3 16,0 0-2-16,0 0-8 0,0 0-26 0,0 0-7 15,0-2-3-15,0 0-65 0,7 0 26 16,3 0-197-16,3 0 188 0,-1-2-126 0,3-1-80 15</inkml:trace>
</inkml:ink>
</file>

<file path=ppt/ink/ink7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54.18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52 78 594 0,'-19'-53'275'16,"9"47"-144"-16,6 6-1 0,-3 0-26 0,5 0-20 0,0 0 0 15,0 0-57-15,0 0 11 0,0 0-4 16,0 0-8-16,2 0-9 0,0 0-4 0,0 0 0 0,0 0-11 15,0 0 5-15,0 0 2 0,0 0-7 0,0 0 2 16,8 4-1-16,1-2-1 0,-1 0 1 0,-2-2-3 16,-1 0 3-16,-3-2 0 0,-2 0 0 0,0 0-1 15,0 0-1-15,0 0 1 0,0 0 0 0,0 0 10 16,0-1 3-16,0 1 2 0,-2 0 4 0,-1 0 3 16,1 0 4-16,0 0 0 0,0 2 1 0,0 0-7 15,0 0-6-15,0 0 1 0,0 0-4 0,0 0-7 0,0 0 1 16,-1 0-3-16,1 0 1 0,0 0-4 15,0 0 2-15,0 0-4 0,0 0-14 0,2 0-9 16,0 0-18-16,0 0-22 0,0 0 45 0,0 0-34 0,0 0-16 16</inkml:trace>
</inkml:ink>
</file>

<file path=ppt/ink/ink7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54.55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246 99 1182 0,'139'-92'541'16,"-143"85"-322"-16,-11 9-139 0,0 7 64 0,1-7-71 15,3 6-6-15,-2 11-7 0,1 0 2 0,-3 6-32 16,2 1-6-16,-1 5-5 0,-3-6 0 0,2 11-9 16,3-4-3-16,-5 7-2 0,4-1-7 0,-4-6 4 15,5 1 3-15,-5 5 0 0,2 2-5 0,-4 2 2 16,0 0 2-16,9-8-2 0,-7 2-2 0,-2 2-2 15,4-7-7-15,5-4-15 0,6-1-58 0,-1-3-40 16,3-6-48-16,-4-7-98 0,8-4 185 0,7 1-140 16,-1-24-48-16</inkml:trace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38.90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44 456 0,'0'-8'387'0,"2"-1"-120"0,5 5-149 0,-7 2 91 16,0 0-44-16,0 0-49 0,0 0-19 0,2 0-35 15,15-2-17-15,1 1-10 0,6 1-13 0,49-2-49 16,-52 6-65-16,-2 5-39 0,0 1 102 0,0 5-90 15,0-3-56-15</inkml:trace>
</inkml:ink>
</file>

<file path=ppt/ink/ink7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54.80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33 33 743 0,'-12'-15'450'0,"5"5"-229"0,-3 4 67 0,10 6-136 0,-4-2-38 16,4 2-65-16,0 0 20 0,0 0-8 0,0 0-3 15,6 10-17-15,17 13-4 0,49 57-1 16,-49-51-2-16,-4-3-9 0,0 3-2 0,2 7-3 16,2 0-6-16,-6-5-1 0,-1-1-3 0,3 1-2 0,-2 1 0 15,0-5-4-15,2 2 1 0,-9-8-3 0,1-4-2 16,-1 4-11-16,-1-6-15 0,-3-5-20 0,-2-1-82 15,-4-1-55-15,0-6-129 0,0-2 224 0,-2-2-205 16,0 0-98-16</inkml:trace>
</inkml:ink>
</file>

<file path=ppt/ink/ink7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55.05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6 6 923 0,'-2'0'446'0,"-2"-4"-233"16,-5 4 24-16,9 0-92 0,0 0-32 0,0 0-25 15,0 0-50-15,9 2 22 0,18 9-6 0,53 18-23 16,-48-27-6-16,3-2-2 0,1 0-4 0,0-4-7 0,-3 2-5 16,5 0-1-16,0-7-3 0,-2 5-1 0,0-2 0 15,-9 4-2-15,6-2-14 0,-9-3-18 0,5 1-17 16,-12 6-26-16,0 0-120 0,-7 2 149 0,-1 0-97 15,-3 11-61-15</inkml:trace>
</inkml:ink>
</file>

<file path=ppt/ink/ink7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55.30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0 116 1143 0,'2'-13'501'0,"-2"7"-313"0,0-3-120 0,0 7 30 16,0-2-22-16,0 0-20 0,6 0-5 0,19-13-13 16,53-21-11-16,-42 38-8 0,-5 0-5 15,-3-4-7-15,5 2 0 0,-1 0-2 0,0-1 1 16,-3 1-1-16,-21 0 3 0,5 0 7 0,4 0 5 16,0 2 5-16,-13 0 1 0,-2 2 4 0,-6 4 5 15,4-6 3-15,0 0 1 0,0 0-7 0,-2 0-2 16,-1 0-7-16,1 5-2 0,-4 11-3 0,0-1-2 15,-5 4-9-15,-24 48-3 0,26-41-4 0,-3-8-37 16,3 1-22-16,5-2-32 0,2-4-42 0,4-1 89 16,-4 5-73-16,14-23-30 0</inkml:trace>
</inkml:ink>
</file>

<file path=ppt/ink/ink7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55.48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61 7 1094 0,'-15'-6'535'15,"0"6"-292"-15,3 2-126 0,3 6 30 0,9 11-38 16,-6 0-26-16,4 6-1 0,0 3-28 0,8 10-9 16,0-9-10-16,3 13-35 0,-5-2 14 0,0 4-3 15,0 0-2-15,3-8-29 0,-7 0 9 0,2-5-59 16,-2 5-29-16,2-6-40 0,0-12-58 0,0-1-118 0,4-8 210 16,3-5-156-16,-1 0-38 0</inkml:trace>
</inkml:ink>
</file>

<file path=ppt/ink/ink7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55.61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29 196 988 0,'-13'-90'532'0,"9"90"-276"0,8 0-159 0,-2-2 103 15,-2 2-119-15,0 0-16 0,0 0-9 0,0 0-14 16,11 0-22-16,8 0-8 0,2 0-8 0,2-2-30 16,52-3-26-16,-49 3-23 0,-1-4-35 0,0 0 76 15,-2-3-64-15,0 1-24 0</inkml:trace>
</inkml:ink>
</file>

<file path=ppt/ink/ink7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55.92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0 139 1128 0,'61'-96'486'0,"-74"91"-306"16,11 8-113-16,-4 3 33 0,0-4-24 0,6-2-11 15,0 0 0-15,0 0-10 0,2 13-4 16,2 8-6-16,0 0-5 0,23 52-7 0,-10-45 0 16,2-10-3-16,-4 3-6 0,-2-4-3 0,1-8-4 0,9-3-5 15,3-2 2-15,-10-4-7 0,8-2-1 0,-8-4-4 16,7-7 4-16,-10-6-3 0,6 2 0 0,-11-1 0 16,-8-3-3-16,5-3 2 0,-5 1 1 0,0 0 1 15,-7 2-3-15,-1-2 2 0,2 4-2 0,-5 0 1 16,-8 4 0-16,-2 1-1 0,6 14-3 0,-14-4 1 15,0 8-27-15,5 0-24 0,-5 15-30 0,2-2-35 16,16 4 82-16,-12 4-66 0,8-6-28 0</inkml:trace>
</inkml:ink>
</file>

<file path=ppt/ink/ink7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56.07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78 1177 0,'183'-19'540'15,"-172"17"-329"-15,-1 0-141 0,9 2 68 0,2-2-90 16,2 0-13-16,4-2-9 0,-1-3 2 0,1 5-96 16,7-4-42-16,-3-5-60 0,-8 1-115 0,0 4 204 15,-10 4-151-15,6-1-133 0</inkml:trace>
</inkml:ink>
</file>

<file path=ppt/ink/ink7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56.25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17 55 1338 0,'-17'-55'548'0,"17"65"-363"0,0 5-126 0,2 6 7 16,5 7-12-16,-3-3-6 0,4 6-20 0,-4-6-10 0,1 3-3 15,-3 3-6-15,0 1-10 0,-2-7 0 0,0-2-24 16,-2 2-59-16,-2 1-37 0,-1-1-57 0,-1-8 125 16,2 4-127-16,0-4-68 0</inkml:trace>
</inkml:ink>
</file>

<file path=ppt/ink/ink7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56.52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189 0 947 0,'-152'59'499'0,"140"-45"-229"0,5 5-93 16,3-2-49-16,-4 4-38 0,8 4-39 0,-5-1-24 15,5-1 8-15,5 2-6 0,-3 2-7 0,2-2-6 16,-2 3 0-16,2-1-1 0,-2-6-3 0,15 2-6 15,-11-2 6-15,7-8-3 0,2 2 4 0,6-5-1 16,-2-4 1-16,0-8-1 0,4 2 3 0,-15-4-1 16,7-8-4-16,6-3 1 0,-4-2-2 0,-3-2-2 15,1-2-2-15,2 2-3 0,-4-4 2 0,1 2-3 16,3-4 3-16,-11 6-3 0,1 0 2 0,-1-2-3 16,-6 4 0-16,-4 0 3 0,-2-2-7 15,-3-2-8-15,1 2-9 0,-5 5-15 0,1 3-68 16,-1-4-42-16,-4 9-83 0,0 2 160 0,3 6-151 15,-1 0-75-15</inkml:trace>
</inkml:ink>
</file>

<file path=ppt/ink/ink7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56.66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124 0 1115 0,'-113'94'458'0,"123"-89"-274"0,-2 1-33 0,9 0-54 0,-6-4-21 16,16 2-37-16,3 1-38 0,-7-7-8 0,6-1-32 15,-4-3-149-15,3 0 156 0,-1-3-95 0,7 1-79 16</inkml:trace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39.07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1133 0,'61'166'473'0,"-59"-162"-304"15,15-2-114-15,-4-4 32 0,14 2-43 0,2-4-5 16,7 6-7-16,-8-4-5 0,5 0-21 0,-8-1-3 0,-6 1-63 16,13 0-38-16,-9 2-65 0,-10 0 121 0,-5 0-91 0,-2 0-84 15</inkml:trace>
</inkml:ink>
</file>

<file path=ppt/ink/ink7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56.81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147 51 1303 0,'46'-51'617'0,"-59"75"-386"15,-3-8-114-15,-3 18-77 0,4-7-30 0,-2 1 1 16,-2 10-14-16,2-5-19 0,1 9 6 0,-1-12-59 16,2-7-40-16,4 0 83 0,-1 2-59 0,6-4-20 15</inkml:trace>
</inkml:ink>
</file>

<file path=ppt/ink/ink7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56.95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0 115 1034 0,'57'-115'485'0,"-53"127"-280"16,0 7-127-16,3-2 44 0,-1 6-35 0,3-6-37 0,-1 0-16 0,9 10-13 16,-7-4-24-16,-3-4-9 0,5 2-55 0,-8-4-40 15,9-2 81-15,0-5-56 0,-1 5-28 16</inkml:trace>
</inkml:ink>
</file>

<file path=ppt/ink/ink7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57.19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89 1144 0,'30'-89'483'0,"-32"102"-318"0,-5 0-115 0,3 5 10 16,0 1-12-16,2 0 2 0,4-2-13 0,4 0-16 16,-4-2-4-16,7 1-4 0,1-1 0 0,5-4-4 15,0 3 2-15,1-5-9 0,-1-5 11 0,4 0 3 16,-2-2 4-16,2-2-5 0,8 0 5 0,-6-2 0 15,7-2-4-15,-7-9-4 0,0 7 2 0,0-2-10 16,-9-1-12-16,3 1-51 0,-11-7-39 0,0 7-51 16,-4 4-86-16,2 1 166 0,-4 3-161 15,0 0-82-15</inkml:trace>
</inkml:ink>
</file>

<file path=ppt/ink/ink7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57.36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105 0 1302 0,'-105'67'532'0,"110"-67"-358"0,-1 4-112 16,8 0 22-16,-12-4-20 0,0 0-17 0,11 3-1 15,18 3-24-15,53 13-14 0,-46-15-15 0,2 0-19 16,-5-4-20-16,3 0-68 0,-2 0-38 0,-3-2-49 16,-16-2-80-16,4 2 183 0,-4-5-138 0,-11 5-36 15</inkml:trace>
</inkml:ink>
</file>

<file path=ppt/ink/ink7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57.57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212 0 318 0,'-170'66'356'0,"155"-58"-90"0,4 5-104 15,1 3 96-15,6-7-40 0,2-3-30 0,2 2-36 16,0-8-14-16,0 0-15 0,0 0-14 0,0 0-28 16,0 0-9-16,2 7-8 0,4 5-4 0,2 1-19 15,1 2-4-15,-1 4-9 0,62 50-2 16,-51-56-9-16,4 1-4 0,-2 1-1 0,2-2-3 15,-2-3-4-15,2-3-3 0,6-7-11 0,-8 0-14 16,-2 0-19-16,5-11-18 0,-10 3-27 0,7-7-97 16,-4-6-88-16,0 2 188 0,-7 2-133 0,14 0-97 15</inkml:trace>
</inkml:ink>
</file>

<file path=ppt/ink/ink7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57.86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51 227 1050 0,'-46'-170'556'0,"56"158"-342"16,1 5-13-16,2 1-144 0,3 0 1 0,7 1-1 16,-1-1-4-16,1 4-8 0,2-4-10 0,0 4-1 15,0 2-6-15,1-5 4 0,-5 7-1 0,2 1 1 16,-9 1-2-16,1-2 3 0,0 6-6 0,-7 1 2 15,-1-1 2-15,-3 9-5 0,0-9-2 0,-2 11-4 0,-2 2 1 16,0-2-3-16,0 0-5 0,-2 2-2 0,0 0-3 16,2 4-1-16,0-1-1 0,0-1-1 0,0 0-4 15,-4 4 0-15,4-4-4 0,0 0-15 0,0 0-20 16,0-1-73-16,0-1-42 0,4-5-71 16,-4-3 156-16,4-3-159 0,2 1-74 0</inkml:trace>
</inkml:ink>
</file>

<file path=ppt/ink/ink7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58.03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0 172 1097 0,'27'-137'517'0,"-27"129"-305"0,2 6-135 0,2 0 70 0,-4 2-91 16,0 0-9-16,0 0-10 0,11 0-3 0,10 0-27 15,0 0-6-15,50 4-15 0,-47-4-13 0,-8-8-60 16,1 1-35-16,-4 3-56 0,-1 0 121 0,-3 0-94 15,-5 4-48-15</inkml:trace>
</inkml:ink>
</file>

<file path=ppt/ink/ink7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58.18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110 0 1141 0,'-105'63'519'0,"100"-70"-315"0,5 3-130 16,5 4 43-16,-5-2-37 0,0 0-40 0,0 2-10 0,2 0 8 15,21 0-19-15,-2 0-17 0,57 4-3 0,-55-4-9 16,2 0-41-16,2 0-28 0,1-2-29 0,-5 2-63 16,-6 0 120-16,4 2-89 0,-7 0-31 0</inkml:trace>
</inkml:ink>
</file>

<file path=ppt/ink/ink7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58.40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0 139 846 0,'3'-139'501'0,"-3"139"-245"0,0 5-138 16,0 3 110-16,0-8-103 0,0 0-25 0,0 0-31 15,2 21-7-15,2 4-8 0,19 55-15 0,-19-53-15 16,7 5-4-16,-7 0-4 0,4-1-4 0,-3 1-6 16,-1-3-6-16,-2-2-14 0,-2 1-13 0,6-1-57 15,-4-2-31-15,2-6-47 0,-4 0-87 0,3-4 168 16,-1-7-128-16,-9-4-89 0</inkml:trace>
</inkml:ink>
</file>

<file path=ppt/ink/ink7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58.69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116 58 900 0,'-70'33'552'0,"58"-26"-276"0,3-1-170 0,-1 13 138 16,1-9-124-16,5 3-53 0,4 4-7 15,-2 0-8-15,6-1-6 0,5 5 2 0,-5 0-15 16,11-12-15-16,-3 4-3 0,1 3-2 0,8-5-2 16,2-5 2-16,4-2-5 0,-1-6-10 0,1-2 5 15,4-6 3-15,-7-7-5 0,5 0 1 0,-14-13-2 16,4 5-1-16,-5-2 1 0,1-3 0 0,-4 9 0 16,-11-4-1-16,-7 2 2 0,3 2 1 15,-6 8 0-15,5 1 1 0,-5 1 0 0,-9 5 1 0,-11 4 0 16,9 2 2-16,7 2 0 0,-12 4-2 0,8 1-2 0,-12-1 2 15,9 4-3-15,-4 3 0 0,10-5-1 0,0 3-30 16,3 0-18-16,3-1-18 0,3-2-24 0,6-3-112 16,0 1-114-16,0-6 222 0,0 0-165 0,0-2-102 15</inkml:trace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39.23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85 0 1098 0,'-84'114'505'16,"82"-114"-317"-16,2 0-59 0,2-2-42 0,-2 2-8 15,0-2-42-15,0 0 0 0,17-3-17 0,19-3-10 16,48-11-19-16,-42 11-28 0,-11 1-27 0,1-3-167 16,4 4 175-16,-11 1-92 0,4-3-76 0</inkml:trace>
</inkml:ink>
</file>

<file path=ppt/ink/ink7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58.98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229 63 1094 0,'-8'-13'522'0,"2"1"-289"0,-1 14-138 0,3-2 43 15,0 10-31-15,4-10-20 0,0 0-22 16,0 0-6-16,0 19-10 0,2 7-3 0,11 47-19 16,-3-46-4-16,3-8-5 0,-5 2-3 0,3-6-5 0,3-15-2 15,5 0-2-15,0 6-3 0,-2-8-1 16,6-2-1-16,-6-6 3 0,4-7-1 0,-8-6-3 0,3 4 2 15,-11-2 1-15,-3-5-1 0,-2-3 1 0,-2 6 2 16,-3 0-1-16,-5 8 1 0,-1-4 2 16,-10 9 0-16,5 3 0 0,-12 1-2 0,5 4 1 0,-13 8-4 15,3 5 1-15,-3 6-17 0,-4 6-21 16,4 6-27-16,1-2-28 0,9 5-145 0,1 4 179 16,8-3-115-16,-6 1-75 0</inkml:trace>
</inkml:ink>
</file>

<file path=ppt/ink/ink7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59.16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11 1421 0,'71'63'591'0,"-67"-76"-382"0,7 13-138 0,4 9 35 0,-1-9-32 16,12 0-29-16,1 0-8 0,5 0-7 0,-1 0-10 16,-8 0-15-16,9 0-5 0,-1-11-27 0,3 7-16 15,-7 0-15-15,-2-5-21 0,-6 1-23 0,4 2-76 16,-10-3-49-16,4-1-81 0,-13 5 207 0,-2 3-173 15,2 0-70-15</inkml:trace>
</inkml:ink>
</file>

<file path=ppt/ink/ink7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59.35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122 0 1013 0,'-87'57'454'0,"77"-55"-229"0,1 2-128 0,3 2 87 0,6 5-51 16,-6-1-23-16,2 3-32 0,4 4-5 0,0-3 4 15,0 3-25-15,0 2-7 0,2 0-19 0,-4 2-6 16,6 2-4-16,-4-6-5 0,2 2-15 0,0 2-28 16,2-8-7-16,3 3-16 0,3-7-2 0,-2-1-131 15,1-6-101-15,-1 0 207 0,7-2-131 0,2-6-60 0</inkml:trace>
</inkml:ink>
</file>

<file path=ppt/ink/ink7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0:59.51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17 1285 0,'147'-17'573'0,"-151"19"-351"15,4 7-141-15,-4-3 33 0,4-6-28 0,-2 0-11 0,2 0-10 16,0 0-26-16,0 0-10 0,-2 15-5 0,2-5-9 16,0-1-6-16,0 3-1 0,0-3-12 0,-2-5-44 15,2 0-30-15,-3-4-40 0,3 0-69 0,-2 0 132 16,2 0-100-16,0 0-43 0</inkml:trace>
</inkml:ink>
</file>

<file path=ppt/ink/ink7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00.26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111 137 1096 0,'-71'-133'482'0,"54"131"-292"0,15 9-116 0,-15-7 37 15,17 8-40-15,-4 5-11 0,6-1-15 16,2 5-3-16,0 4-6 0,2 2-3 0,-3-6-21 0,5 12-9 0,7 3 1 16,-3-3-13-16,-3-3-22 0,7 1-24 0,-3-6-32 15,2 4 58-15,-7-8-42 0,5 2-24 0</inkml:trace>
</inkml:ink>
</file>

<file path=ppt/ink/ink7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00.52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43 281 984 0,'-40'-145'407'0,"32"130"-223"0,12 7-100 15,2 0 42-15,-4-1-22 0,9 5-32 0,6-7 2 16,-5 1-7-16,14 2-12 0,-1-3-16 0,-4 0-5 16,-2 1-3-16,2-3-1 0,-4 3-4 0,2 6-3 15,-3-3-3-15,-5 14-3 0,2 3 1 0,-5 5-5 16,2-3 0-16,-7 10-3 0,3-6 1 15,-6 10-7-15,0-1 3 0,0 0 0 0,-2-6-4 0,-2-4-1 16,-1 4-7-16,3 6-42 0,0 0-32 0,-2-10-37 16,2 6-66-16,-2-7 128 0,2 10-127 0,2-12-67 15</inkml:trace>
</inkml:ink>
</file>

<file path=ppt/ink/ink7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00.62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84 15 1144 0,'-76'53'575'0,"72"-60"-364"16,0 1-134-16,4 0-12 0,0 4-15 0,0 0-2 16,0-1-6-16,4 1-7 0,19-4-74 15,-2 0 46-15,57-11-25 0,-55 15 17 0,4 0-10 16,-4-3-17-16,-4 3-64 0,0 2-39 0,-8 0-59 16,-3 5 132-16,-4-3-133 0,-4-2-64 0</inkml:trace>
</inkml:ink>
</file>

<file path=ppt/ink/ink7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00.78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1030 0,'2'0'451'0,"-2"4"-269"0,0 6-110 0,0-10 34 0,0 0-35 16,0 0 1-16,2 26-12 0,3 1-8 0,7 57-28 15,-5-55-4-15,-5-1-5 0,2 3-2 0,-2-3-25 16,-2 1-27-16,0-2-29 0,0-1-42 0,0-7-70 15,-2-5 127-15,2 3-122 0,-2 2-92 0</inkml:trace>
</inkml:ink>
</file>

<file path=ppt/ink/ink7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00.92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 45 1215 0,'0'-4'502'0,"0"2"-327"16,0 0-115-16,0-1 22 0,17-5-19 0,6-3-23 15,61-5-8-15,-55 16-15 0,7 2-26 0,-4 0-32 0,-11-2-40 0,-5 0 61 16,6 0-43-16,-4 4-22 0</inkml:trace>
</inkml:ink>
</file>

<file path=ppt/ink/ink7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01.11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185 0 959 0,'-153'113'464'0,"140"-100"-234"0,5 6-134 0,-1-2 77 0,9 1-92 0,0 6-6 16,5-3-7-16,7 0-10 0,-1 0-10 15,8-5-27-15,4-3-7 0,0-2-4 0,2-9-10 16,5-2-41-16,-3 2-25 0,2-11-33 0,9 1-45 16,-6-9 100-16,-1 2-82 0,3-10-30 0</inkml:trace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39.51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82 84 1147 0,'0'-40'520'0,"-15"57"-322"16,5 4-56-16,-3 10-52 0,3-6-49 15,1 11 25-15,-1-2-11 0,8 2-19 0,-5-1 1 16,7-5-11-16,0-1-1 0,7-6-3 0,7-4-2 15,3-10-10-15,0 3 2 0,4-6-5 0,-2-8-7 0,2-12 4 16,-2-3-2-16,-2-2-7 0,-1-8 1 0,-1 3 5 16,-4-7-1-16,-5-7-2 0,2-2 3 0,-3 13 1 15,-5-3-1-15,-3 1-1 0,-3 2 0 0,-6 1-1 16,-1 10 3-16,-4-3 0 0,-4 6-2 0,0 7 0 16,-2 6 0-16,2-2 2 0,6 10-2 0,1 3 1 15,-1-1-20-15,2 5-20 0,3 0-30 0,3-1-35 16,1-1 76-16,-2-1-59 0,16-1-25 0</inkml:trace>
</inkml:ink>
</file>

<file path=ppt/ink/ink7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01.38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78 0 1053 0,'-26'0'440'0,"14"8"-256"16,-11-1-117-16,16 7 20 0,1-1-13 0,0 0-13 15,6 1-7-15,6 1-4 0,-2 2-12 0,0-2-31 0,9-3 14 16,0-1 0-16,3 3-3 0,-3-1-4 15,2-2-4-15,-1-9-6 0,7-2 4 0,-4-2-2 16,0 2 0-16,-8-11-3 0,-1-4 3 0,5-4-5 0,-9 3 2 16,-2-1 2-16,-2 2-2 0,-2-4 0 15,2 7 1-15,-11-3 0 0,-3 0-2 0,-1 3 3 16,-4 7-2-16,10 3 1 0,-7 2-4 0,-5-2 1 16,12 11-8-16,-14-3-17 0,15 13-78 0,-9-5-59 15,13-1 123-15,-3-2-91 0,-3 1-52 0</inkml:trace>
</inkml:ink>
</file>

<file path=ppt/ink/ink7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01.55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51 12 1097 0,'-8'-11'528'0,"-5"11"-303"0,5-2-136 0,2 19 68 0,-3-9-64 16,5 5-33-16,2 10-6 0,2 2-4 0,2-4-10 15,0 3-15-15,0 1-9 0,4 0 0 16,1 4-4-16,-3-1-6 0,-2 1-3 0,0-1 2 0,0 5-7 15,0-1-19-15,0-1 12 0,1-8-54 0,-3-4-96 16,4 4-84-16,-2-6 181 0,4-4-139 0,3-5-108 16</inkml:trace>
</inkml:ink>
</file>

<file path=ppt/ink/ink7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01.70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15 126 919 0,'-15'-97'416'0,"15"93"-219"0,5 4-105 0,7 0 60 15,-12 0-45-15,0 0-42 0,0 0-3 0,17 0-12 16,6 0-12-16,-6 0-7 0,59 0-21 0,-51-4-5 16,-4-3-15-16,-4 3-19 0,-2 2-62 0,-3-6-36 15,-8 10-58-15,7-2 127 0,-11 0-130 0,0 0-61 16</inkml:trace>
</inkml:ink>
</file>

<file path=ppt/ink/ink7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01.87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151 0 1046 0,'-151'105'475'0,"157"-107"-271"0,1-2-132 16,5 2 29-16,-12 0-17 0,0 2-13 0,11 0-7 15,14-3-30-15,7 1-7 0,52-6-19 16,-53 2 8-16,1-1-6 0,-1-3-17 0,-1 3-15 0,-5 1-20 16,-2 0-25-16,-12 4-29 0,-1-2-148 15,1 4 183-15,-5 0-128 0,-6 0-49 0</inkml:trace>
</inkml:ink>
</file>

<file path=ppt/ink/ink7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02.15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19 87 939 0,'-15'10'494'0,"11"-6"-284"15,4-1-133-15,9-3 52 0,-9-3-21 0,0 1-21 16,8 0-7-16,15-4-19 0,7 0-65 0,52-18 57 15,-53 12-4-15,3 1-2 0,-7 3-6 0,4 0 1 16,-6 1 0-16,1 1-3 0,-6 2 5 0,3 0-9 16,-12 4-4-16,-3 2-1 0,0 2-1 15,-6-4-2-15,0 0-2 0,0 0-1 0,0 0-4 16,0 10-3-16,0 9-1 0,0-2-5 0,0 4-3 0,5 48-2 0,-3-45 0 16,0-1-3-16,-2-6-2 0,0 4 0 15,-2-3-2-15,2 4-30 0,0-10-25 0,-2 5-22 0,-3-9-31 16,10-8-164-16,-1 5 205 0,-4-8-135 15,0 1-76-15</inkml:trace>
</inkml:ink>
</file>

<file path=ppt/ink/ink7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05.17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270 145 496 0,'48'-69'284'0,"-67"52"-123"0,7 2-86 0,-3 7 65 16,2-3-54-16,-3-1-10 0,-1 3-6 0,4 5-14 15,3 4-12-15,-1 2-11 0,-2-2-6 0,-1 0-10 16,7 7-5-16,-3-3 4 0,2 4 0 0,-3-6-7 16,5 5 3-16,2 1 2 0,-7 9 7 0,1 2-2 15,-1-5 7-15,5 12-2 0,-5-3 3 0,-1 0 2 16,-1 6 0-16,0 1 0 0,3-7-4 0,4 4 1 16,-3-6-3-16,5-2-2 0,4 0-1 0,0 0-1 15,8-9-4-15,1 3 3 0,8-4-2 0,-5 1 0 16,15-8-2-16,-1 4 1 0,3-6-1 0,9 0 0 15,0 0 0-15,2 0 0 0,-4 0-7 0,1 5-3 0,1-1 1 16,-2 2-1-16,-5 3-1 0,-3 3-2 0,-7 3 0 16,-2 0 0-16,-15 4 1 0,4-3 3 0,-14 1-3 15,0 4 2-15,-7-4-3 0,-6 2 3 0,-2-4 0 16,-6-1-4-16,2-1 3 0,-3-3 0 0,3 3 1 16,-4-2-3-16,-3-1 4 0,1-4-5 0,-1-3 1 15,5-3 2-15,-3 4-2 0,5-8-1 16,-2-1 1-16,6-7 1 0,4 3-2 0,6-1 1 0,-1 1-3 15,3 1-8-15,7-3-17 0,2 3-65 16,0 0-47-16,2-1-78 0,5 3 155 0,1 0-120 0,9-3-96 16</inkml:trace>
</inkml:ink>
</file>

<file path=ppt/ink/ink7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05.62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0 149 490 0,'46'-101'353'16,"-46"91"-124"-16,-14 1-124 0,5 3 85 0,3 6-82 16,4 0-16-16,2 0-22 0,-2 0-8 0,0 0-12 15,0 0-9-15,2 0-17 0,0 0-4 0,4 2-3 16,8 2-2-16,7 1-7 0,13-1-1 0,41 2-4 15,-45-14 0-15,-11-3 1 0,1 3-4 0,-1 1 2 16,2 5 2-16,-8-8 0 0,-1 12 1 0,1 0 1 0,-7-2 5 16,-4 0 1-16,0 0 4 0,-2 0-3 0,0 0 1 15,0 0 1-15,0 0-2 0,-1 2 0 0,-1 9-6 16,0-1-2-16,0 1-1 0,0 5-1 0,-1-1-3 16,-1-2-11-16,2 4 4 0,0-5-60 0,2 7 56 15,0-6-26-15,2-5-15 0</inkml:trace>
</inkml:ink>
</file>

<file path=ppt/ink/ink7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05.87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39 114 795 0,'-21'-65'369'0,"21"67"-215"0,-6-8-93 0,6 4 21 15,0 2-11-15,0-2-11 0,0 0-4 0,0 2-27 0,2-2-10 16,15-1-4-16,0 1-3 0,2 0-3 15,52-2-5-15,-54 4 2 0,4-2 0 0,-6-2 4 16,2 2 6-16,-7 2 1 0,1 4 6 0,1-8 5 16,-5 6 4-16,-1 8 3 0,-6-1 2 0,4 1-3 15,-4 1-2-15,-2-1-4 0,-2 5-6 0,0 2-5 16,1 2-6-16,-3-7-3 0,2 5-47 0,0 2-33 16,-3-2-49-16,3 0-87 0,4-3 151 0,-2 1-111 15,2 4-50-15</inkml:trace>
</inkml:ink>
</file>

<file path=ppt/ink/ink7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06.08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17 63 826 0,'-9'2'402'16,"1"-2"-239"-16,8 0-15 0,0-2-47 0,0 0-15 0,0 0-48 15,0-1 17-15,11 1-6 0,18 0-4 0,53-2-7 16,-55 4-12-16,5 0-4 0,1-4-5 0,-1 0-2 15,4-5-5-15,2 5 0 0,-7 0-4 0,-4 2-2 16,3-9-2-16,-5 7-3 0,-4 0-13 0,-6 2-65 16,-5 2-38-16,-5 0-63 0,-5 0 129 0,0 0-129 15,0 0-71-15</inkml:trace>
</inkml:ink>
</file>

<file path=ppt/ink/ink7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06.25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27 30 706 0,'-21'2'385'0,"21"-2"-194"0,-6 4 71 16,12-4-127-16,-6 0-30 0,0 0-65 15,0 0 15-15,28 0-9 0,3 2 23 0,47 0-48 0,-46-8-30 16,-5 2 20-16,2-2-3 0,-1-1-6 0,-7 1-5 16,-2 4-13-16,-3-2-26 0,-1 2-5 0,-9 2-24 0,1-3-103 15,-1 3 131-15,-6 0-89 0,0 0-41 0</inkml:trace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39.72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96 1211 0,'120'-94'509'0,"-120"94"-323"0,0 0-58 0,0 0-64 16,0 0-16-16,0 0-33 0,0 0 22 0,0 0-19 15,0 0-8-15,0 0-5 0,0 0-29 0,6 2-31 16,3 11-35-16,-5-1-59 0,2-1 100 0,-2 1-73 16,1 1-37-16</inkml:trace>
</inkml:ink>
</file>

<file path=ppt/ink/ink7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06.48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143 0 830 0,'-103'61'386'0,"94"-46"-220"0,-1-2-102 0,6 1 24 0,-1 5-12 0,3 0 3 15,-4 7-7-15,4-8-26 0,0 1-8 0,2 2-4 0,0 3 5 16,4-10-9-16,-2 3 3 0,9-4-9 0,3-3 5 15,-3 1 1-15,6-5 2 0,-5-2 3 0,3-4-1 16,4 2 3-16,-7-2-3 0,5-4-1 0,4-2-7 16,-4 2-2-16,8-7-4 0,-6-4-4 0,4 5-5 15,-2-7-3-15,-6 7-7 0,4 1-6 0,-8-1-44 16,-3 3-25-16,-2 1-32 0,7 4-43 0,-11 2-63 16,-2-2 136-16,0 2-140 0,0-2-66 0</inkml:trace>
</inkml:ink>
</file>

<file path=ppt/ink/ink7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06.65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396 94 802 0,'-160'-4'372'0,"154"0"-199"0,4 2-93 16,4 2 33-16,-2 0-18 0,0 0-21 16,0 0-7-16,0 0-10 0,6 0-7 0,11 0-26 0,4 0-7 0,2 0-2 15,55-2-9-15,-53-7-12 0,3 5-16 0,-5-4-21 16,8-1-90-16,-3-3 36 0,3-3 59 0,-10 4-75 15,0-3-48-15</inkml:trace>
</inkml:ink>
</file>

<file path=ppt/ink/ink7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06.89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17 36 741 0,'0'4'742'0,"-2"3"-692"0,-5-5-16 0,7-2 11 16,-2 0-11-16,0 0-2 0,2 0 26 0,-2 0 8 15,0 14-9-15,2 5-17 0,0-2 0 0,2 0-10 16,17 50-2-16,-9-54-4 0,1-3-5 0,4-6-1 16,-1 5-1-16,1-11-3 0,0 0 0 0,6-7-5 15,-4 5 2-15,-3-17-2 0,3 2-1 0,-6 0-1 16,-1-4-1-16,1 2-2 0,-3 0 1 0,-8 0 0 16,-2 4-4-16,-6 2 0 0,-3 1 2 0,3 7-1 15,-11 3-3-15,2 4-7 0,-2 0-54 0,-2 11-38 16,2-3-42-16,2 7-80 0,5 6 155 0,-1-4-123 15,0 4-47-15</inkml:trace>
</inkml:ink>
</file>

<file path=ppt/ink/ink7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07.04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4 925 0,'61'4'447'0,"-50"-8"-280"15,1 2-46-15,5 0-84 0,2 2 3 0,0 2-3 16,2 0-16-16,0-2-22 0,2 2-22 0,-8-2-34 15,2 0-136-15,2 2 154 0,-5-2-93 0,-1-4-71 16</inkml:trace>
</inkml:ink>
</file>

<file path=ppt/ink/ink7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07.19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17 66 540 0,'-17'-63'418'15,"23"59"-185"-15,-8 4-136 0,4 6 49 0,-2-6-23 0,0 0-32 16,-2 0-10-16,2 0-7 0,0 17-31 0,0 2-10 15,0 0-8-15,11 57-3 0,-5-51-21 0,-4-4 9 16,4 4-3-16,-6-4-2 0,0 0-11 0,0 4-59 16,-4-4-39-16,-2-4-63 0,8-2 124 0,-2-3-120 15,6 3-70-15</inkml:trace>
</inkml:ink>
</file>

<file path=ppt/ink/ink7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07.37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9 0 972 0,'-3'2'475'0,"3"5"-290"0,-4 5-74 0,2-12-69 16,2 0 18-16,0 7 0 0,2 20-24 15,2-2-3-15,18 57-12 0,-20-52-14 0,8-1 3 16,-4 0-1-16,-3 1 1 0,5-1-7 0,-8-6 1 0,6-4-6 0,-4 0 4 16,5 2 0-16,-5-6-90 0,2-4-49 15,0-5-94-15,7-2 175 0,-11-6-122 0,0 2-80 0</inkml:trace>
</inkml:ink>
</file>

<file path=ppt/ink/ink7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07.56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5 55 941 0,'-4'-6'390'0,"4"4"-224"0,2-3-94 15,-2 5 36-15,0 0-22 0,0-2-34 0,2 0 10 16,19 2-6-16,4 0-27 0,51 0-7 0,-51-4-12 15,2 2-2-15,-1 2 1 0,-3-4-5 0,-4 4-48 16,2-7-26-16,-11 3-12 0,5-2-35 0,-9 4 81 16,3-7-67-16,-9 9-30 0</inkml:trace>
</inkml:ink>
</file>

<file path=ppt/ink/ink7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07.77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151 0 747 0,'-95'52'394'16,"74"-52"-201"-16,13 13-114 0,0-3 90 0,1 1-92 16,-1 6-6-16,8 1-10 0,-4-3-3 0,4 8-22 15,4-8 0-15,4-2-3 0,1-1-22 0,-1 1 16 0,9-5 0 16,0-6 6-16,2 7-3 0,0-7-6 0,2-2-1 16,0 0-5-16,4-4-2 0,-4-3-1 0,0 1-2 15,2 0-6-15,0-1-10 0,-2-1-17 0,-2-2-22 16,-2 1 16-16,-4 1-230 0,3 4 211 0,-11-1-114 15,-1 7-93-15</inkml:trace>
</inkml:ink>
</file>

<file path=ppt/ink/ink7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07.92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65 0 940 0,'-53'53'404'0,"53"-51"-250"0,-4 6-95 16,2 1 51-16,2-9-49 0,0 0-14 0,0 0-27 15,0 6-25-15,0 19-40 0,0-2-51 0,0 51 76 16,-2-49-75-16,-2-2-12 0</inkml:trace>
</inkml:ink>
</file>

<file path=ppt/ink/ink7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08.08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9 1 852 0,'-2'0'407'0,"0"0"-224"0,0 0-111 0,0 0 37 16,0 0-24-16,2 0-16 0,0 0-7 0,2 0-25 16,23 9-11-16,5-3-10 0,54 13-3 0,-51-17-5 15,1 0-48-15,2-4-35 0,0 0-52 0,-7-2 97 16,0-3-68-16,-1 3-36 0</inkml:trace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39.94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59 0 1154 0,'4'9'547'16,"0"-5"-274"-16,-4 2-180 0,0-6 56 15,0 0-37-15,0 0-42 0,0 0-3 0,0 9-14 16,2 7-11-16,0 3-53 0,1-2 33 0,5 55-6 0,-8-49-2 15,-2-6-6-15,-4 1-3 0,-3 3-1 16,1-4 0-16,-1 2-4 0,3-2-2 0,0-4-9 0,-3-3-46 16,1-6-23-16,-1 5-28 0,5-9-34 0,0-4 93 15,2 1-82-15,2 1-25 0</inkml:trace>
</inkml:ink>
</file>

<file path=ppt/ink/ink7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08.33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44 137 999 0,'-27'-82'498'0,"10"80"-284"0,15-2-152 16,4 0 40-16,6 4-26 0,-8 0-12 0,0-2-10 15,0 0-5-15,21 0-72 0,9 2 50 0,54 0-6 16,-55-7-11-16,-1 3-3 0,-1 2-5 0,0-9-12 16,-8 7-60-16,2-6-27 0,-12 10-47 0,1 0-74 15,-6 4 150-15,-6-4-120 0,0 0-42 0</inkml:trace>
</inkml:ink>
</file>

<file path=ppt/ink/ink7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08.53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210 0 855 0,'-187'61'415'0,"180"-44"-243"0,1-2-4 15,2 3-76-15,-2 3-14 0,6-6-43 0,0 4 25 0,8-4-19 16,0-3-3-16,9-1 0 0,-4-5 3 0,6 3-7 16,0-3-1-16,8 0 1 0,0-4-1 0,-6-2-8 15,0 0-1-15,0 0-5 0,7 0 3 0,-5-2-12 16,4-2-1-16,-12-2-9 0,0 2-51 0,1 1-32 15,-5-1-51-15,0 2-87 0,-9 4 154 0,-2-2-115 16,0 0-50-16</inkml:trace>
</inkml:ink>
</file>

<file path=ppt/ink/ink7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08.70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79 0 1036 0,'-63'52'448'0,"55"-47"-284"0,6 7-109 15,2 7 23-15,-6-4-25 0,6 10-13 0,0 0-6 16,2 3-22-16,2-3-23 0,-4 0-26 0,0-6-31 16,0-2-110-16,2 4 138 0,-2-15-90 0,0 9-62 15</inkml:trace>
</inkml:ink>
</file>

<file path=ppt/ink/ink7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08.84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63 91 672 0,'-61'2'358'0,"59"-2"-136"0,4 0-118 0,2 0 74 0,-4 0-46 0,0 0-42 16,0 0-9-16,7 0-15 0,16 0-12 0,6 0-24 16,49 0-4-16,-51-7-9 0,1-1 1 0,3-2-13 15,3 5-1-15,-1-5-31 0,-1-1 18 0,-3-1-152 16,1 1 135-16,-5-1-71 0,5 5-62 0</inkml:trace>
</inkml:ink>
</file>

<file path=ppt/ink/ink7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09.03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3 183 1120 0,'6'-113'440'0,"4"104"-288"0,11 9-86 0,13 0-14 15,-7-2 8-15,7 2-49 0,2-4-2 0,0 0-12 0,1-2-53 16,-1-7-44-16,4 2-70 0,-17 5 131 15,-2-2-133-15,4 1-60 0</inkml:trace>
</inkml:ink>
</file>

<file path=ppt/ink/ink7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09.23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146 0 930 0,'-139'55'418'0,"132"-57"-248"0,7 4-105 0,0 8 25 15,0-10-13-15,0 0-14 0,0 0-8 0,3 7-20 16,3 12-7-16,4 2-6 0,43 48-4 0,-30-54-11 16,0 2-5-16,15-9-11 0,-13 5-13 0,5-5-44 15,3-4-20-15,-5-6-36 0,-1 2-41 0,0-8 106 16,-8-1-86-16,2-3-19 0</inkml:trace>
</inkml:ink>
</file>

<file path=ppt/ink/ink7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09.37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27 7 710 0,'-10'-4'391'0,"3"1"-204"16,-1 3 5-16,8 0-54 0,-2 0-25 0,2 0-76 15,0 0 27-15,0 7-23 0,8 16-9 0,7 6-16 16,29 53-4-16,-38-52-2 0,9 1-2 0,-11-8-2 0,-4 1-15 16,2 9-12-16,1-8-20 0,-8-4-26 0,1-2-35 0,-2 0-60 15,4-2 112-15,8 0-87 0,-2 2-31 0</inkml:trace>
</inkml:ink>
</file>

<file path=ppt/ink/ink7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09.53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49 958 0,'0'-2'492'0,"0"-1"-336"0,0 1-57 0,0 0-82 0,0 0 19 16,15-6 9-16,-5 1-35 0,3 3-3 0,1 0-46 0,-1 0 24 15,4 2-42-15,2 0 5 0,-7 0-28 0,-5-1 42 16,1 1-32-16,-4 2-19 0</inkml:trace>
</inkml:ink>
</file>

<file path=ppt/ink/ink7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09.81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34 632 0,'0'0'411'15,"4"0"-187"-15,2 0-135 0,-6-3 117 0,0 1-141 16,0 0-11-16,23 0-4 0,9 2-7 0,56-4-21 15,-54 0-7-15,6 2-4 0,2-3-1 0,-7 5-12 16,1-6 0-16,-8 6-5 0,-5-2 0 0,-13 0-1 16,7 2 1-16,-19 0-4 0,2 0 3 0,-6 6 5 15,3-6 12-15,1 0 6 0,0 0-3 0,0 0 2 0,-2 4 15 16,-21 13 4-16,-47 55 11 0,53-55 7 0,-4-1-10 16,4-1-1-16,-2 2 9 0,9 0-2 0,-5 2-10 15,2-11-3-15,17 7-12 0,-4-7-2 0,6 1-4 16,5-7-2-16,8-2-5 0,-3 0 0 0,18-7-2 15,-1 3-1-15,-10-11-17 0,7 7-13 0,-3-9-19 16,9 5-17-16,-13-7-67 0,2 0-47 0,0 0-80 16,-2-2 166-16,-2 0-151 0,0 0-66 15</inkml:trace>
</inkml:ink>
</file>

<file path=ppt/ink/ink7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10.00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34 5 990 0,'-6'0'452'0,"-3"2"-262"16,3-4-119-16,4 0 29 0,2 0-29 0,0 2-17 16,0 0-14-16,0 0-9 0,2 0-8 0,19 4-9 15,-6-2-9-15,6 3 0 0,57 18-22 0,-55-23-19 16,-2 0-25-16,0 0-24 0,-2 2-34 0,-4-4 80 16,-11 2-68-16,6 0-19 0</inkml:trace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40.22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166 17 1246 0,'-6'-15'495'0,"6"13"-297"0,4 0-53 16,0 2-42-16,-4 0-18 0,0 0-17 16,0 0-35-16,0 0 13 0,7 11-4 0,3 10-9 15,1 2-2-15,22 63-5 0,-28-52-2 0,-3 6-6 16,-2 4-2-16,-5-9-1 0,1 12-4 0,0-9 1 0,-6 6-5 0,-1 4 5 15,-4-4 0-15,3-10-2 0,-1 6-2 0,3-2-1 16,-5-3 1-16,-2-11-3 0,0 3 1 0,0-17-3 16,9 7-4-16,-3-8-1 0,1-5-7 15,-3-2-13-15,5-11-43 0,0-1-26 0,1-7 15 16,3-10-92-16,-2-7 116 0,-5 7-81 0,13-19-20 16</inkml:trace>
</inkml:ink>
</file>

<file path=ppt/ink/ink7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10.29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46 89 603 0,'-21'5'313'0,"11"1"-157"15,-3-4-91-15,11 6 35 0,4-5-21 0,11 1-10 0,-9-6-7 0,-4 2-27 0,0 0-8 16,0-2-3-16,21-1-7 0,8-3-6 16,51-13 3-16,-55 9-6 0,11 3-3 0,-11-7 1 15,7 5-3-15,-3 1 0 0,-8-5 9 0,5 5 5 16,-16 1 2-16,1 1 7 0,-7 6 15 0,2-2 8 15,-8 2 4-15,0 0 3 0,0 0 4 0,0 0 0 16,-7 8-4-16,5 9-3 0,-13 4-11 16,-50 55-5-16,52-53-6 0,7-2-2 0,-1 6-8 0,5-8-6 0,0-2 2 15,4 4-3-15,0-8-1 0,4-3-4 0,7-3-1 16,-1-3 1-16,7-6-2 0,-2 2 2 0,4-4-6 16,-2-9 0-16,1 5-3 0,-1-3-2 0,4-4-3 15,-12 3-5-15,3-3 1 0,-7 0-11 0,-3 1-5 16,4 1-24-16,-4-2-11 0,-4 3-16 0,2 1-18 15,0 3-64-15,-2 1-40 0,0 5-62 0,0 0 165 16,0 0-140-16,-1 0-59 0</inkml:trace>
</inkml:ink>
</file>

<file path=ppt/ink/ink7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10.52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34 402 0,'7'-11'356'0,"-5"5"-121"0,-2 4-115 16,0 0 82-16,0 0-43 0,0-1-30 0,0 1-47 15,0 0-12-15,0 0-16 0,0 0-7 0,0 2-15 16,0 0-6-16,2 4-6 0,10 17-4 0,-3 0-5 15,18 55-5-15,-31-57-2 0,4 0-2 0,0-7 0 16,0 5 1-16,2-6 0 0,2-3 1 0,0-2-1 0,-4-8 1 16,0 0 0-16,0 0 1 0,0 0-1 0,0 0-4 15,5 0 1-15,7-4-12 0,1-3-5 0,2 1-6 16,-5-1-8-16,-1 1-36 0,-1-1-15 16,-2 3-14-16,5-4-26 0,-9 8-69 0,2-3 127 15,0 1-86-15,-2 2-29 0</inkml:trace>
</inkml:ink>
</file>

<file path=ppt/ink/ink7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10.67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0 134 458 0,'34'-97'346'0,"-34"87"-106"0,4 4-110 16,-4-5 107-16,0 9-96 0,0 0-16 0,0 0-13 15,0 0 15-15,0 0-31 0,0 2-11 0,0 0-26 16,0 0-5-16,0 0-7 0,6 16-5 0,1 5-2 16,1 5-39-16,15 53 17 0,-21-51-4 15,-2-1-3-15,2-6-5 0,-2 6 0 0,0-3-2 16,0-3-6-16,3-5-8 0,3 3-17 0,-4-10-24 15,-2 1-24-15,0 1-100 0,0-7 33 0,-2-4 81 16,2 0-97-16,-2 0-28 0</inkml:trace>
</inkml:ink>
</file>

<file path=ppt/ink/ink7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10.85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324 57 1210 0,'-34'-53'503'0,"24"49"-327"0,-3 13-118 0,2-3 31 0,3 9-38 15,-2 1-7-15,-3 8-8 0,-2-1-10 0,3-4-13 16,-5 4-5-16,2 4-2 0,-4-2-4 0,0-2-5 16,2-2-10-16,-2-2-15 0,1 0-53 0,1-2-34 15,0 0-38-15,4-9-68 0,1 1 144 0,1-5-114 16,7-2-33-16</inkml:trace>
</inkml:ink>
</file>

<file path=ppt/ink/ink7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10.96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53 945 0,'78'-53'470'0,"-78"60"-254"0,4-3-127 0,4 0-14 16,-8-4-50-16,0 0 17 0,0 0-9 0,0 0-37 15,4 2-68-15,11 2-46 0,4 3-85 0,-2-1 150 16,52 21-143-16,-48-20-81 0</inkml:trace>
</inkml:ink>
</file>

<file path=ppt/ink/ink7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11.10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248 53 796 0,'48'-53'408'0,"-69"60"-202"16,-4 7-125-16,0-1 74 0,4 4-88 0,-5 4-9 15,3 2-12-15,-2 4-10 0,2-1-11 0,2-1-26 16,2 0-23-16,-2-2-27 0,8 0-35 0,1-8 62 16,-3 4-45-16,9-9-25 0</inkml:trace>
</inkml:ink>
</file>

<file path=ppt/ink/ink7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11.25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0 207 769 0,'74'-92'377'0,"-72"90"-167"0,2 2-113 15,-2 4 65-15,-2-4-47 0,0 0-39 0,0 0 8 16,0 0-29-16,2 21-13 0,11-6-23 16,2 6-7-16,58 46-13 0,-58-52-21 0,6-3-67 15,-4 3-61-15,4-11-60 0,-4-2 151 0,10-2-147 0,-4-2-75 16</inkml:trace>
</inkml:ink>
</file>

<file path=ppt/ink/ink7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11.50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136 0 776 0,'-14'8'402'0,"-3"11"-192"15,0 0-126-15,9 0 97 0,-5 9-79 0,5-7-15 16,1 10-11-16,5-1-17 0,6-1-7 0,1-6-16 15,5 2 7-15,-1-6-43 0,-1-6 34 0,11-3 0 16,4 3 0-16,-15-15-10 0,11-4-2 0,2 1 0 0,-4-7-4 16,2-9-5-16,6 4 1 0,-14-4-4 0,-5-4 0 15,5 4 0-15,-7-7-1 0,0 5-1 0,-12 0-5 16,6 2 3-16,-13 11-5 0,2 1 1 0,-6 7-14 16,0-4-12-16,-8 14-23 0,-9-4-24 0,13 17-95 15,-10 2-84-15,3 9 180 0,7-3-138 0,-2 1-57 16</inkml:trace>
</inkml:ink>
</file>

<file path=ppt/ink/ink7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11.65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1128 0,'31'86'492'0,"-27"-90"-309"0,9 0-117 0,10 2 21 16,-8-3-18-16,10 5-12 0,-2 0 4 0,5 0-37 15,7 0-9-15,3 0-15 0,-6 0 1 0,-3 0-44 0,-4 0-27 0,7 0-119 16,-5-4 139-16,-8 0-90 0,0 0-53 15</inkml:trace>
</inkml:ink>
</file>

<file path=ppt/ink/ink7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11.83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21 9 1079 0,'-6'-9'474'0,"2"9"-297"0,0 0-113 0,2 0 20 0,-1 0-15 0,1 0 0 16,2 0-5-16,0 19-24 0,0 4-8 0,7 53-4 0,-3-42-4 15,-2 3-5-15,0 3-2 0,-2-8-10 0,0 10-2 16,0-10-4-16,0 3-6 0,-2-3 5 16,-2-9-87-16,2 2-46 0,2-6-75 0,4-4 153 0,-4-9-150 15,0 9-85-15</inkml:trace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40.36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15 778 0,'0'-9'478'0,"2"7"-212"0,2 2-165 15,-4-2 100-15,0 0-113 0,0 2-20 0,11 0-29 16,12 4-6-16,2 0-20 0,53 11-30 0,-49-11-131 16,-1 0 127-16,1 9-72 0,5-4-63 0</inkml:trace>
</inkml:ink>
</file>

<file path=ppt/ink/ink7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12.07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176 584 903 0,'-53'-162'433'16,"56"156"-243"-16,5-3-115 0,2 3 52 0,3 4-59 15,2-2-7-15,10 4-11 0,0-3-9 0,3 3-18 16,-3 0-3-16,11 7-6 0,-9-3 4 0,7-4-1 16,-7 4 0-16,-8 5 1 0,6 3-1 0,-8-3 0 0,-7 3-3 15,-5 3 9-15,5 2-1 0,-8 2-2 0,-2-2 0 16,-4-1 1-16,-7-1 2 0,-5 6-3 0,1-2-1 15,0-6-7-15,-4 6-6 0,0 2-2 0,3-3-16 16,-3-3-25-16,4 4-89 0,2-4-73 0,3-3 151 16,-1 3-114-16,3-6-96 0</inkml:trace>
</inkml:ink>
</file>

<file path=ppt/ink/ink7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12.22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38 1038 0,'9'-7'544'15,"-1"-1"-325"-15,1-5-136 0,3 11 35 0,3-2-28 16,-2 0-14-16,8 4-14 0,8 2-9 0,0 4-21 16,3 1-8-16,2 1-8 0,-5 0-6 15,-2 3-26-15,7 2-26 0,-5-1-24 0,-8 1-37 16,-2-3 73-16,-2 1-58 0,-8 4-26 0</inkml:trace>
</inkml:ink>
</file>

<file path=ppt/ink/ink7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12.39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92 0 1052 0,'-92'75'448'0,"100"-77"-279"0,5 2-115 16,-5 0 16-16,9-2-16 0,6 0-5 0,0 0-21 16,7 0-10-16,-1-2-9 0,-4-3-18 0,5 3-14 15,-7-2-24-15,0-2-85 0,0-1-82 0,-8 1 159 0,-2 1-118 16,-5-1-59-16</inkml:trace>
</inkml:ink>
</file>

<file path=ppt/ink/ink7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12.57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57 40 1040 0,'-29'-40'467'15,"22"44"-287"-15,3 13-116 0,2 4 77 0,2 0-32 0,-8-2-61 0,8 4-8 0,2 0-10 16,0 4-7-16,6 1-8 0,1 1-3 15,-9-6-39-15,0 0-46 0,0 2 52 0,-7-1-74 16,1-1-46-16,2-2 103 0,-7-2-74 0,11-5-36 16</inkml:trace>
</inkml:ink>
</file>

<file path=ppt/ink/ink7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12.76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122 0 1035 0,'-107'103'436'0,"98"-86"-250"0,7 0-35 16,-2 2-18-16,6 0-13 0,0-2-9 0,11-1-60 16,-7-1 18-16,15 2-7 0,-6-7-3 0,6 1-11 15,4-3-5-15,0-3-5 0,5 5-7 0,-5-6-8 16,-2-2-2-16,2-2-6 0,5-2-3 16,-7 2-10-16,-4-2-2 0,4 0-14 0,-2-4-60 0,-6-1-37 15,1 1-54-15,1 2-94 0,2 0 181 0,2 0-138 16,-2 1-53-16</inkml:trace>
</inkml:ink>
</file>

<file path=ppt/ink/ink7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15.48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52 131 1132 0,'12'-131'476'0,"-31"131"-308"0,15 0-109 0,-6 7 8 16,-11-5-7-16,21 27-8 0,-7-4-2 0,5 11-23 16,4 4-10-16,9 4-7 0,-3 0-4 0,-4 0-2 15,5-4-2-15,-1 5-9 0,3-3-17 0,3-5-20 16,-3-5 10-16,-5-5-4 0,1 1-215 0,-1-14 202 16,2 7-116-16,-6-10-59 0</inkml:trace>
</inkml:ink>
</file>

<file path=ppt/ink/ink7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15.72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3 80 777 0,'-4'-8'390'0,"6"-1"-208"16,-2-7-100-16,11 9 28 0,3 1-20 0,-12 4-6 16,9-7-1-16,-1 5-4 0,1-2-6 0,4 4-32 15,-1 2-5-15,-3-7-7 0,16 5-5 16,-4 0-3-16,9 2-7 0,-5 0-7 0,3 0 0 15,-7 2-1-15,-6 0-1 0,4 1-1 0,-9 7-1 16,3 1-2-16,-13 1 1 0,6-1 2 0,-8 8-2 16,5-3-2-16,-5 8 1 0,-2-1 0 0,-5 8-1 15,1-3 2-15,2-1-3 0,0 4-10 0,-7 1-64 16,3 4-45-16,-1-5-80 0,1-3 148 0,4-1-110 0,4 2-98 16</inkml:trace>
</inkml:ink>
</file>

<file path=ppt/ink/ink7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15.89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151 18 1022 0,'-126'0'421'0,"114"-6"-278"16,1-1-89-16,9 7 20 0,6-2-16 0,-4 2-10 16,0 0-1-16,4 0-22 0,20-2-9 15,7 2-2-15,49 4-27 0,-51-6-29 0,-5 2-63 16,-1 0-52-16,6 7 116 0,-6-5-91 0,0 0-79 15</inkml:trace>
</inkml:ink>
</file>

<file path=ppt/ink/ink7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16.05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28 0 831 0,'-2'3'412'0,"-6"-1"-216"15,-1 6-113-15,7 5 54 0,-2-3-38 0,2 9-15 16,2 8-11-16,0 5-23 0,0-5 2 0,6 17-23 15,0-8-7-15,-1 6-13 0,3 2-4 0,-2-6-16 16,-2-8-22-16,1 7 8 0,-5-9-177 0,2-5 168 16,2 4-84-16,-4-12-46 0</inkml:trace>
</inkml:ink>
</file>

<file path=ppt/ink/ink7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16.22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5 100 838 0,'-4'-61'415'0,"10"52"-219"16,0 3-111-16,7 4 47 0,0-9-36 0,-3 5-30 16,9 4-10-16,2 2-12 0,0 0-13 15,0-4-18-15,-2 4-21 0,-2 2-25 0,4 2-90 16,-6-4-83-16,2 2 160 0,-11 2-118 0,-4-1-102 16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23.16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55 3 1241 0,'-2'0'563'0,"0"0"-352"0,-1 0-60 15,1 0-61-15,0 0-54 0,-8 21 21 0,1 0-7 16,-14 50-25-16,21-48-2 0,2 3-3 0,2-3 0 16,2 2-5-16,1-2 2 0,1 4 2 0,0-6-1 15,1 3 1-15,1-10-3 0,5 5 2 0,-1-2-1 16,-1-7-1-16,1-5-3 0,-3-3-1 0,10-2-2 15,-3-9-3-15,3 3 1 0,-4-7-3 0,-2-3-2 16,6-1-2-16,-3-6 1 0,-3-3 0 0,-5-1 0 16,3 2-2-16,-7-5 1 0,-2 7-1 0,-2-2 0 15,0 0 2-15,-6 8 0 0,0-2 0 0,-5 9-2 16,3-3 1-16,-9 9 0 0,2-2 3 0,-2 3-3 16,-2 3-1-16,3 5-1 0,-1-1 0 0,0-2 2 15,9 6-1-15,-3 5-2 0,-2-7 0 0,5 1 2 16,4 3-1-16,2-4-7 0,0-6-45 0,0 0-27 15,2 0-29-15,0 0-42 0,0 0 101 0,0 0-88 16,0 0-31-16</inkml:trace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40.68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545 12 957 0,'-7'-2'628'16,"-14"-11"-315"-16,15 15-219 0,2 0 139 0,-9 7-148 15,5 1-10-15,-3 1-7 0,3 2-10 0,4-3-135 0,-13 9 103 16,-8 4-1-16,-1 0-6 0,5-2-9 0,-12 7-1 15,1 1-1-15,-8 7 0 0,0 2-5 0,-2-1 4 16,11-5-4-16,-1 4 2 0,3-5 0 0,3 1-1 16,-1-3 1-16,15-12 1 0,-5 4 5 0,6-8-2 15,9-3 4-15,2-4 0 0,0 1 4 0,0-7-1 16,0 0 2-16,0 0 0 0,6 0 0 0,24 0-1 16,50 2-1-16,-45-2-1 0,5 0-2 15,-4 0-2-15,2 0-1 0,0 2-2 0,-2 2-4 0,1 0 1 16,-3-4-3-16,-7 2-2 0,-1 1 2 0,-3 3-2 0,4 0-11 15,-12 0-19-15,4-1-22 0,-11-5 11 16,-4 0-129-16,1 0-75 0,-5 0 175 0,0 0-134 0,0 0-96 16</inkml:trace>
</inkml:ink>
</file>

<file path=ppt/ink/ink8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16.47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55 1049 0,'4'-4'438'0,"-4"-3"-274"0,7 5-102 16,-7 0 24-16,0 0-22 0,0 0-4 0,31 0-5 15,53-2-11-15,-52-1-20 0,-3 1-1 16,3-2-6-16,-3 0-4 0,-4 3-3 0,5-1-1 15,-13 4-4-15,2 2 0 0,-9 5 1 0,-2-1 3 16,-8 5 3-16,0-1 2 0,-4-4 1 0,2-6 0 0,0 0 2 16,0 0 0-16,-6 13-4 0,-3 6-4 0,-2 0-4 0,-37 56 0 15,31-56-5-15,0 0-16 0,4-2-30 0,1-2-100 16,3 2-94-16,1-5 184 0,5 1-134 16,5-13-116-16</inkml:trace>
</inkml:ink>
</file>

<file path=ppt/ink/ink8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16.62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0 103 1001 0,'21'-99'387'0,"-24"95"-228"0,3 6-93 0,7 0 63 15,-7-2-50-15,0 0-12 0,0 0-19 0,0 0-7 16,14 4-11-16,5 2-9 0,7 3-7 0,45 18-60 16,-48-23 1-16,2 1-32 0,-1 1-42 0,1-6 83 15,-6-2-68-15,2-5-29 0</inkml:trace>
</inkml:ink>
</file>

<file path=ppt/ink/ink8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16.887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191 0 731 0,'-2'8'425'0,"-4"-6"-199"0,2 17-133 15,-7-6 95-15,5 6-103 0,4 2-10 16,2 2-5-16,2 4-7 0,4-4-25 0,5 0-5 15,4-4-3-15,-1 4-4 0,3-6-4 0,0-13-3 0,4 1-1 16,0-3-2-16,-2-2-6 0,-2-7-3 0,-1-1-2 16,5-11 1-16,0 0-2 0,1 2-1 0,-12-6-1 15,-6-2 0-15,3 0 2 0,-10-3-1 0,3 7 2 0,-8 2-4 16,-9 3 1-16,2 5 1 0,-10 7-3 16,0 10 3-16,0-6-3 0,-17 23-1 0,2-2-6 15,-9 7-63-15,10 1-39 0,-6 7-67 0,8-5 132 16,11 13-128-16,1-6-72 0</inkml:trace>
</inkml:ink>
</file>

<file path=ppt/ink/ink8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17.05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2 1096 0,'72'48'478'0,"-56"-56"-292"0,12 8-118 15,-9-4 40-15,16 4-43 0,1-2-13 0,8 2-14 16,5-2-10-16,-3-7-9 0,2 7-11 0,-10-4-36 15,2-1-37-15,-6 5-12 0,-9-2 17 0,-2 0-97 16,-10 8-96-16,-5 5 175 0,5-5-116 0,-11 4-26 16</inkml:trace>
</inkml:ink>
</file>

<file path=ppt/ink/ink8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17.21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139 0 919 0,'-132'23'459'0,"132"-8"-259"0,0 4-83 16,-7 0-32-16,7-3-23 0,0 3-38 0,7 2-18 16,-3 0 5-16,4 0-7 0,-4 0-9 0,3-14-26 15,-3 14-55-15,2 0-32 0,-6-4-55 0,7 2 121 16,1-9-124-16,-8-2-58 0</inkml:trace>
</inkml:ink>
</file>

<file path=ppt/ink/ink8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17.51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57 498 0,'31'-57'330'16,"-24"57"-129"-16,-5 0-99 0,-4 2 42 0,2-2-15 15,0 0-9-15,0 0 2 0,0 0-24 0,2 0-29 16,8 5-7-16,9-1-8 0,2 0-1 0,-2-2-6 16,53 7-9-16,-49-7-18 0,0-2 13 0,4 2-5 15,-4-2-2-15,-6 6-3 0,4 0-1 0,-6 1-7 16,-3 1 3-16,-5 1-2 0,1 3-2 0,-6-1-3 15,-2 1-2-15,2 5 2 0,-4-6-4 0,-2 3-2 16,2-3-1-16,-4-1 2 0,1-1-2 16,-5-5-2-16,2 4 1 0,-3-6-3 0,-4 5 3 0,3-7-1 15,-5 2 0-15,2 2-1 0,-2-4 2 0,0 2 0 16,3-2-1-16,-5 0 2 0,6-6-4 16,-1 2 1-16,-3-3 0 0,0-1-1 0,4 4-5 15,-6-7-7-15,5 5-20 0,5 2-26 0,-3 2-142 16,5 0 161-16,-3 4-94 0,8 0-75 0</inkml:trace>
</inkml:ink>
</file>

<file path=ppt/ink/ink8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17.67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4 9 1522 0,'5'0'568'0,"-10"-2"-416"0,3 2-125 15,0-2 0-15,2 0-62 0,0 0-37 0,0 2-59 0,0 0 98 16,0 0-68-16,9 2-39 0</inkml:trace>
</inkml:ink>
</file>

<file path=ppt/ink/ink8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1:01:33.39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0,'0'0'16</inkml:trace>
</inkml:ink>
</file>

<file path=ppt/ink/ink8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34.119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219 507 568 0,'-63'122'232'0,"55"-127"-130"0,6-3-30 0,2-7 29 0,0 3-13 15,2-5-13-15,0-6 16 0,13 4 1 16,-7-7-5-16,3-1-5 0,-1-6-15 0,7 3-3 15,4-1-4-15,0-3 0 0,4 4-12 0,-6-5-4 16,6 3-7-16,1 5-2 0,3 0-17 0,-2-1-1 16,1 5-1-16,-1 0-7 0,-4 4-4 0,-4 4-2 0,6 5-2 15,0-7-10-15,-10 4-11 0,0 5-17 0,0-3-19 16,-1 3-76-16,1 2-58 0,2-1 133 0,-11-1-103 16,-4 6-72-16</inkml:trace>
</inkml:ink>
</file>

<file path=ppt/ink/ink8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34.536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30 171 582 0,'42'-119'326'0,"-52"114"-183"0,1 3 39 0,-3 2-122 16,-3 0 19-16,9 7-17 0,-3 1 2 0,3 5-6 15,2 4-13-15,4 4-5 0,0 2-28 0,2 2 22 16,2 6 0-16,0-3-1 0,5 3-1 0,-1-1-3 15,3-5-2-15,3 4 3 0,3-10-4 0,-2 4 0 16,8-16-3-16,0 3-4 0,4-12-4 16,-1-8-1-16,3-5-2 0,-6-6-3 0,0 2-3 0,-4-8-4 0,-2-5 2 15,4 1 1-15,-8 3-3 0,-5-1 0 0,-8 1 0 16,2-5 0-16,-10 8-1 0,1-5 3 16,1 18-4-16,-15-7 0 0,4 4 2 0,-4 7-1 15,2-1 1-15,-6 9-1 0,4 6-2 0,-4-1-4 16,-7 1-10-16,11 15-43 0,-2-6-24 0,2 14-35 15,2 3-50-15,9-1 112 0,-9-1-91 0,13 1-31 16</inkml:trace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41.03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142 384 1056 0,'99'-82'454'16,"-110"89"-279"-16,1-3-106 0,-3 2 25 0,0-4-22 16,1-2-11-16,-5 0-8 0,0 0-9 0,-2-2-8 15,2 0-4-15,0-4-4 0,-4-5 0 0,3-4 3 16,1 7-4-16,6-9-4 0,-4-4-1 0,9 0-9 16,4-2 0-16,-2-2-3 0,2 0 2 0,2 4-8 0,2 2 1 15,8-2 4-15,-3 4 1 0,-3 0-3 16,6 6-1-16,3 1 1 0,4-1 6 0,2 5 0 15,0 0 1-15,-2 4 0 0,8-2 4 0,-2 4 0 16,0 2 2-16,4 6 0 0,1 7-5 0,-3-1 0 16,0 7 1-16,-4-2 0 0,-4 9-1 0,4-1 2 15,-15 13-2-15,1-2 1 0,-7 4-2 0,4 0 2 16,-13 10-5-16,3 1 1 0,-7 6-5 0,-1-2 0 16,-3-5 0-16,4 3-2 0,-1-9-1 0,5-12-4 0,-1 4 2 15,1 4-2-15,3-21 3 0,2-5-3 0,2-5-4 16,0-3-40-16,2-8-22 0,0 0-27 0,0-2-44 15,0 0 94-15,0 0-78 0,0 0-31 0</inkml:trace>
</inkml:ink>
</file>

<file path=ppt/ink/ink8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34.703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0 826 0,'52'59'350'16,"-52"-52"-206"-16,0 7-26 0,4 3-25 0,-4-2-35 15,5 8-7-15,5-2-39 0,-8 0 14 16,5 0-15-16,-3 0-2 0,0 4-14 0,-4-10-22 0,2 2 12 16,-2 2-60-16,-8-5 61 0,6 3-38 0,-5-2-17 15</inkml:trace>
</inkml:ink>
</file>

<file path=ppt/ink/ink8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34.859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105 11 718 0,'-103'32'368'0,"101"-38"-184"0,2 1-63 0,15 5-58 16,4-4 20-16,-11-2-53 0,13 6 9 16,-2-4-6-16,9-3-4 0,3 3-6 0,1 2 1 15,-5 0-12-15,3 0-5 0,-1 0 1 0,2 2-5 16,3 4-1-16,-9-2-48 0,3 4-37 0,-5-1-52 16,-6-3 102-16,-1 0-97 0,1 4-58 0</inkml:trace>
</inkml:ink>
</file>

<file path=ppt/ink/ink8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35.055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0 135 835 0,'23'-135'375'0,"-27"141"-216"0,2 9-100 0,2 4 24 15,0-2-15-15,6 10-6 0,-2-4 7 0,5 13-36 16,-3-2-5-16,0 8-14 0,5-2 2 0,-5 0-6 15,2 4-3-15,-1-2-9 0,-1 0-28 0,-2-8-11 16,5-7-27-16,-5-4-139 0,2 4 164 0,0-8-110 16,1-8-59-16</inkml:trace>
</inkml:ink>
</file>

<file path=ppt/ink/ink8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35.201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32 181 736 0,'-21'-137'412'0,"25"133"-244"15,2 4-20-15,9-2-101 0,0 2 44 0,-3 2-44 0,13-2-10 16,5 0-10-16,-5 0-7 0,0 0-13 0,-1-4-26 16,-1-5-7-16,10 3-96 0,-1 4-42 0,-3-4 126 15,-10 4-94-15,8-9-84 0</inkml:trace>
</inkml:ink>
</file>

<file path=ppt/ink/ink8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35.476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100 168 504 0,'-27'-158'310'0,"10"154"-123"16,4-2-93-16,1 6 49 0,5 2-37 0,3 6-17 0,-4 3 19 16,1 8-30-16,1-5-5 0,10 9-17 0,-6 1-15 15,0 1-3-15,2 2-3 0,4 0-2 0,7 1-24 16,-1 1 20-16,1-1-4 0,8-7-12 0,-5-3 6 16,7 4-2-16,3-14-3 0,-16-2-3 15,9-6-5-15,4-4 0 0,-9-17-2 0,1 10-1 16,4-7-2-16,-4-8 2 0,-3 3-1 0,5 0 1 15,-3 4-1-15,-12 0-1 0,-2-2 0 0,2-2 0 16,-2 8 1-16,-6 1-1 0,-9 3-1 0,0 1 2 16,2 3-1-16,-1-1 1 0,3 8 1 0,-4 6-2 15,-4-4-1-15,13 11-4 0,-7 0-14 0,13 1-56 16,-15 3-32-16,9 0-55 0,3 0 115 0,3-5-115 16,-4 1-62-16</inkml:trace>
</inkml:ink>
</file>

<file path=ppt/ink/ink8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35.639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59 982 0,'116'-59'443'0,"-127"63"-259"0,5 11-114 0,-3-2 24 16,5 6-18-16,4 4-17 0,0 6-17 0,0-2-7 16,4 3-11-16,5 12-6 0,-3-15-10 0,5 9-2 15,-5-4-12-15,-2 1-22 0,4-1-84 0,-3-5-64 16,3-2 135-16,-2-10-101 0,-4 6-58 0</inkml:trace>
</inkml:ink>
</file>

<file path=ppt/ink/ink8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35.940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616 0 889 0,'-118'57'377'0,"121"-57"-233"0,7 0-87 0,7-2 20 0,2-5-21 16,-2 3-7-16,2-2-13 0,0-2-6 0,8 1-7 15,-2-1-14-15,-4 4-2 0,-4-1 0 0,4 5-1 16,-6 2-3-16,6 1 2 0,-13 7 0 0,-2-1-1 16,-6-1 1-16,0 5 2 0,-4 3 4 0,-8-1 8 15,3 2 3-15,-6 0 3 0,1-5 0 0,-5 5 7 16,4 0 2-16,-6 0-3 0,4-7-1 0,3 3-1 16,-3-1-1-16,10 3-6 0,-3 2 2 0,4-9-3 15,6 1-2-15,4-5 1 0,-4-4-2 0,0 0-4 16,0 0-5-16,0 0 3 0,0 0-3 0,12 2-1 15,5-2-2-15,0 0-1 0,8-2-2 0,51-15-3 16,-53 5-7-16,2-1-19 0,-4-4-68 0,0 0-47 16,0-2-89-16,0 3 166 0,-4-3-159 0,0-2-83 15</inkml:trace>
</inkml:ink>
</file>

<file path=ppt/ink/ink8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36.144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73 202 1018 0,'-65'-114'438'0,"57"108"-277"0,6 4-102 15,4-3 19-15,-2 5-11 0,0-2-15 0,0 0-1 16,8 0-15-16,15 0-7 0,9 0-8 0,48-9-6 16,-47 1-2-16,1 2-7 0,-2-3 1 15,-3 7-4-15,0-3-17 0,-8 5-23 0,-4-4-74 16,4 0-58-16,-8 6 125 0,-5 0-98 0,-8 0-53 0</inkml:trace>
</inkml:ink>
</file>

<file path=ppt/ink/ink8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36.357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162 0 831 0,'-132'56'385'0,"123"-56"-224"15,3 15-97-15,-3 0 38 0,5-7-11 0,4 7-30 16,0 0-1-16,0 1-7 0,7 3-10 0,1-4-3 15,-2 2-4-15,3-4-9 0,5 5 0 0,-1-3-2 16,4-2 0-16,4-3 1 0,2-10 4 16,0 9-2-16,6-9 0 0,-1 0 0 0,-1-5-4 15,3-1-2-15,-3-4-3 0,-4-3-4 0,2 9-6 16,-2-7-5-16,-2 5-13 0,-2-2-22 0,0 3-82 16,-2 3-55-16,-13 0 126 0,5 2-98 0,-5 0-55 0</inkml:trace>
</inkml:ink>
</file>

<file path=ppt/ink/ink8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36.553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19 57 951 0,'-13'10'430'0,"15"1"-247"16,-10-1-115-16,8-6 24 0,14 5-18 0,3-9-5 15,-2 2-7-15,4 0-18 0,2-2-8 0,2-2-15 0,11-4 2 16,-1-5-4-16,-1 1 0 0,-3 5-11 0,3-5-1 15,3 1-8-15,-3 3-20 0,-5-2-29 0,1-1-111 16,1 3 131-16,-8-7-77 0,4 3-63 0</inkml:trace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41.21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71 1405 0,'79'-71'587'0,"-89"75"-372"0,1 0-113 0,12 2-39 16,-3-6-43-16,0 0 15 0,0 0-8 0,0 0-13 16,0 0-6-16,12 9-15 0,9 3 8 0,-8-3-41 15,52 41-29-15,-57-41-42 0,3 3-53 0,-3-1 115 16,3-1-93-16,1 3-37 0</inkml:trace>
</inkml:ink>
</file>

<file path=ppt/ink/ink8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36.823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0 151 1050 0,'28'-136'436'0,"-18"131"-268"0,3-1-113 15,-3 2 11-15,13 6-8 0,-4-2-3 0,7 2-13 16,3-2-5-16,-2 0-6 0,-1 0-15 0,-3 2 5 0,-13-2-5 16,3 2 6-1,-1 0-1-15,1 1-4 0,12-1 0 0,-12-2 0 0,-7 6 7 16,11 0-1-16,-4 3 1 0,-15 10-7 0,-1-7-1 0,-3-1-1 15,0 12 2-15,4 2-5 0,0-2-6 0,-5 0-1 16,1-4-4-16,2 9-20 0,0-5-23 0,-3 2-29 16,1-6-47-16,4-2 87 0,0 2-64 0,2-5-28 15</inkml:trace>
</inkml:ink>
</file>

<file path=ppt/ink/ink8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36.998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120 128 983 0,'-120'-65'476'0,"129"65"-308"0,-7 0-111 0,13 4 10 0,8-4-12 16,-13 0-9-16,20 0-4 0,-5 0-6 15,6 0-21-15,-3-2-4 0,-1 0-3 0,5-3-7 16,-9-3-55-16,6 4-29 0,1-5-50 0,-1 3-81 16,1-2 154-16,-7-3-121 0,-4-1-50 0</inkml:trace>
</inkml:ink>
</file>

<file path=ppt/ink/ink8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37.161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0 143 840 0,'34'-134'404'0,"-36"140"-225"0,-5 3-107 0,7 1 41 16,-2-10-24-16,2 0-12 0,0 15-23 0,2 8 3 16,0 4-25-16,17 55 4 0,-15-48-20 0,3 2-8 15,-1-7-3-15,-2 3-17 0,0-5-9 0,-1 2-38 0,-3-1-11 16,0-3-168-16,2-2 192 0,0-4-115 0,0-6-66 15</inkml:trace>
</inkml:ink>
</file>

<file path=ppt/ink/ink8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37.287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0 118 825 0,'4'-103'365'0,"0"105"-223"15,7 0-93-15,-1 2 35 0,-10-4-43 0,0 0 3 0,0 0-15 16,17 0-7-16,6 0-28 0,5 0-26 0,49-4-41 15,-47-2 60-15,1-1-40 0,1 1-30 0</inkml:trace>
</inkml:ink>
</file>

<file path=ppt/ink/ink8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37.476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57 107 1070 0,'-53'-50'437'15,"49"50"-275"-15,4 0-73 0,11 0-23 0,-11 0-8 0,0 0-4 16,16 0-37-16,16 0 14 0,52 2-17 0,-48-4 0 16,4 2-7-16,-2-4 1 0,-5 0-4 0,-8-3-41 15,7 1-22-15,-13-2-28 0,0 1-42 0,-9-1 89 16,-1-1-74-16,-5 5-32 0</inkml:trace>
</inkml:ink>
</file>

<file path=ppt/ink/ink8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37.703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224 0 773 0,'-180'67'386'0,"163"-45"-198"0,6-8-109 0,3 3 34 15,6 4-9-15,-2 2-22 0,4-2-18 0,0 4-6 16,6-4-10-16,4-4-3 0,5-2-4 0,-4 2 1 16,18-7-14-16,1 1 13 0,1-3 0 0,5-4-2 15,0-4 4-15,-9 0-8 0,7 5-7 0,-16-14-5 0,3 3-4 16,-2 0 1-16,-4-9-14 0,-4 0-2 0,-1 11-10 0,3-4-56 15,-3 5-36-15,-1 1-51 0,-5 2-121 16,-4 0 192-16,0 0-136 0,0 0-62 0</inkml:trace>
</inkml:ink>
</file>

<file path=ppt/ink/ink8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37.855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8 68 956 0,'0'4'496'15,"-2"-2"-304"-15,-4-2-118 0,6 0 33 0,0 0-12 16,2 0-28-16,38 4-9 0,52 7-4 0,-45-11-15 16,3 0-10-16,1-2-5 0,-5-3-5 0,-4-5-22 15,0 4 10-15,-9-3-3 0,5 1-3 0,-8-1-55 16,-1-1-32-16,-8 4-51 0,4-5-92 0,-1 9 165 16,-8-2-126-16,3-3-51 0</inkml:trace>
</inkml:ink>
</file>

<file path=ppt/ink/ink8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38.064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15 75 1140 0,'-2'-2'519'0,"0"0"-347"15,0 0-117-15,-1 0 5 0,3 0-10 0,0 0-8 0,0 0-1 16,0-1-5-16,21-1 1 0,7 0-17 0,58-11-4 15,-46 15-3-15,6-6-4 0,0 2-2 16,-4-2-28-16,1-3-24 0,-4 5-30 0,-11 2-42 16,-5 2 83-16,-8-4-64 0,-15 4-29 0</inkml:trace>
</inkml:ink>
</file>

<file path=ppt/ink/ink8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38.221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107 0 989 0,'-105'63'427'0,"103"-54"-269"0,2 3-101 0,2-1 14 16,0-1-11-16,9 3-10 0,-3 2-4 0,7 4-22 15,-2-3-5-15,-1 1-15 0,-1-2 2 0,-1 2-102 16,1 2-63-16,-1-7 128 0,3 5-91 0,-9-11-58 16</inkml:trace>
</inkml:ink>
</file>

<file path=ppt/ink/ink8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38.37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135 40 827 0,'52'-40'407'0,"-49"53"-217"16,-1 12-117-16,0-10 60 0,-2 12-61 0,-2 0-6 15,-3-2-15-15,5 3-11 0,-4-3-20 0,-4-2-9 16,-1 2-4-16,-7 3-12 0,7-11-16 0,-8 1-21 0,3-3-59 16,-3 6-36-16,-2-8-45 0,2-7-53 0,-2-2 147 15,-2-2-155-15,4-2-54 0</inkml:trace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41.440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34 0 1074 0,'2'25'521'0,"-2"-6"-289"16,-2 0-142-16,0 0 69 0,0-2-78 0,2-5-12 0,-2 9-3 16,8 0-1-16,-12-6-32 0,6 0-6 15,0-5-4-15,2 3 2 0,-2 0-6 0,0 1 1 0,-4-7-10 16,-1-1-9-16,5 2 5 0,-2-8-2 0,0 0 2 15,2 0-4-15,0 0 0 0,0 0-8 16,-2 0 6-16,0 0-75 0,0 0 33 0,0 0-120 16,0 0-104-16,-1 0 196 0,1 0-133 0,0 0-61 15</inkml:trace>
</inkml:ink>
</file>

<file path=ppt/ink/ink8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38.497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26 42 443 0,'-9'-2'327'0,"5"-1"-108"0,2 1-118 16,0 2 71-16,0 0-20 0,0 0-25 0,-1 0-17 16,1 0-34-16,0 0-24 0,2 0 5 0,0 0-9 15,15 2-14-15,12 3-8 0,55 9-3 16,-48-14-7-16,-7-2-7 0,1-2-2 0,3-2-23 16,5 4-22-16,-15-7 6 0,4 3-81 0,-4-3-78 0,2 1 142 15,-6 4-95-15,4-2-45 0</inkml:trace>
</inkml:ink>
</file>

<file path=ppt/ink/ink8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38.66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0 107 1071 0,'11'-107'495'0,"-9"117"-327"0,-6-3-118 0,6 1 3 16,-2-8-7-16,0 0-7 0,0 4 6 0,2 26-19 15,8 45-4-15,-7-43-13 0,1-3-2 0,-2 1-4 16,0 5-4-16,2-3-15 0,-2 2-74 15,-4-7-23-15,-4-4-57 0,0-8 122 0,1-3-124 16,3 3-64-16</inkml:trace>
</inkml:ink>
</file>

<file path=ppt/ink/ink8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38.769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0 107 792 0,'57'-91'390'0,"-55"85"-250"15,8 2-51-15,-1 4-64 0,-9 0 8 0,0 0-17 16,0 0-31-16,0-2 13 0,12 0-15 0,-3 0-13 15</inkml:trace>
</inkml:ink>
</file>

<file path=ppt/ink/ink8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38.954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7 126 808 0,'-4'-134'462'0,"4"136"-264"0,-2 4 9 15,-2 0-80-15,4-6-28 0,0 0-65 0,0 4 16 16,4 17-11-16,2 9-6 0,20 56-7 0,-14-46-7 15,-3-4 0-15,1-3-2 0,1-1-3 0,-5-1-6 16,4 9 0-16,-1-8-4 0,-7-3 1 16,0-5-2-16,0 1-57 0,0-8-37 0,0 1-52 15,0-1-107-15,3-10 182 0,-1-1-167 0,4-2-150 16</inkml:trace>
</inkml:ink>
</file>

<file path=ppt/ink/ink8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39.29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6 171 829 0,'11'-90'362'0,"-1"90"-216"15,5 0-88-15,-4 0 38 0,5-4-48 0,5 4-5 16,5-3-4-16,1-3-8 0,0 0-11 0,1-3-4 16,-7 3-9-16,4-4-37 0,-4 1-16 0,-4 3-15 15,-5-3-16-15,-3 5-51 0,-1 0-19 0,-6 0-11 16,-4 2-11-16,0 2 34 0,0 0 16 0,0 0 17 15,0 0 22-15,-9 2 82 0,-12 4 28 0,-2 3 22 16,-51 30 24-16,53-24 33 0,-2 2 10 0,4 6 4 16,-4-2 5-16,8-2-20 0,2 6-4 0,5 5 5 15,-3-5-12-15,2 4-28 0,7-1-6 0,0-3-9 0,4 4-1 16,4-1-12-16,0 1-4 0,5-10-10 0,6 6-4 16,-5-6-3-16,9 0-2 0,-4-6-3 0,8-11-6 15,0 4 3-15,-2-8-4 0,2-2-3 16,0-7-2-16,2-1-9 0,-4-5-19 0,3-2-16 15,-12 0-68-15,5 2-50 0,-11 0 115 0,3 1-92 16,-9 1-68-16</inkml:trace>
</inkml:ink>
</file>

<file path=ppt/ink/ink8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39.458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371 90 706 0,'-107'17'374'0,"107"-13"-195"16,0-2-103-16,4 1 49 0,-4-3-33 0,0 0-38 15,0 0-8-15,0 0-6 0,13 0-12 0,6 0-14 16,6-3-5-16,55-11-2 0,-55 3-4 0,2 1-8 0,-4-5-20 16,7 2-55-16,-5-1-34 0,0 5-49 0,-2 3 113 15,-6-5-96-15,0 1-73 0</inkml:trace>
</inkml:ink>
</file>

<file path=ppt/ink/ink8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39.696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3 127 610 0,'-2'0'331'0,"0"0"-172"0,-1 0 31 0,1 0-99 0,2 0-11 0,0 0-25 16,0 0-45-16,7 0 5 0,12 0-7 0,-19-2-8 15,27-2-29-15,11-9-10 16,2 3-14-16,-13-9 9 0,2 2 2 0,-10 2 2 16,-4 3 6-16,23-5 20 0,-38 6 45 0,0 9 13 15,0-2 11-15,0 4 24 0,0 0 3 0,0 0 8 16,-2 0-3-16,0 0-16 0,0 0-7 0,0 0-1 15,-1 11-12-15,-1 1-16 0,-2 7-5 0,0 2-10 0,-9 61 4 16,9-48-13-16,1-3-3 0,3-1-20 0,0 6 11 16,-8-3-130-16,1 1-91 0,7-9 177 0,-4-2-147 15,4 0-82-15</inkml:trace>
</inkml:ink>
</file>

<file path=ppt/ink/ink8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39.879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106 0 740 0,'-70'70'402'16,"64"-56"-201"-16,-2 9-119 0,-3-2 51 0,3 0-31 16,4 3-14-16,4 1-6 0,12 0-14 0,-3-4-10 15,5-2-7-15,3-4-9 0,13-7-12 16,-7 3-5-16,8-5-7 0,-1-2-1 0,-3-8-24 0,9 2-24 16,-5-9-34-16,1 5-41 0,-5 4 78 15,0-11-59-15,-12 7-27 0</inkml:trace>
</inkml:ink>
</file>

<file path=ppt/ink/ink8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40.414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322 778 706 0,'-187'173'306'0,"145"-150"-188"0,12-13-72 0,5 3 24 16,4 0-11-16,8-5 3 0,9 1 4 0,4-9 6 15,-4-13 7-15,10-2-2 0,11-2 1 0,14-12 4 16,-5 2 3-16,14-11-2 0,0-2 1 0,8 2-2 16,2-2-10-16,1-6-4 0,-1-3-2 0,5 3-14 15,0-6-3-15,8-9-7 0,-4 8-5 0,-9-2-14 16,15 7-3-16,11-7-4 0,0 5-2 0,-7 4-6 16,4 12-4-16,-3 5 1 0,1-9 0 15,-14 13-4-15,6-5 0 0,-25 13-1 0,0 5-21 16,-9-5-19-16,-10 11-16 0,-4 4-21 0,-7 6-64 15,5 2-38-15,-9 5-62 0,-4-3 146 0,2 0-133 16,0 5-51-16</inkml:trace>
</inkml:ink>
</file>

<file path=ppt/ink/ink8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40.816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92 1054 0,'46'-92'409'0,"-48"92"-252"0,0 10-62 16,6 1-22-16,-4-11-9 0,0 0 2 0,0 2-51 15,7 23 11-15,-3-4-5 0,27 59-12 0,-24-63-22 16,-1 6-20-16,0-2-25 0,-1 0-42 0,-1-6 76 16,-4 1-61-16,2 1-22 0</inkml:trace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41.76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100 205 1132 0,'92'-105'563'0,"-87"107"-346"15,-1 1-130-15,0 3 23 0,-4-6-2 0,0 0-9 16,0 0-2-16,2 6 5 0,9 15-34 15,-1-2-10-15,28 65-8 0,-32-54-7 0,-4 3-19 16,0 1-1-16,-2 8-9 0,0-4-10 0,-6 6 4 16,2 0 0-16,-7 6-3 0,-1-7 0 0,3-4 2 0,-10 1-4 15,-2 2 2-15,-2 0-2 0,4-6-3 0,-4-4 3 16,2-9 1-16,2 6-2 0,2-12-2 0,-1 4 0 16,7-21 0-16,1 0-24 0,-1-2-20 0,5-13-25 15,2-8-26-15,-1-10-113 0,-1-1-123 0,4-8 234 16,2-2-175-16,4-9-112 0</inkml:trace>
</inkml:ink>
</file>

<file path=ppt/ink/ink8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41.024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0 168 805 0,'6'-96'382'0,"-2"87"-211"16,2-1-98-16,7 8 36 0,2-7-15 0,-1 9-17 16,1-12-8-16,4 12-17 0,6-5-12 0,22 3-2 15,-14-4-4-15,-10 0-15 0,19 2-1 0,-12-5-3 0,3 7 1 16,-3 6-2-16,1-4-2 0,-24 0-7 0,7 11-4 16,5-1 5-16,-2 5-1 0,-8-5 0 0,5 9-4 15,-18-8-1-15,6 6-8 0,-2 0-20 16,-8-1 11-16,-5-1-203 0,-2 8 183 0,9 2-89 15,-6-1-84-15</inkml:trace>
</inkml:ink>
</file>

<file path=ppt/ink/ink8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41.19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124 42 1116 0,'-107'71'444'0,"116"-75"-299"0,5 6-99 15,-1 9 5-15,23-28-12 0,-3-4-4 0,9 19-11 16,7-17-7-16,-1-4-8 0,-2 16-9 0,-4-3 0 0,-21-1-57 16,11 7 24-16,-1 2 22 0,-12-4-25 0,-6 6-12 15</inkml:trace>
</inkml:ink>
</file>

<file path=ppt/ink/ink8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41.441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279 0 850 0,'-115'128'466'16,"121"-120"-292"-16,-2-8-112 0,5 0 13 0,-9 0-9 15,0-2-11-15,23 0-5 0,8-2 1 0,57-9-19 0,-45 5 3 16,1-2-13-16,0 1-3 0,-8 1-3 0,-1-1-3 16,-1-1-1-16,-7 1-6 0,-2-12-1 15,-4 21-6-15,-2-10 3 0,-6 12-1 0,0 0 1 16,-11 0 1-16,4 4-2 0,-6 11 1 0,0 4 3 15,-2-6 0-15,-2 2-1 0,-5 2-1 0,3-2 2 16,4-1-7-16,2-1-18 0,-15 2-87 0,11 6-80 16,-7-10 146-16,1-1-104 0,8-1-62 0</inkml:trace>
</inkml:ink>
</file>

<file path=ppt/ink/ink8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41.617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192 0 913 0,'-160'27'426'0,"147"-10"-241"0,-6-7-116 0,19 5 36 16,2 4-25-16,-4-7-18 0,11 7-14 16,10-6-4-16,-3-7-6 0,14 9-5 0,4 0-11 15,-5-3-1-15,2-12-10 0,5 2 0 0,-2 1-2 16,4-3-5-16,-7-9-13 0,1-1-61 0,-5-11-27 16,-2 0-44-16,1 8-67 0,-8-16 141 0,6 3-118 15,-1-3-41-15</inkml:trace>
</inkml:ink>
</file>

<file path=ppt/ink/ink8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41.851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81 323 1095 0,'-42'-162'510'0,"42"158"-324"0,2-5-140 16,10 3 59-16,-1 4-47 0,8-6-7 15,0 1-5-15,2-1-20 0,-2-5-67 0,8 9 59 16,0 0-1-16,-2-4-39 0,1 3 39 0,-3 7 1 15,-2-2 2-15,-6 3-4 0,-9 5 4 0,0 7 9 16,-4 1 2-16,-2 1-3 0,-6 4-1 0,-9 2 0 0,1 11-2 16,-10 6 0-16,3-2-4 0,0 0-9 0,0 0-8 15,-6 8-17-15,2-4-19 0,8-2-27 0,0-9-115 16,2-1-125-16,5-7 224 0,6-8-163 0,4-13-128 16</inkml:trace>
</inkml:ink>
</file>

<file path=ppt/ink/ink8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41.99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0 126 1001 0,'14'-126'420'0,"-14"130"-266"0,2 5-90 0,5 3 28 15,5 1-21-15,1-9-20 0,6 17-15 0,-2-4-5 16,2 4-7-16,0-4-10 0,-3-5-41 16,1 5-23-16,2-8-33 0,-2 1-44 0,0-10 91 15,-3 0-71-15,3-8-33 0</inkml:trace>
</inkml:ink>
</file>

<file path=ppt/ink/ink8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42.150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10 27 661 0,'-9'-17'352'0,"7"9"-169"15,2 4-106-15,0 4 43 0,0 0-18 0,0 0-13 16,0 0-12-16,0 0-30 0,4 17-3 0,3 8-12 16,22 55-4-16,-21-53-2 0,1 3-9 0,-3 5-9 15,3-1 3-15,-7 0-12 0,0 3-13 0,-2-3-17 16,2-5-25-16,-2 3-35 0,0-11-41 0,0-4 92 15,0 0-75-15,0-7-20 0</inkml:trace>
</inkml:ink>
</file>

<file path=ppt/ink/ink8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42.270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0 122 959 0,'40'-122'439'0,"-32"137"-293"0,1-13-53 0,9 10-29 15,1 3-57-15,2-2 3 0,5-13-21 0,-3 8-32 16,0-8-12-16,13-8 45 0,-9 10-33 0,-4-13-18 15</inkml:trace>
</inkml:ink>
</file>

<file path=ppt/ink/ink8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42.513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22 137 648 0,'10'-137'393'0,"-10"152"-194"15,0 2 29-15,-14-2-72 0,1-1-31 0,11 5-82 0,2-2 15 16,4 10-4-16,2-6-7 0,-14-6-20 0,19 6-3 15,3 9-2-15,7-9-4 0,-10-7 0 0,1 7 4 16,-12-19-8-16,17 5 6 0,0 3 2 0,-4-16 0 16,8-3-2-16,-11 1 7 0,5 0-6 0,8-3-1 15,4 1 0-15,-18-11-3 0,5 4-3 0,-14-8-2 16,-2 1 3-16,2 3-8 0,-2-2 5 0,-12 9-4 16,-3-7-3-16,2 14-4 0,0-1-1 15,-2 4-7-15,-12-5 2 0,8 7-43 0,11 6-31 0,-7 5 17 16,-2-3 37-16,-4 0-42 0,10 7-15 0</inkml:trace>
</inkml:ink>
</file>

<file path=ppt/ink/ink8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42.662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27 985 0,'120'0'403'15,"-112"0"-266"-15,11 6-93 0,0-6 15 0,2 0 2 16,0 4-27-16,2-4 1 0,-4-2-33 0,8 2-62 15,1-6-46-15,-3 0-59 0,-23-1 123 0,17-3-139 16,-2 4-65-16</inkml:trace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41.92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3 4 1102 0,'0'-4'628'16,"2"8"-371"-16,-2 0-189 0,-2-4 40 0,0 0-26 15,2 0-16-15,0 0-8 0,0 0-6 0,6 0-132 16,9 2 102-16,16 2-11 0,51 11-11 0,-52-11-64 15,-1-1-32-15,0 7-49 0,-3-4-79 0,-1 9 156 16,2-2-125-16,-23 8-45 0</inkml:trace>
</inkml:ink>
</file>

<file path=ppt/ink/ink8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42.815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129 23 686 0,'-124'116'403'0,"118"-112"-206"0,6-2-110 16,4 0 75-16,-4-2-57 0,0 0-23 15,0 0-15-15,0 0-20 0,8-2-7 0,9 0-9 0,0-2-5 16,2-2-3-16,59-22-34 0,-55 14-23 16,2-3 13-16,-4 4-65 0,0-8 67 0,4 4-44 15,-12-6-22-15</inkml:trace>
</inkml:ink>
</file>

<file path=ppt/ink/ink8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42.954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43 36 871 0,'4'-36'452'0,"-10"57"-186"15,2-2-153-15,-1 9-10 0,-5-3-17 16,4 9-61-16,4-3 6 0,-7 1-8 0,9 1-7 16,0-1-7-16,-8 1-29 0,10 3-30 0,0-2-34 15,2-3 63-15,0 1-43 0,-4-7-26 0</inkml:trace>
</inkml:ink>
</file>

<file path=ppt/ink/ink8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43.241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59 0 963 0,'-57'77'426'0,"55"-70"-255"0,6-7-106 15,0 0 25-15,-4 0-23 0,0 0-16 0,11 0-13 16,12 0-2-16,9-5-12 0,48-5-6 0,-51 4-9 16,0-5-4-16,3 3 1 0,-5-1-3 0,-6-1 0 0,-2 8-2 15,-6 0 11-15,2-1 6 0,-5 3 7 0,-10 3 8 16,0 1 6-16,-2-4 18 0,0 0 1 15,0 0 7-15,0 0-5 0,-3 21 3 0,-9-2-7 16,-60 56-6-16,62-45-5 0,1-11-12 0,3 4-4 16,3-4-6-16,7-7-4 0,9-1-7 0,-3-5-3 15,18-8-1-15,-3 0-2 0,12-11-7 0,-3 9-7 16,2-21-14-16,8 8-18 0,0 0-66 0,0-12-34 16,-6 6-54-16,-11-5-106 0,-2 5 202 0,4 13-147 0,-12-9-105 15</inkml:trace>
</inkml:ink>
</file>

<file path=ppt/ink/ink8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43.345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26 1432 0,'99'-21'562'0,"-108"21"-395"15,5-2-155-15,-4-1-38 0,8 3-108 16,0 0 118-16,0 0-110 0,0 0-68 0</inkml:trace>
</inkml:ink>
</file>

<file path=ppt/ink/ink8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52.362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87 291 757 0,'-65'-65'344'15,"58"57"-189"-15,-1-5-87 0,2 1 27 0,6 3-21 16,0-5-6-16,6 7-8 0,-4-5-7 0,4-1-26 16,7 5-7-16,4-1-4 0,-3-1-2 0,7-1-2 15,3-1 0-15,1 1 1 0,4 3-3 0,-4 1 6 0,-12-3-1 16,14-3 4-16,-1 7 2 0,-7 2 1 0,-3-7-2 16,5 3 2-16,-10-1-2 0,8 9-3 0,8 0 0 15,-14 2-2-15,-1 5-3 0,5 5 3 0,-8 7-2 16,-1 0-1-16,0 0 0 0,-1 8-1 0,-7-5 0 15,0 7-3-15,0 0 0 0,-2-3-4 0,-7 3 1 16,5 3 0-16,-2-3 0 0,-3-4 0 0,3 3-4 16,-13-5 3-16,2 0-1 0,9 0 0 0,-13-2-2 15,8-6 1-15,-12 8 0 0,-4-11-2 0,10 3 2 16,0-6-1-16,6 1-1 0,-10-4 2 0,0-4-2 0,0 3 0 16,12-12 1-16,5 3-1 0,-2-2 1 0,1-3-1 0,5 7 0 15,0 0-1-15,2 0 3 0,0 0-1 0,0 0-2 16,0 0 2-16,0 0 0 0,0-3 2 0,4-5-1 15,-2 6-1-15,15-5 2 0,-6 5-1 0,12-2 2 16,48-51-1-16,-54 57 1 0,15 0 1 0,-7 4 0 16,-8 3 3-16,10 1 0 0,4 5-4 0,-14-3 3 15,9 7 1-15,-12 2-3 0,-1 0 1 0,2 2-1 16,-3 0-1-16,-3 2 0 0,-7-4 1 0,6 4-1 16,-4-6-1-16,-4 0 2 0,-4 4 1 0,0-5-2 0,-4-3 4 15,-3 2 3-15,-2 4 0 0,-3-7 3 0,3 5 0 16,-8-6-1-16,0 1 4 0,-6-1 1 15,8-1-5-15,-2-5-3 0,-2-3-2 0,-3 0 0 0,9-4-4 16,-10-5 1-16,8-1-2 0,13 2-2 0,-17-3 2 16,4-6-1-16,2-3 0 0,7 5 0 0,-7-6-1 15,15 4 0-15,-11-4-1 0,2 3-2 0,11-3-10 16,0 4-13-16,3 4-19 0,-1-3-29 0,6 3-86 16,7 5-68-16,6 2 159 0,-13-1-126 0,13 5-85 15</inkml:trace>
</inkml:ink>
</file>

<file path=ppt/ink/ink8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52.552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0 882 0,'135'57'418'15,"-140"-49"-232"-15,1-3-110 0,-4-1 41 0,6-4-40 16,0 0-14-16,0 0-15 0,2 0-6 0,0 0-7 0,0 0-7 15,0 0-26-15,0 0-17 0,0 0-33 0,16 10-38 16,1-1 67-16,6-1-48 0,55 20-27 0</inkml:trace>
</inkml:ink>
</file>

<file path=ppt/ink/ink8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52.938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273 11 1000 0,'-25'-7'435'0,"-5"7"-269"0,1-4-102 0,3 4 24 16,1 2-15-16,6 11-2 0,-4-7-4 0,0 5-6 16,10 3-19-16,-3-1-6 0,3 0-8 0,5 3-5 15,-1-3-4-15,1 2-2 0,6-1-2 0,0 3-14 16,2 0 8-16,14 2-1 0,-7-4 2 0,3 4-4 15,7-3 2-15,-2 1 2 0,1-6-1 0,8 6 2 16,-3-7-2-16,4 1 0 0,4-1-1 0,-8-4 0 0,9 1-1 0,-1-3-2 16,3 9 1-16,-5-9-4 0,-2 2 1 0,-2-2-3 15,0 9 4-15,-4-5-1 0,-2 3-1 16,-2-1 1-16,-5 1-3 0,-5 1 2 0,-5 3 0 16,-5 4 1-16,-3-4 0 0,-5 4 0 0,3-2-1 0,-11 1 0 15,0 3 3-15,0-2-2 0,-2 0 0 0,0-2-1 16,-3 0 1-16,3-7-1 0,0 1 0 0,6-3-1 15,3-1-1-15,-3-7-1 0,6 0-5 0,3-7 5 16,4 1-34-16,4 4-59 0,0 0-36 0,0 0-57 16,0 0 132-16,0 0-136 0,6-11-67 0</inkml:trace>
</inkml:ink>
</file>

<file path=ppt/ink/ink8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53.264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0 211 870 0,'118'-86'378'0,"-120"75"-226"16,-4 5-86-16,6 4 24 0,0 0-19 0,0 0-16 16,0 0-5-16,0 0-5 0,6-1-11 0,23 3-15 15,58 3-5-15,-64-6-3 0,0 1-3 0,0 0-1 16,0 2 0-16,-2-6 0 0,2 6 2 0,-14-6 3 0,10 6 4 15,-3-3 6-15,1 3 12 0,-6 0 4 16,-5 0 2-16,2 5 4 0,-8-5 0 0,-2 0-1 0,0 0-2 16,0 0-2-16,0 0-14 0,-4 14-2 0,-1 3-4 15,-1 4-5-15,-19 53 2 0,22-53-8 0,3 2-2 16,2 0-3-16,-2-6 0 0,0-2-2 0,2-1 0 16,-4-3-4-16,4-3-15 0,0 3-30 0,4-7-18 15,-4-4-25-15,0 0-21 0,0 0-87 0,0-2-63 16,0 0 168-16,0 0-126 0,0 0-61 0</inkml:trace>
</inkml:ink>
</file>

<file path=ppt/ink/ink8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53.494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10 126 583 0,'-8'-106'314'0,"10"98"-153"0,8 6 13 0,-3 2-48 0,-7 0-9 16,0-2-9-16,0 0-61 0,0 0 27 15,12-1-18-15,3 3-6 0,4 0-6 0,0-2-6 0,48 2-6 16,-46 0-1-16,0 5-4 0,-4-5-2 15,0 0-3-15,-5 2-2 0,7 2-1 0,-6-2-1 0,2 0-5 16,-1 2-3-16,-5-2 0 0,3 3-3 0,-1 3-2 16,-7-2 1-16,0 5-3 0,-2-3 1 15,-2-8-1-15,0 0 0 0,0 0 0 0,0 0-2 0,0 4 3 16,-2 9-6-16,0 6-21 0,0-6-23 16,-2 8-33-16,-11 48-40 0,9-58-73 0,0 7 135 0,4-1-102 15,-1 2-39-15</inkml:trace>
</inkml:ink>
</file>

<file path=ppt/ink/ink8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53.721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73 920 0,'0'-8'415'0,"11"4"-240"15,-5 2-101-15,-6 0 47 0,0 0-39 0,0-1-22 0,17-1-7 16,8 0-10-16,59-6-8 0,-67 3-18 0,10 5-6 0,7 2-15 15,-4 0 12-15,-7-6-5 0,2 6 1 0,0-4 1 16,0 4-3-16,-6 0-6 0,-2-2-14 0,-2-1-17 16,-7 1-23-16,3 0-73 0,-9 0-60 0,-2 2 135 15,0-2-106-15,0 0-74 0</inkml:trace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42.122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1188 0,'57'114'526'16,"-59"-114"-319"-16,12 2-131 0,-10 2 49 0,0-4-28 16,0 0-22-16,15 2-9 0,16 4-7 0,41 17-26 0,-41-20 4 15,3-3-9-15,0 2-7 0,-7 2-25 0,5-6 9 16,-1 2-4-16,-4-13-36 0,-6 11-18 0,5 0-27 16,-14 0-18-16,1 0-95 0,-3-2-84 0,-5 1 186 15,-3-1-143-15,-2 2-74 0</inkml:trace>
</inkml:ink>
</file>

<file path=ppt/ink/ink8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53.880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88 782 0,'0'-4'399'0,"0"2"-204"0,13 0-115 0,-13 2 64 16,0 0-64-16,0-3-8 0,0 3 1 0,17-2-12 15,6 2-20-15,2 0-11 0,48-2-4 0,-41-2-5 16,4 0-5-16,-3 2-2 0,-1-7-6 0,-3 3-4 16,3-4-12-16,1 1-12 0,-3 5-22 0,-7-2 10 15,0-3-131-15,-6 5-82 0,-4-2 179 0,-5 6-150 0,-2 2-79 16</inkml:trace>
</inkml:ink>
</file>

<file path=ppt/ink/ink8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54.156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273 0 793 0,'-166'27'404'0,"151"-27"-202"0,7-2-110 15,-3 6 48-15,11 3-32 0,-2-7-25 0,0 0-7 16,0 0-11-16,0 6-6 0,0 13-21 0,0 4-5 0,-5 57-2 15,-5-51-4-15,6-3-3 0,-7 5-2 16,9-4 0-16,-9 3-4 0,7-3 0 0,2-6-1 0,8-6 3 16,-6 0 0-16,10-5-2 0,3-4 0 15,5-3 1-15,-5 1 1 0,8-2-3 0,4-6-3 0,-4-5 4 16,8 7-5-16,-12-6-4 0,2-1 1 0,0-1-2 0,8-1-1 16,-6 3-1-16,2 2-1 0,-4-1-3 0,-1 3 0 15,3 0-1-15,-4 2-1 0,-2 2-6 0,-5 0-17 16,0 0-52-16,-1 0-31 0,-7 0-44 0,0 0-64 0,0 0 144 15,0 0-121-15,-2 0-35 0</inkml:trace>
</inkml:ink>
</file>

<file path=ppt/ink/ink8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54.332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120 149 911 0,'-118'-61'380'16,"116"53"-209"-16,2-1-97 0,4 7 49 0,-4 0-29 15,0 0-14-15,0 0-21 0,0 2-10 0,13-2-9 16,12 2-10-16,2 0-7 0,51-7-11 0,-46 5-5 16,1-6-7-16,-8 2-22 0,7 1-23 0,-5-3-95 15,1 2-82-15,-5-5 166 0,2 7-124 0,-10 0-100 16</inkml:trace>
</inkml:ink>
</file>

<file path=ppt/ink/ink8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54.587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54 122 845 0,'5'-70'448'0,"-18"72"-265"0,-4 7 35 15,7 5-153-15,-1 1 20 0,5 2-18 0,6-4-8 16,0 8-4-16,2-5-13 0,6-1-6 0,3-4-40 16,4 3 23-16,-3-1-2 0,3-9-4 0,2 2-1 15,0-6-5-15,2 0-1 0,4-8-3 0,-2 0-2 16,-2-9 2-16,4-2 0 0,-11 0-3 0,-1-2 0 15,-3 0 0-15,-8-2 2 0,0 4-2 0,-6 2 0 16,-7 0 1-16,1 5-2 0,-7 1-2 0,6 7-7 16,-8 2-28-16,-2 2-21 0,0-4-22 0,2 6-30 15,2 6-139-15,-2 3 181 0,4 1-118 0,0-1-62 16</inkml:trace>
</inkml:ink>
</file>

<file path=ppt/ink/ink8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54.713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46 708 0,'61'15'346'0,"-51"-19"-155"16,-4 2-106-16,9-5 59 0,-2 5-48 0,-1-4-38 16,7 6-7-16,4 0-10 0,-4-4-5 0,9-3-67 15,-3 5-28-15,-2 2-41 0,-2-6-55 0,2 0 113 16,-4-1-92-16,-6-1-43 0</inkml:trace>
</inkml:ink>
</file>

<file path=ppt/ink/ink8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54.877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0 111 600 0,'2'-88'364'0,"-2"75"-146"0,0 7-112 16,-2 4 85-16,2 0-82 0,0 2-10 0,0 0-11 16,0 0-11-16,0 0-13 0,4 10-4 0,3 11-22 15,-1-4-5-15,-2 4 3 0,15 55-12 0,-11-49-5 16,-14-4-9-16,8 2 1 0,-2 3-8 0,-6 1 0 16,6-2-1-16,0 1-49 0,-4-3-20 0,4-4-39 0,-2-4-62 15,2-2 120-15,6-5-95 0,-2-8-40 16</inkml:trace>
</inkml:ink>
</file>

<file path=ppt/ink/ink8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55.088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0 100 938 0,'19'-99'435'0,"-28"112"-251"0,9 8-99 15,-4-8 69-15,4 16-58 0,2-6-21 0,2 15-6 16,5-4-12-16,-3-3-12 0,3 7-9 0,-9-6-13 15,4 5-23-15,-2 3 16 0,2 0-1 0,-6-10-10 16,4 10 0-16,-2-13 0 0,0-2-3 0,4-4-29 16,-4-2-22-16,2-6-31 0,0-1-44 0,9-1 89 15,-3-5-69-15,1 1-32 0</inkml:trace>
</inkml:ink>
</file>

<file path=ppt/ink/ink8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55.317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86 1296 0,'71'-57'513'0,"-68"57"-359"0,5 5-104 0,2 1 2 0,9-2-4 15,9-2-5-15,1 0-10 0,-2-2-19 16,7 0-6-16,-4 0 0 0,5-2-9 0,-5-6-12 15,-7-1 6-15,6 5-4 0,-10-4-78 0,-6 4-30 0,-1-3-35 16,1 1 102-16,-5 6-80 0,-8 0-37 0</inkml:trace>
</inkml:ink>
</file>

<file path=ppt/ink/ink8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55.541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160 0 618 0,'-74'63'391'0,"70"-52"-161"0,-11 2-119 0,2-1 75 0,1 3-49 16,-1 0-45-16,5-1-11 0,2 9-2 0,-1-2-11 16,1-2-26-16,6 7-6 0,-2-10-5 0,4 5-1 15,6 3-1-15,1 1 1 0,5-8-7 0,3-5 0 16,-2-6-2-16,6 1 2 0,2-3-1 0,2-6 3 16,7-2-2-16,-3-5 0 0,5 3-3 0,-9-9-3 15,7 5-1-15,-5-3-1 0,9 5-2 0,-11 1-8 0,-6-5-1 16,-2-1-5-16,-5 3-16 0,1 3-53 0,2 7-32 15,-11 0-46-15,-4 5-83 0,2 1 160 0,-2-6-126 16,0 0-45-16</inkml:trace>
</inkml:ink>
</file>

<file path=ppt/ink/ink8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55.745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141 0 1087 0,'-76'49'483'0,"65"-49"-289"0,5 4-123 0,0 4 40 16,6-8-39-16,-2 0-14 0,0 0-19 0,2 11-12 0,0 10-9 16,-3-4-17-16,1 2-28 0,-4 52-46 0,0-54 34 0,4 6 23 15,-3-4-32-15,-9 0-11 0</inkml:trace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42.29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80 53 660 0,'-61'-51'526'16,"55"60"-217"-16,-2-5-177 0,5 4 151 0,3 20-145 16,0-11-11-16,0 14-11 0,-2-10-23 0,2 6-22 15,0 1-13-15,2-3-7 0,1 6 0 0,-1-9-25 16,2 3-18-16,0 2-10 0,-2 2 12 0,2-5-37 15,1 3-24-15,3-12-31 0,2-1-44 0,-1-12 90 16,8-2-68-16,2-8-27 0</inkml:trace>
</inkml:ink>
</file>

<file path=ppt/ink/ink8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55.888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52 26 950 0,'-52'8'462'0,"54"-10"-253"0,-4 2-122 0,4 0 53 0,-2 0-37 15,0 0-35-15,0 0-7 0,17 0-3 0,10 0-12 16,57 2-16-16,-48-2-8 0,-3-2-4 0,7-2-4 0,-2 4-5 16,2-2 1-16,-8 0-7 0,-5-1-5 0,2 1-49 15,-3-2-31-15,-8-4 20 0,-3 6-132 0,0 0 146 16,2-3-95-16,-3 7-39 0</inkml:trace>
</inkml:ink>
</file>

<file path=ppt/ink/ink8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56.112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180 230 1164 0,'-59'-72'442'0,"59"68"-274"0,2-2-102 0,19 4 21 16,-2-5-18-16,2 5-20 0,9-2-9 0,3 2-7 16,3 0-10-16,0-4-17 0,-1 1-8 0,-1 1-12 15,-2 2-18-15,-3 0-59 0,-6 0-33 0,-4 2 19 0,-4 0 57 16,-9 4-91-16,-4-2-32 0</inkml:trace>
</inkml:ink>
</file>

<file path=ppt/ink/ink8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56.315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99 0 673 0,'-67'19'435'0,"58"-11"-177"0,3 5-146 16,-3-7 94-16,5 9-91 0,0 0-23 0,4 4-20 16,0 2-8-16,0 2-9 0,2 2-13 0,4-6-16 15,1 4-4-15,-1-2-2 0,5-6-2 0,-1 4-7 16,3-5-3-16,-1-5-2 0,5-1 0 0,0-6-1 15,0 7-4-15,2-7 1 0,2 4-2 0,-2-10-22 16,4 4-15-16,-9-4-29 0,3-3-30 0,-2 3-153 0,2-4 191 16,-7-3-124-16,-1-6-75 0</inkml:trace>
</inkml:ink>
</file>

<file path=ppt/ink/ink8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56.475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14 0 1035 0,'-2'2'470'0,"4"3"-273"0,-10-1-120 0,5-4 30 16,1 0-25-16,0 0-20 0,2 23-10 0,4 4-14 0,17 53-7 16,-16-53-8-16,3 1-10 0,-4-1-4 0,5 7-2 0,1 1-3 15,-8-1-12-15,-2 0-13 0,0-5-25 0,4 1-86 16,-1-1-75-16,-6-8 153 0,6 2-115 0,-12-6-93 16</inkml:trace>
</inkml:ink>
</file>

<file path=ppt/ink/ink8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56.657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0 115 955 0,'34'-82'482'0,"-32"72"-275"0,6 1-138 0,-4 3 84 16,7 0-69-16,10 6-20 0,0 0-9 0,2 0-22 16,0 0-63-16,5 0 48 0,-9 4-9 0,10-2-64 15,-8 0 26-15,-2 2-26 0,-2-4 19 0,-5 9-182 16,1-3 174-16,-9 0-105 0,7 1-67 0</inkml:trace>
</inkml:ink>
</file>

<file path=ppt/ink/ink8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56.946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141 0 898 0,'-141'113'467'0,"141"-119"-277"16,8 2-118-16,-1 2 32 0,-7-1-23 0,0 1-20 15,0 0-10-15,25 0 7 0,4-2-29 0,60-9-10 16,-54 11-6-16,10 2-5 0,-10-4-2 0,7 4-3 16,-19 2-1-16,3 0-7 0,-7 2 7 0,-13-1 1 15,-4 1 2-15,0 0-1 0,-4-4 8 0,0 0 9 0,0 0 6 16,0 0 2-16,-7 2 13 0,-14 6 6 16,-2 3 2-16,-57 31 7 0,59-31-3 0,-4 3-6 0,5-3-1 15,4 8-8-15,-3-9-9 0,12 1-2 0,3-1-6 16,2-3-5-16,4 1-7 0,8-4-3 0,-8-4-3 0,0 0 2 15,0 0-4-15,17 2-3 0,4 0 1 0,0-2-6 16,57 0-30-16,-53-10-18 0,-2-1-24 0,-2 3-29 0,2-9-117 16,-6 2 160-16,-4 5-111 0,6 6-54 0</inkml:trace>
</inkml:ink>
</file>

<file path=ppt/ink/ink8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57.133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86 991 0,'17'-72'481'0,"-21"72"-324"0,-1 5-113 15,3-5 21-15,0 0-31 0,0 0-27 0,2 0-23 16,0 0-30-16,0 0-54 0,0 0 76 0,0 0-56 16,0 0-28-16</inkml:trace>
</inkml:ink>
</file>

<file path=ppt/ink/ink8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1:57.286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21 0 1436 0,'23'124'663'16,"-39"-124"-444"-16,7-4-186 0,-3 4 44 0,5-3-54 0,11 8-17 0,-4-5-75 15,0 0-75-15,0 0 9 0,0 0 7 0,0 0-45 0</inkml:trace>
</inkml:ink>
</file>

<file path=ppt/ink/ink8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08.485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92 120 1054 0,'-59'-101'161'15,"53"92"-20"-15,-4 3-66 0,7 4 11 16,-3 0 7-16,4 2-28 0,0 0-24 0,0 0-5 0,0 0-9 15,0 0 1-15,2 25-26 0,2-2 15 0,12 59-20 16,-9-50 12-16,1 3-3 0,-6 3-1 0,8 0 0 16,-8-6-4-16,5-1 3 0,-5-8-4 0,0 3-26 15,8-3-17-15,-8-4-26 0,0-9-33 0,0-1-50 0,-2-1 103 16,2-2-82-16,0-6-25 0</inkml:trace>
</inkml:ink>
</file>

<file path=ppt/ink/ink8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08.740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58 202 576 0,'-59'-136'308'16,"62"123"-167"-16,-3 1-76 0,4 5 20 0,4-1-8 16,5-3-8-16,-1 3-2 0,1 6-1 0,4-2-17 15,-5 4-8-15,1 0-5 0,2 0 0 0,-1 2-10 16,-3 6 0-16,4 1-6 0,-1-3-1 0,-1 2-8 15,4-1 2-15,0 3-5 0,-3-4-4 0,-1 5 3 16,0-1-1-16,-5 1-2 0,0-1 1 0,-1 3 1 0,-3-2-3 16,-2 1 2-16,2 1 0 0,-2-3-3 0,0-1 1 15,-2 1-1-15,3 5-1 0,-3-2-1 0,0-1 2 16,0 1-3-16,-3 2-37 0,1 1 19 0,0-1-81 16,0 2-55-16,-2 0 117 0,4 4-81 15,-2 0-39-15</inkml:trace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42.49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19 1474 0,'13'-2'694'0,"10"2"-445"16,9 0-160-16,-5 0-24 0,2-2-46 0,1-2 1 15,1 2-4-15,7 0-4 0,-2-1-10 0,2-1-13 16,-15 4-25-16,0 0-67 0,2 0-45 0,-16 0-58 16,-1 0 141-16,3 4-150 0,-5-1-67 15</inkml:trace>
</inkml:ink>
</file>

<file path=ppt/ink/ink8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08.926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101 41 747 0,'-88'19'352'16,"80"-28"-199"-16,3 3-90 0,5 0 60 0,0 4-63 16,0 0-5-16,0-1-3 0,0 1-3 0,15-2-20 15,8-4-5-15,0 4-8 0,53-9-16 0,-51 15 4 16,-4-2 1-16,-2 2-7 0,4 0-18 15,-6-2-65-15,0 0-47 0,-4-4-82 0,1 4 158 16,-3 0-118-16,-3 0-67 0</inkml:trace>
</inkml:ink>
</file>

<file path=ppt/ink/ink8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09.117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15 2 866 0,'-2'-4'424'0,"-1"6"-249"0,-5-2-116 0,6 0 25 16,2 0-8-16,0 0-4 0,0 4 3 0,0 11-32 0,2 12-52 16,13 55 52-16,-7-51-12 0,-4-3-10 0,3 7-2 15,1 1 2-15,-2 8-9 0,1-6-4 0,1 4 2 16,-4-12-17-16,1 1-18 0,-1 3-21 0,0-11-26 16,0-2-40-16,0-8 75 0,1 3-55 0,1-3-27 15</inkml:trace>
</inkml:ink>
</file>

<file path=ppt/ink/ink8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09.290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1 95 819 0,'7'-86'376'0,"-3"86"-217"0,6-7-100 16,1 5 19-16,3 4-11 0,5 1-9 0,2-1 2 15,5-2-38-15,-3 0-7 0,2 2-13 0,4 4-11 16,-5-2-66-16,1-4-41 0,-8 7-78 0,-1-5 134 15,-9 2-128-15,-3 0-74 0</inkml:trace>
</inkml:ink>
</file>

<file path=ppt/ink/ink8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09.502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165 0 851 0,'-162'80'404'0,"162"-67"-243"0,-2 0-31 16,2-3-48-16,4 9-45 0,5-4 22 0,-1 6-6 0,1-5-25 16,5-7-7-16,5 6-3 0,-2-5-6 0,-2 3-4 15,4-5-1-15,0 1-1 0,2-1-3 0,-4-2 1 16,1 3-4-16,-3-9-10 0,4 0-37 0,0 2-28 16,4-2-36-16,0-7-66 0,2-3 125 0,9 2-97 15,2-5-34-15</inkml:trace>
</inkml:ink>
</file>

<file path=ppt/ink/ink8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09.786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68 168 803 0,'0'-105'391'0,"-14"109"-202"0,1 4-105 0,-4-2 45 0,7 9-30 15,6 2-19-15,-5-2-6 0,11 8-11 16,-2 4-8-16,11 3-26 0,-1-1 0 0,-1-2-4 0,5-1-5 15,1-3-7-15,6 0-2 0,2-11-1 16,-4-3-5-16,-4-3 2 0,0-8-4 0,6-8 0 0,-5 1 2 16,-7-8-1-16,-1-2-2 0,-4-4 0 0,7-2 3 15,-9-6-5-15,4-3 4 0,-6 9-2 0,0-3 0 16,0-3 0-16,-2 8 0 0,-6 0-1 0,-7 6-1 16,7 0 3-16,-7 2-2 0,0 5 0 0,3 8-1 15,-5-3 0-15,0 16 0 0,2-3-3 0,9 5-35 16,-9 2-21-16,13 4-28 0,-4-3-37 0,-3-1 87 15,9-2-73-15,9-7-27 0</inkml:trace>
</inkml:ink>
</file>

<file path=ppt/ink/ink8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09.956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17 0 903 0,'-8'-6'420'0,"6"14"-237"0,-2 1-110 0,2 4 30 16,2 1-14-16,2 18-16 0,0-7-5 0,2 4-26 15,2 5-13-15,3 2-8 0,-1 6-6 0,0-6-6 0,-1-1-3 0,-1-1 0 16,0 8-2-16,3-2-5 0,-7-6-3 16,0-1-12-16,0-1-58 0,0-5-40 0,0 2-61 15,-2-10 126-15,5-6-125 0,-3 0-65 0</inkml:trace>
</inkml:ink>
</file>

<file path=ppt/ink/ink8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10.137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49 296 685 0,'-23'-126'347'0,"23"122"-156"0,2 4-107 0,2-3 87 16,-4 1-74-16,0 0-16 0,0 0-29 0,10 0-8 15,11 2-13-15,5 0-9 0,51-2-6 0,-53 2-29 16,-1 0-18-16,-2 2-21 0,-2-2-29 0,-9 0-133 16,3 2 165-16,-11 0-105 0,4 2-67 0</inkml:trace>
</inkml:ink>
</file>

<file path=ppt/ink/ink8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10.290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1222 0 662 0,'-126'111'372'0,"124"-111"-181"0,6 6-96 16,-2-6 55-16,-2 0-37 0,0 0-23 0,0 0-25 16,4 0-13-16,20 0-12 0,-1 0-12 0,57 2-14 15,-53-6-2-15,2 0-17 0,-3 0-16 0,-3 0-68 16,2-3-48-16,-13 3-85 0,5 2 162 0,-13 2-156 15,-4 0-79-15</inkml:trace>
</inkml:ink>
</file>

<file path=ppt/ink/ink8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10.567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89 1047 0,'-2'2'410'0,"0"-2"-245"0,6-2-54 0,-4 2-22 15,0 0-15-15,4-3-15 0,26 1-37 0,60-10 18 16,-56 3-9-16,2 1-8 0,-3-5-4 0,1 3-2 0,4 1 2 16,-5 1 1-16,3 0 1 0,-13 5-3 15,0 1 5-15,0 2 4 0,-10 2 3 0,0 1 1 0,-7 3 4 16,2 2-3-16,-3-1 1 0,-3 5 1 0,-2 1-5 16,0-5-5-16,-2 13-6 0,2-4-1 0,-5 2-8 15,1 0 1-15,-2 0-4 0,4-2-3 0,0-3-2 16,2-1 0-16,0 4-3 0,0 0-17 0,0-7-16 15,2-4-26-15,4 1-89 16,-6-7-67-16,0 0 156 0,0 0-124 0,0 0-56 0</inkml:trace>
</inkml:ink>
</file>

<file path=ppt/ink/ink8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11.036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14 12 1068 0,'0'-6'455'0,"-2"2"-283"0,-7 4-97 0,9 0 32 15,-2 0-18-15,0 0-9 0,2 0-16 0,0 6-8 0,2 26-7 16,7 54-8-16,7-42-9 0,-9-2-3 16,3 0-9-16,-8-4 0 0,5 4-7 0,-3-6-2 15,4-9-3-15,3 9 1 0,-3-11-5 0,5 0 1 0,-9-10 1 16,11 2-2-16,-5-5-2 0,1-5 1 15,-1-9 1-15,1-5-3 0,-7-3 1 0,4-9-2 0,5-4 0 16,0 4 0-16,-5-6-4 0,2 2 0 0,-1-7-4 0,1 1 0 16,1-7-3-1,-3 2 2-15,-1 1-2 0,-3-1 2 0,0-6 3 0,-2 6 1 0,0 11 1 16,-2 2 4-16,0-2 0 0,0 21 0 0,0 2 1 16,0 0-1-16,0 0 0 0,0 0-1 0,0 0 3 15,0 6 0-15,4 17 0 0,1 7 2 0,7 52-2 16,-10-55 3-16,5-2-1 0,-3 7 1 0,0 0-1 15,0-3 0-15,3-6 0 0,-1 0 0 0,2-2 1 16,-1-2 0-16,-1 2 0 0,0-10 0 0,5-3-2 16,-3 3 1-16,-2-5 0 0,5-6 1 0,-1-2-1 15,-1-2-1-15,-1-5 2 0,1-3-2 0,-1-12 1 16,3 6-1-16,-1-8-2 0,1 3 0 0,1-4-1 16,-1-3 1-16,1-3-1 0,1-1-1 0,0 9 1 15,-3-9-1-15,-2 7-3 0,-1 0-3 0,-1 1-7 16,-6 12 4-16,0 3-71 0,4-1-33 0,-4 5-51 15,0 7-99-15,0 0 186 0,-2 0-174 0,0 0-96 16</inkml:trace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42.678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49 52 791 0,'-49'-52'470'16,"56"52"-178"-16,-1 6-163 0,-4 2 148 0,-2-8-145 16,0 0-40-16,0 0-3 0,4 11-8 0,5 16-3 15,16 51-15-15,-19-53-23 0,-4 0-6 0,1 7 7 16,-1-1-24-16,-2-1-5 0,0-1-4 0,0-1-11 15,0-1-35-15,2 0-2 0,0-4-23 0,2-6-2 16,-2-2-63-16,11-5-54 0,-5-7 120 0,5 1-88 16,-1-4-12-16</inkml:trace>
</inkml:ink>
</file>

<file path=ppt/ink/ink8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11.344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111 79 1069 0,'0'0'475'0,"0"0"-284"0,2 6-119 0,2 15 43 15,-2-6-41-15,0 8-6 0,15 53 1 0,-10-51-21 16,7-6-22-16,-3 4-3 0,8-8 1 0,-7-7-9 16,7-2-5-16,0-6-3 0,0-4-10 0,-2-4 8 15,-2-9-1-15,-1-4-1 0,-5-4-5 16,3-1 4-16,-1 5 0 0,-5-4-3 0,-2-4 1 15,7 1 0-15,-11 5 0 0,2 0 0 0,-2 4 2 0,-6 2-1 16,-9 5 0-16,2-3 3 0,-6 15-4 0,-12 2 0 16,6 4 1-16,-7 9-17 0,3 8-16 0,-3 9-56 15,-4-5 24-15,9 17-111 0,0-2-98 0,4 3 193 16,-3 1-135-16,8-10-41 0</inkml:trace>
</inkml:ink>
</file>

<file path=ppt/ink/ink8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11.478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0 970 0,'63'128'477'16,"-55"-126"-258"-16,9 3-131 0,0 1 47 0,0 0-32 16,10 3-26-16,-2-7-15 0,7 0-26 0,3 2-9 15,-1-6-12-15,4-4-13 0,-7-1-47 0,3-3-27 16,-11-1-28-16,4-1-32 0,-8-5 86 0,-2 4-80 16,-6 3-25-16</inkml:trace>
</inkml:ink>
</file>

<file path=ppt/ink/ink8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11.668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31 401 1000 0,'-8'-135'511'0,"6"140"-294"0,-2-1 31 16,2 2-134-16,2-6-25 0,0 0-54 0,0 0 24 16,0 11-16-16,4 12-7 0,2 12-2 0,9 47-8 15,-9-52-5-15,-6 6-5 0,2-3-1 16,-2 1-2-16,2 4-9 0,-2-9 0 0,0-4-7 0,2 7-26 15,3-7-28-15,-3 2-26 0,2-10-39 0,-2-6 85 16,6 4-68-16,-1-9-31 0</inkml:trace>
</inkml:ink>
</file>

<file path=ppt/ink/ink8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11.950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93 684 0,'8'-17'472'0,"-4"0"-203"0,3 3-171 0,1 3 140 16,-2-4-132-16,5 9-16 0,-1 0-10 0,5 2-13 15,-2 1-64-15,6 6 43 0,-2-3 3 0,-1 0-23 16,1 2-2-16,0 0-8 0,0 2-2 0,0 2-6 16,-3-2 2-16,-5 7 0 0,1-1-6 0,-6-1 9 0,1 3-1 0,-1 5 7 15,-2 2-5-15,-4-2 2 0,2 0-2 0,-4-5-2 16,2 7 0-16,2 0-1 0,-5 0-3 15,3-4-5-15,4 2 1 0,-2-3-4 0,5 3-4 16,-5-2-11-16,4-2 3 0,-4-5-99 0,-2 0-49 16,4-1-90-16,-2-7 182 0,0 0-132 0,0-2-59 15</inkml:trace>
</inkml:ink>
</file>

<file path=ppt/ink/ink8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12.167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0 155 927 0,'34'-130'435'0,"-32"125"-249"0,4 3-114 0,-4-4 38 16,-2 4-25-16,0 2-15 0,0-2-6 0,0 0-17 16,9 0-10-16,12 0-3 0,0 2-3 15,52 2 2-15,-56-2 0 0,4 0-4 0,-2 2 1 16,0 2 0-16,-4-2-1 0,-3 2-4 0,-3 9-2 16,-1-5-5-16,1 1-5 0,-5 3 0 0,-2-1-3 15,-2 3-4-15,0-3-3 0,0 2 1 0,0-7-4 16,-6 13-13-16,-3-4 7 0,7 1-35 0,-4 1-59 15,-3-2-40-15,-3 2-60 0,8 2 138 0,-9-3-141 16,11-1-67-16</inkml:trace>
</inkml:ink>
</file>

<file path=ppt/ink/ink8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12.357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5 66 1026 0,'-5'-7'430'0,"5"3"-247"0,3-2-17 0,-3 6-50 0,0-2-11 15,4 2-41-15,23 0-40 0,0-2 11 0,62 0-8 16,-62-3-7-16,11 5-6 0,-5-4-2 0,1 0-17 16,-4 0 9-16,1-1-5 0,1 1-3 0,-11-2-16 15,8 4-19-15,-12-2-67 0,-4 2-51 0,-5 2-96 16,2-3 182-16,-7 3-173 0,-3 0-83 0</inkml:trace>
</inkml:ink>
</file>

<file path=ppt/ink/ink8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12.542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77 1128 0,'4'-2'465'0,"9"4"-290"0,-7-2-42 16,-6 0-63-16,0 0-13 0,25 5 1 0,9 1-46 16,48 7 3-16,-49-18-5 0,14 5-2 0,-5 0 1 15,-7-6-5-15,1 0-3 0,-8-5-7 0,9 3-14 16,-11-5-18-16,5 3-14 0,-16-1-25 0,-5 1-106 15,5 1 137-15,-7-1-92 0,-1 8-51 0</inkml:trace>
</inkml:ink>
</file>

<file path=ppt/ink/ink8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12.756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220 0 867 0,'-154'58'467'0,"144"-49"-269"0,1-1-120 16,3 5 37-16,0-1-22 0,8 7-16 0,-6-2-8 15,-13 4-6-15,15 2-19 0,4 9-6 16,-2-1-4-16,-9-1-6 0,3-1-2 0,4 5 1 16,8-5-1-16,7-1 3 0,-3-3 0 0,-7-4 2 15,15-9-3-15,-1 1 1 0,11-2-7 0,-9-11-5 16,2 0-3-16,0-5-4 0,-5-1-4 0,10-7-5 0,1 1-29 16,0 3-24-16,-8-3-24 0,2-3-30 0,-4 0-39 15,0 3 93-15,-13 1-82 0,7-1-17 0</inkml:trace>
</inkml:ink>
</file>

<file path=ppt/ink/ink8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12.934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10 84 1020 0,'-4'-4'487'0,"-2"2"-300"0,12 4-122 16,-6-4 15-16,0 0-17 0,0 2-6 0,0 0-9 15,13 0-11-15,10 2-6 0,4 0-18 0,47 4-3 16,-43-6-3-16,1 0-4 0,1-2 1 0,-9-6-38 15,7-3-15-15,-4 3-20 0,-3-2-23 0,1-1-102 16,-4 1 139-16,-6-3-98 0,-1 0-46 0</inkml:trace>
</inkml:ink>
</file>

<file path=ppt/ink/ink8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13.166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55 113 755 0,'-17'-73'421'0,"10"83"-180"0,3 3-136 0,0-3 44 15,2 11-24-15,2 2-15 0,0-4-26 0,0 6-13 16,4 1-13-16,2-5-18 0,1-2-7 0,1 2-3 16,5-11-9-16,-1 3-1 0,5-3-9 0,2-5-1 15,0-12-2-15,0 1-3 0,0 0 0 0,-2-15-3 0,-1 4 2 16,-1-6-1-16,-2-3 1 0,-5 5-2 0,-1-2 0 0,-5-2 2 16,-7 0-4-16,3 0 4 0,-8 4-1 15,-3 10-2-15,-4-8-2 0,-4 13 1 0,0 2-1 16,-4 4-24-16,0 0-17 0,-2 6-22 0,3 9-26 15,8 1-3-15,-5-3 56 0,12 8-60 16,3 0-10-16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23.50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42 821 0,'141'-31'474'0,"-141"39"-229"16,0-4-140-16,-2 5 65 0,0-9-62 0,2 0-21 15,0 0-10-15,0 0-6 0,0 4-7 0,2 8-27 16,2 12-6-16,1-6-5 0,13 58-3 0,-13-53-2 16,-5-2-2-16,0 5-1 0,0-3-6 0,0-4-3 15,-2-3 0-15,-3 5-1 0,5-12-3 0,-6 1 1 16,6-3-6-16,-6-3 0 0,4-4 0 0,0 0 0 16,2-2-4-16,-3 0 0 0,3 0-3 0,0-1-1 15,0 1 3-15,0-8-3 0,3-11 0 16,-1 0 2-16,19-55 5 0,-17 55 1 0,0 2 2 0,4-4 9 15,1 0 4-15,-3-2 9 0,5 6 5 0,6 2 17 16,-3 0-3-16,5 5 8 0,6-1 3 0,1 7-3 16,-1-3-4-16,2 7-6 0,3 2-8 0,-7 0-4 15,6 0-8-15,-12 0-10 0,6 4-4 0,-10-4-3 16,4 2-2-16,-9 5-3 0,5-1-8 0,-7 2-64 16,0 1-20-16,-2-3-37 0,-4-6-49 0,0 0-81 15,0 0 167-15,0 0-172 0,0 0-77 0</inkml:trace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42.913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0 122 1349 0,'99'-122'577'0,"-95"130"-357"0,0-8-144 0,1 13 15 16,7 0 4-16,-1-1-6 0,-1 3-23 15,5 2-10-15,-5 4-5 0,7 6 0 0,0 7-4 16,4-5-3-16,-10 3-11 0,-1 3-5 0,-1 7-6 16,-3-2 1-16,-2 9-7 0,-6-3-6 0,2 0-1 15,-11 5-4-15,1-5-4 0,-11 0-4 0,4 2-9 16,-6-18-22-16,6 8 15 0,-6-17-112 0,2-2-50 15,4-7-72-15,-4 1 176 0,13-5-140 0,1-6-67 0</inkml:trace>
</inkml:ink>
</file>

<file path=ppt/ink/ink9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13.312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69 976 0,'76'6'462'0,"-70"-6"-267"0,5 0-123 0,1 0 51 0,5-4-62 16,0 6-13-16,6 0-9 0,-2-2-15 0,-2-4-53 15,0 0-21-15,-6-2-25 0,1-7-28 0,-5 7-86 16,1-7-36-16,-3 3 138 0,-1 1-119 0,-6-1-55 16</inkml:trace>
</inkml:ink>
</file>

<file path=ppt/ink/ink9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13.471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34 34 467 0,'-2'-2'312'16,"0"-2"-92"-16,0 0-106 0,-2-3 87 0,2 5-22 16,0-2-19-16,-1 2-51 0,1 0-6 0,0 0-10 15,0 0-10-15,0-1-2 0,0 3-34 16,0 0-8-16,0 0-6 0,0 5-6 0,2 22-12 15,0 0-3-15,8 47-7 0,-6-53-8 0,-2-2-4 16,2 4-13-16,-2-2-21 0,0-2-20 0,0-9 0 0,0 1-197 16,-2-7 203-16,2-4-114 0,0 0-49 0</inkml:trace>
</inkml:ink>
</file>

<file path=ppt/ink/ink9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13.605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0 963 0,'6'10'486'15,"7"-1"-250"-15,-11 8-137 0,2-3 68 0,5 12-52 16,1 1-11-16,3 7-4 0,-5-1-29 0,-1 3-9 0,-1 2-10 16,2-5-14-16,3 3-28 0,-1 6 18 15,-10-6-8-15,7-5-29 0,-1 1 16 0,-2-5-4 0,7 5-43 16,-7-9-38-16,-2 2-51 0,2-10-106 0,5 4 174 16,-1 2-122-16,-2-2-57 0</inkml:trace>
</inkml:ink>
</file>

<file path=ppt/ink/ink9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14.086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120 178 1001 0,'-55'-80'442'0,"55"76"-268"0,0 0-106 16,4 0 42-16,-4 1-54 0,0 3-3 16,0 0-8-16,28-2-5 0,3 0-29 0,53-4-19 15,-44 2-29-15,-4 0 13 0,6 4-225 0,-4-3 205 16,0 8-110-16,-17-5-90 0</inkml:trace>
</inkml:ink>
</file>

<file path=ppt/ink/ink9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14.298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140 0 842 0,'-103'66'378'15,"92"-54"-211"-15,3 3-91 0,3 6 23 0,1 2-11 16,2-2-12-16,-2 4-8 0,2-4-5 0,2 9-9 16,2-9-19-16,0-2-1 0,4-2-1 0,3-1 4 15,8-5-5-15,-3 2-2 0,5-9-9 0,4-4-5 16,3 2 0-16,3-2-3 0,-2-2-2 0,1-5-16 15,-1-1-22-15,0 2-23 0,-8-1-35 0,0 5 64 16,-2-8-46-16,-19 12-24 0</inkml:trace>
</inkml:ink>
</file>

<file path=ppt/ink/ink9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14.462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97 0 1003 0,'-61'66'432'0,"48"-56"-271"0,7 7-102 0,-2 2 26 16,1 2-27-16,5 4 1 0,0-2-19 0,6 5-9 16,-2-3-12-16,-2-4-19 0,3 0-23 0,-3-2-83 15,0 2-72-15,0-2 128 0,0 2-92 0,-3-7-56 0</inkml:trace>
</inkml:ink>
</file>

<file path=ppt/ink/ink9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14.617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133 80 809 0,'-57'-19'416'0,"57"19"-229"0,0-2-101 0,5 0 3 16,-5 2-43-16,0 0 34 0,0 0 3 0,23 0-24 15,6 2-3-15,66 2-22 0,-49-10-8 16,4 2-8-16,-5-4 4 0,-1 1-28 0,-4 1-42 0,0-3-104 16,6 1 128-16,-10 2-79 0,-7-3-52 0</inkml:trace>
</inkml:ink>
</file>

<file path=ppt/ink/ink9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14.808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57 124 909 0,'-53'-120'411'0,"55"116"-218"15,11 6-110-15,-7-2 52 0,-6 0-65 0,0 0-4 16,9 0-5-16,16 4-10 0,2-2-10 0,49 11-32 15,-51-13-18-15,0 0-20 0,1-3-23 0,-12-1-86 16,5 4 32-16,-8-4 61 0,-1 0-77 0,-3 2-44 16</inkml:trace>
</inkml:ink>
</file>

<file path=ppt/ink/ink9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14.990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124 0 791 0,'-98'40'388'0,"89"-25"-206"0,-1-2-105 0,8 8 37 0,2 0-14 15,0 2-8-15,0 4-10 0,-5 1-29 0,10-1-7 16,1 2-7-16,0-1-4 0,7-5-13 0,-13 2-3 16,17-10-5-16,-3-1-1 0,-3-5-5 0,8-5-2 15,2-4-6-15,-4-4-11 0,-1 2-18 0,1-11-24 0,-2-4-85 16,6 5-75-16,-6-7 155 0,-1-2-120 0,1 0-57 16</inkml:trace>
</inkml:ink>
</file>

<file path=ppt/ink/ink9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15.130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31 0 982 0,'-9'-3'525'0,"1"8"-326"0,-1 1-60 0,5 7-92 0,4 3 26 15,0-3-25-15,4 12-11 0,5 11-6 0,-3-7-11 16,2 3-8-16,1 6-5 0,-1-2-2 0,-1 3-31 16,5 1-16-16,-1 2-20 0,-9-18-29 0,0 9-128 15,6-3 161-15,-6-7-107 0,5-6-61 0</inkml:trace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43.039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11 1361 0,'50'10'593'0,"-48"-10"-381"0,-2 0-142 15,0 0 27-15,-2 0-14 0,0-2-33 0,0 0-9 16,2 0-46-16,0 0-30 0,0 0-40 0,0-1-61 15,0 1-130-15,0 0 180 0,0 0-156 16,0 0-139-16</inkml:trace>
</inkml:ink>
</file>

<file path=ppt/ink/ink9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15.273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7 113 596 0,'-7'-111'377'0,"7"109"-149"0,-2 2-131 0,4 2 62 16,-2-2-40-16,0 0-18 0,0 0-29 0,0 0-13 16,15 2-13-16,8 0-10 0,7 2-12 0,49 7-5 15,-53-9-10-15,-3-2-27 0,6 2-22 0,-6 0 10 16,-6-2-72-16,-8-4 77 0,3 4-48 15,-12 2-23-15</inkml:trace>
</inkml:ink>
</file>

<file path=ppt/ink/ink9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15.567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16 76 741 0,'-12'-4'386'0,"10"2"-173"0,0-2-126 0,2 2 112 0,0 0-111 16,0-1-21-16,0 1-19 0,21-4-3 0,12-4-10 15,53-12-17-15,-48 12 0 0,0 10-5 16,4-6-13-16,-6 4-13 0,2-1 20 0,-17 12-5 16,2-7 4-16,-11 6-2 0,-5-1-2 0,-9 5 1 15,0-3 3-15,-5 3 4 0,-12 1 0 0,-4-3 9 16,4 9 0-16,-2-2 1 0,0-2 3 0,0 2-1 0,-2 4 3 16,4-2-1-16,0 0-1 0,9 0-7 0,-1-7 1 15,3 5-1-15,6-4 0 0,4-5 0 0,6-6-5 16,5 2-4-16,4-6 1 0,4 0-1 0,6-6-2 15,-2-1-1-15,5-3-8 0,-3-3-9 0,2 2-46 16,1 1-19-16,-5-3-34 0,2 2-44 0,-3-3 104 16,-1 1-88-16,2 4-25 0</inkml:trace>
</inkml:ink>
</file>

<file path=ppt/ink/ink9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15.749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0 111 1010 0,'23'-111'444'0,"-19"113"-263"0,5 0-115 16,1 6 16-16,5 1-10 0,6-1-8 0,-2 0-21 0,12 5-13 0,-6-11-8 15,1 4-9-15,5-1-6 0,-3-3-10 0,3 2-17 16,-1-4-56-16,-14 0 24 0,3-4-114 16,4 8 125-16,-8 0-100 0,-2 0-51 0</inkml:trace>
</inkml:ink>
</file>

<file path=ppt/ink/ink9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16.087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50 888 0,'0'-6'352'0,"0"2"-203"0,4 8-90 0,-4-4 33 16,0 0-24-16,0 0-12 0,21-2-20 0,13 0-8 16,54-2-7-16,-46-7-10 0,-8 1-4 0,0 7-4 15,1-5 0-15,-5 6 0 0,-7 0-2 0,-8 2-1 16,-5 2-2-16,-10 0 2 0,-4 6 6 0,2-8 15 15,0 0 8-15,0 0 3 0,0 0 7 0,-19 9 12 16,2 1 5-16,-59 49 2 0,63-40-1 0,-2 0-12 16,3 0-8-16,7 2 3 0,-10 2-7 0,11-2-10 15,4-4-5-15,6 2-4 0,3-4-1 0,12 1-1 16,-3 1 0-16,5-8-6 0,11-3-1 16,-5 0-2-16,5-6 1 0,-3-10 0 0,-1-1 0 15,7-1-3-15,-5-9 1 0,-11 0-2 0,-3-5 2 16,8 3 1-16,-24-8-3 0,10 12-1 0,-2-2 1 15,-10-2 1-15,-10 6-1 0,-1-8-1 0,1 10 0 16,-5 2 1-16,2 7 0 0,-6-2 0 0,-4-3 0 0,4 11-2 16,-2 0-17-16,-1 6-14 0,1-4-24 0,2 5-27 15,0 1-37-15,4 1 83 0,13-1-66 0,-6 2-22 16</inkml:trace>
</inkml:ink>
</file>

<file path=ppt/ink/ink9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16.249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65 1154 0,'109'-65'518'0,"-121"69"-317"0,3 13-124 0,3 4 77 16,-2-2-62-16,-1 2-33 0,7 6-9 0,2 5-12 0,0 6-6 15,0-3-12-15,0-1-6 0,0 0-41 0,2 8 20 16,0-4-10-16,-2-3-12 0,2-5-19 0,-2-9-63 16,3 8-35-16,1-14-50 0,2 2-86 0,-2-15 186 15,5 10-134-15,1-5-40 0</inkml:trace>
</inkml:ink>
</file>

<file path=ppt/ink/ink9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16.378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0 128 775 0,'7'-126'411'16,"-7"124"-214"-16,4 4-120 0,4 2 68 0,-8-4-83 16,0 0-11-16,0 0-12 0,9 0-27 0,9 0-90 15,1 0-64-15,0 0 112 0,53 2-82 0,-51-2-75 16</inkml:trace>
</inkml:ink>
</file>

<file path=ppt/ink/ink9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16.601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31 82 680 0,'-29'-53'406'0,"33"49"-179"16,6 4-130-16,3-6 106 0,-1-1-95 0,10 3-24 15,1 0-9-15,2 2-12 0,-2 0-3 0,4 2-14 16,-1 0-3-16,-3 0-6 0,2 0 0 0,-4 6-2 15,-2-2 2-15,-4 2-6 0,-11-1-6 0,0 3 8 16,0 3-5-16,-4-11-4 0,-2 0-4 0,0 0 0 0,-2 14-4 16,-7 18-5-16,-20 50 0 0,16-55-5 0,-8 5-4 15,2 1-9-15,-2 3-16 0,6-4-24 0,-2-1-97 16,0-4-80-16,2 1 166 0,9-3-127 0,4-10-102 16</inkml:trace>
</inkml:ink>
</file>

<file path=ppt/ink/ink9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16.744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92 1051 0,'69'-92'513'0,"-61"108"-307"15,-6-5-23-15,11 8-69 0,4-2-77 0,8 2 11 16,0 2-9-16,7-5-10 0,-7 3-12 0,2-4-47 16,5 0-31-16,-7 0-34 0,-2-1-52 0,-6-3 103 15,0 1-84-15,-2-1-34 0</inkml:trace>
</inkml:ink>
</file>

<file path=ppt/ink/ink9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16.931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15 0 1146 0,'-11'0'506'0,"7"4"-310"16,4 11-124-16,2 4 34 0,-2 6-17 0,-2 7-14 15,17 3-1-15,-7 7-22 0,3-2-8 0,-11 7-8 16,8-5-6-16,-1 8-9 0,5 7-6 15,7-11-5-15,-19-4-1 0,6-4-26 0,-1-15-23 0,9 2-83 16,-1 7-57-16,-7-24 134 0,3 3-107 0,1-3-57 0</inkml:trace>
</inkml:ink>
</file>

<file path=ppt/ink/ink9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17.204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89 119 1165 0,'6'-105'581'16,"-8"124"-319"-16,-7-5-105 0,9 5-87 0,0 4 4 15,2 7-44-15,3-3 18 0,-1 5-7 0,4-3-15 16,-1-1-4-16,3 1-4 0,13-4-4 0,0-14-7 16,-4 6 1-16,6-24-5 0,-1 3 1 0,-1-9-1 15,6 1 0-15,-16-16-2 0,1 1 3 0,-3 4-3 16,-3-2 0-16,-8-3 2 0,-2 3-2 0,0-2 0 0,-13 8 0 15,-3 6-1-15,-1-3 0 0,-4 3 1 16,-3 11-1-16,3 2 1 0,-2 0-4 0,-4 10-9 0,-3-1-12 16,7 5-19-16,0 1 6 0,1 2-129 0,1 4-90 15,6-4 188-15,17-5-156 0,-4 1-80 0</inkml:trace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48.57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5 122 121 0,'2'-21'120'0,"-8"-2"3"0,8 12-48 0,0-1 31 0,10 7-18 16,-10-9 20-16,-2 5 7 0,0-3 9 0,7 8-32 16,1 4 4-16,-4-7-1 0,-4 5-1 15,-2 0-5-15,2 2 5 0,0 0-20 0,0 0-6 16,0 0-7-16,0 0-18 0,0 0-8 0,0 2-9 0,9 11-3 15,-3-1-21-15,2 1 10 0,-1-3-4 16,-1 1-4-16,0 0-8 0,1-1-14 0,-7-8-18 16,0 0-19-16,0-2-27 0,10 4 10 0,-10-4 36 15,2 0-43-15,5 5-1 0</inkml:trace>
</inkml:ink>
</file>

<file path=ppt/ink/ink9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17.362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0 1151 0,'13'2'566'0,"-13"15"-367"0,0-9-131 0,2 9 18 16,2 12-21-16,-4-5-13 0,6 7-7 0,-6 1-8 0,2-1-16 15,9 5-9-15,-9 2-7 0,2-7-8 16,-2-5-40-16,3 5-20 0,-5-12-29 0,4 2-29 16,-4-10 78-16,-2-3-69 0,0 0-24 0</inkml:trace>
</inkml:ink>
</file>

<file path=ppt/ink/ink9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17.476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76 662 0,'76'-77'386'0,"-61"79"-176"0,-7 2-131 15,5 0 68-15,0 0-76 0,-1 3-24 0,7-1-72 16,-2 0 25-16,2-2-1 0,-2 1-28 0,4-3-28 16</inkml:trace>
</inkml:ink>
</file>

<file path=ppt/ink/ink9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17.695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66 0 774 0,'-16'23'467'0,"-3"-4"-222"16,10 11-148-16,-5-3 122 0,7 0-137 0,7 5-7 15,4-1-2-15,3-1-4 0,5-7-21 16,5 2-6-16,4-6-6 0,2-2-3 0,0-2-9 0,1-11-6 0,5-2-3 15,3 2 0-15,-7-6-7 0,2-2-2 0,0-5 0 16,-1 1-16-16,1-3-18 0,2-1-22 0,-8 1-30 16,-6 1-145-16,2 1 175 0,-4 1-110 0,-9 4-75 15</inkml:trace>
</inkml:ink>
</file>

<file path=ppt/ink/ink9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17.864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71 107 1169 0,'-63'-92'495'16,"61"86"-322"-16,2 6-106 0,4-2 26 0,-4 2-50 15,0 0-3-15,6 0-7 0,18 0 1 0,13 2-38 16,48 4-17-16,-50-6-32 0,-1 0-18 0,-9 0-111 16,2 0 139-16,-8 0-93 0,0 0-61 0</inkml:trace>
</inkml:ink>
</file>

<file path=ppt/ink/ink9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18.239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90 977 0,'5'0'430'0,"-3"2"-243"16,15 2-126-16,-7-4 35 0,9 0-35 0,4 0-7 16,9-2-9-16,3 4-15 0,-5-8-15 15,8-2-20-15,0 3 14 0,-7-5-2 0,5 4-3 0,-11 1-3 0,2 5 1 16,-6-4 0-16,0 4-2 0,-8 0 3 0,-11-2 4 15,9 6 11-15,-22 1 7 0,9-5 8 16,0 0 4-16,0 0 15 0,0 0 5 0,0 0 2 16,-15 8-3-16,0-6-4 0,4 13-4 0,-52 58-4 15,50-56-5-15,7 2-10 0,-5 0-2 0,11-2-6 16,0 0 0-16,2-3-6 0,7-1-3 0,5-5-3 16,7 5 0-16,4-9-4 0,5-2-1 0,3-4-1 15,-1-4-1-15,-1 0-1 0,-8-11 1 0,13 0 0 16,-9-2 1-16,-10-2-3 0,-1-2 1 0,-7 2-1 0,3 0 1 15,-10-2 2-15,2 2-2 0,-4 2 1 0,-6 4-1 16,3 0 2-16,-5 1-1 0,-5 1 3 0,1 5-5 16,-1-1 1-16,-6 5-1 0,-7 2 1 0,10-2-1 15,-8 4-1-15,5 2-4 0,2 0-9 0,-6 4-34 16,6 3-25-16,9-7-26 0,3 4-35 16,-1-4 8-16,8 2-150 0,0-4 183 0,0 0-110 0,0 0-9 15</inkml:trace>
</inkml:ink>
</file>

<file path=ppt/ink/ink9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18.494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139 5 1060 0,'-13'-3'485'0,"-3"1"-277"16,3 2-119-16,-4 9 39 0,7 1-21 0,5 3-28 0,1 6-1 16,4 6-12-16,-8 0-8 0,2 1-21 0,6 1-3 15,8 0-4-15,-4 3-5 0,9 1-3 0,-5 3-11 16,7-13 4-16,2-4-5 0,4-1-1 0,0-9-2 15,-4-7 0-15,4-7-2 0,-5-5-2 0,-1-7 0 16,0-4-2-16,-3-5 0 0,-1 1 1 0,-9 0-2 16,2-1 0-16,-4 1 0 0,0 2 0 15,-14 8 0-15,1-2 0 0,-4 7-1 0,-6 1-5 16,0 5-8-16,0 2-13 0,-2 1-14 0,1 8-22 0,-5 1-70 16,8 4-53-16,-2 1-101 0,2 4 198 0,17-1-139 0,-3-7-102 15</inkml:trace>
</inkml:ink>
</file>

<file path=ppt/ink/ink9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18.660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0 1291 0,'16'19'552'0,"-16"-2"-341"16,0-3-140-16,-2 18 17 0,2-3-14 16,0 9-11-16,11 0-22 0,-15-9-13 0,1 5-9 0,8 2-8 15,-1 4-10-15,2-2-11 0,-6-7-25 0,7-4-67 16,3 7-38-16,-10-11-63 0,0 2 140 0,4-1-146 15,0-14-66-15</inkml:trace>
</inkml:ink>
</file>

<file path=ppt/ink/ink9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18.814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32 86 994 0,'-27'-52'487'15,"31"52"-276"-15,5-7-134 0,8 5 37 0,-5-2-35 16,11 2-19-16,0-2-12 0,5-1-21 0,1 3-19 15,1 0-19-15,-3 0-29 0,-2 2-88 0,5 0-63 16,-9-2 140-16,-2 0-108 0,-9 2-88 0</inkml:trace>
</inkml:ink>
</file>

<file path=ppt/ink/ink9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18.964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494 0 639 0,'-63'105'425'0,"44"-92"-173"0,0 2-140 0,-2-3 133 0,-2 5-116 15,-2 2-44-15,2 2 21 0,-5 0-43 0,-5 2-12 16,1 5-28-16,3-5 3 0,-3 6-54 16,3-6 16-16,-3 2-67 0,3 5-66 0,6-9-43 15,8 0 137-15,-2-6-108 0,15-7-59 0</inkml:trace>
</inkml:ink>
</file>

<file path=ppt/ink/ink9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19.086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0 116 901 0,'157'-111'443'0,"-150"111"-246"16,-5 0-119-16,8 8 53 0,-10-8-52 0,0 0-38 16,0 0 11-16,0 0-37 0,9 5-26 0,5 3-37 15,-1-2-34-15,0 1-138 0,5 1 172 0,-7-4-119 16,2 3-68-16</inkml:trace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49.39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124 12 678 0,'-15'0'365'0,"0"-2"-167"15,-48-4-107-15,55 4 52 0,-1 0-44 0,3 2-10 16,4 0-11-16,0 0-13 0,0 0-31 0,0 0-6 15,2 0-5-15,0 6 0 0,0 9-5 0,0-3 0 16,2 3-2-16,2 6-2 0,-2-6 1 0,2 6 2 0,7 48 2 16,-13-50 0-16,12 0-2 0,-10-2-2 0,7 2 2 0,-7-9-1 15,4-1-4-15,0-1 0 0,-4 3-2 16,15-3-5-16,-15-2 1 0,0 1-1 0,-5-7-1 16,5 0-14-16,0 0-21 0,0 0-20 0,0 0-26 15,0 0-95-15,0 0-98 0,0-2 192 0,5-1-147 16,5 1-99-16</inkml:trace>
</inkml:ink>
</file>

<file path=ppt/ink/ink9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19.289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256 27 618 0,'37'-27'358'0,"-51"31"-157"15,-7 13-110-15,-7 4 69 0,3-5-54 0,2 12-15 16,-8-7-9-16,3 2-14 0,1 4-26 16,0-6-8-16,3-2-8 0,8-4-4 0,3 0-22 0,5-1-11 15,5-3-19-15,1-3-13 0,2-6-16 0,0-4-17 0,0 0-24 16,0 0-4-16,0 0 12 0,11-2 8 0,4 0 15 16,10-5 29-16,50-22-9 0,-49 18 56 0,-7 3 32 15,2 3 19-15,0-5 2 0,0 1 6 0,4 7-3 16,-6-7-11-16,4 9 22 0,-2-2-47 0,-2-2-21 15,2 4-130-15,2 2 110 0,-4 0-62 0,0 2-56 16</inkml:trace>
</inkml:ink>
</file>

<file path=ppt/ink/ink9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19.495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31 1155 0,'-4'0'487'0,"8"2"-305"0,1-2-123 0,-5 0 16 16,0 0-13-16,0 0-7 0,25 0 0 0,0 2-21 15,59 7-11-15,-52-11-15 0,1 2 6 0,1-2-7 16,-5-1-1-16,1-5-6 0,-5 4-45 0,-6-5-28 16,4 3-28-16,-12 4-50 0,-1-2 104 15,1 0-86-15,-7 4-34 0</inkml:trace>
</inkml:ink>
</file>

<file path=ppt/ink/ink9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19.688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208 0 1094 0,'-168'80'551'0,"149"-61"-279"16,13 6-138-16,-3 3-36 0,3-3-20 0,6 9-38 15,4-7-23-15,7-4 11 0,-3 4-6 0,9-10 0 16,6 0-5-16,9-6-3 0,-5 3-1 0,6-12-4 15,5 7-3-15,-4-9 0 0,8 4-8 0,-15-8-15 16,-1-3-17-16,-3 1-19 0,-11-9-28 0,5 1-142 16,-4-3 172-16,-1 2-116 0,1-2-53 0</inkml:trace>
</inkml:ink>
</file>

<file path=ppt/ink/ink9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19.868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32 6 1232 0,'-12'-6'556'0,"-1"8"-339"0,9 11-60 0,4-3-38 16,-5 5-79-16,8 8 15 0,1 11-9 0,0-5-5 0,9 1-18 16,-9 1-3-16,-4 3-3 0,6 8-4 15,-4 6-2-15,2-1-4 0,-1-10-2 0,-1 12-14 16,0-9-11-16,0 2-18 0,0-4-16 0,-2-11-61 16,0 2-46-16,2-10-62 0,2-2 146 0,0-6-140 15,1 5-60-15</inkml:trace>
</inkml:ink>
</file>

<file path=ppt/ink/ink9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20.016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40 1296 0,'4'0'503'0,"4"-6"-357"0,3 2-107 0,-11 4 9 16,0-2-9-16,0 0-23 0,8 2-10 0,11 0-22 15,-2-2 9-15,4-1-121 0,51-5-73 16,-49 8 154-16,-4-4-111 0,-7-5-101 0</inkml:trace>
</inkml:ink>
</file>

<file path=ppt/ink/ink9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20.197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0 1949 0,'0'8'43'0,"8"9"-3"0,-4-6-26 15,5 1-1-15,-5 1-2 0,2 2-2 0,5 8 34 16,-1 6-28-16,3-4-5 0,-5 5-10 0,1-1 5 15,-3-1-1-15,-2-3-2 0,1 2-6 0,-3 3-17 16,0-9 0-16,-2 0-8 0,2-9-13 0,-2 1-34 16,0-7-20-16,-2 3-24 0,0-9-27 0,0-2 92 15,-1-1-69-15,1 1-15 0</inkml:trace>
</inkml:ink>
</file>

<file path=ppt/ink/ink9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20.387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3 242 667 0,'19'-189'410'0,"-15"174"-171"0,0 1-135 0,-2-1 62 0,5 15-30 15,1-6 22-15,0-1-55 0,-8 7-12 16,0 0-38-16,0 0-13 0,0 0-7 0,11 5-10 0,8 3-2 16,-4 0-47-16,4 5 36 0,50 35-27 0,-50-33-3 15,-4 2 24-15,-11-2 3 0,10 3-2 16,-7-1-1-16,1 2-1 0,-6 4-1 0,0 0 2 16,-8-1-3-16,-2-6 0 0,1 10-22 0,-7-3-16 0,-7-4-21 15,4 2 15-15,-4-11-188 0,2 5 181 16,8-3-105-16,-3 1-68 0</inkml:trace>
</inkml:ink>
</file>

<file path=ppt/ink/ink9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20.526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0 217 919 0,'93'-162'485'0,"-81"154"-239"16,-1-5-146-16,-5-2 49 0,9 13-37 0,-1-4-20 16,5 4-33-16,0-2-12 0,2 2-15 0,2-1-8 15,5 3-14-15,-1 0-9 0,0 0-15 0,-3 3-20 16,-1-1-22-16,-9 2-30 0,5 2-105 15,-2-4 141-15,-11 2-98 0,-3 1-44 0</inkml:trace>
</inkml:ink>
</file>

<file path=ppt/ink/ink9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20.676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23 1038 0,'4'6'466'15,"-4"-4"-280"-15,2 0-119 0,-2-2 43 0,0 0-53 16,0 0-7-16,0 0-8 0,0 0-14 0,17 2-20 0,2 1-11 15,-3-1-18-15,62 4-56 0,-53-14-40 16,-4 1-65-16,5 1 130 0,-7-9-128 0,6 5-64 16</inkml:trace>
</inkml:ink>
</file>

<file path=ppt/ink/ink9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20.829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22 55 1078 0,'-15'-54'537'0,"15"62"-339"0,-6 5-64 0,6 6-87 0,0-1 31 15,0 6-10-15,2-5-23 0,-2 2-15 0,12 6-8 16,-10 0-6-16,5 7-7 0,-1-5-10 0,-4-1-26 16,7-5-50-16,-1 2-37 0,-8-6-26 0,2-2-58 15,-2-5 129-15,0-1-106 0,0-3-27 0</inkml:trace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49.75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298 88 506 0,'-10'-11'262'0,"1"-3"-107"0,1 7 21 0,-7-7-57 16,3 1-15-16,-5 2 0 0,8 5-55 15,-1 0 31-15,4 2 1 0,-5 2-38 0,-2 2 1 16,5 0-4-16,0 4 0 0,-1 4-5 0,-1 3 0 16,-3-1 0-16,3 9-1 0,-5 0 3 0,4 2 1 15,-1 4-2-15,-1 5 3 0,1 1 2 0,1 1 1 16,1 1-1-16,1-3 0 0,5 8-3 0,-2 0-2 15,1-5-2-15,-3 1-5 0,6-5-6 0,2 1-4 0,0 7 1 16,2 1-2-16,-2-12-6 0,6 7-2 0,1-1-2 16,1 6 1-16,5 2-3 0,-5-5 0 0,9-5-2 15,-2-1-3-15,-7 1 0 0,5-7 2 16,-5 0-2-16,3-6-2 0,-5-7-9 0,-6-1 4 16,0 1-31-16,-2-6-50 0,2-4-28 0,0 0-34 0,0-2-45 15,-2 0 122-15,0 0-101 0,-1 0-30 0</inkml:trace>
</inkml:ink>
</file>

<file path=ppt/ink/ink9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21.008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240 0 887 0,'-174'67'444'0,"157"-54"-211"16,4 8-132-16,-3 0 74 0,5 0-72 0,7 0-5 16,0 0-8-16,6 0-14 0,10-4-8 0,5-4-23 15,-4 5-3-15,18-9-9 0,3 6-4 0,0-5-11 16,-1-1-5-16,-6-3-3 0,5 0-2 0,4 0-6 16,-9-3-9-16,0-1-13 0,-1-2-17 0,-5 0-23 15,-2-5-33-15,8 1-183 0,-2 0 213 0,-6 2-138 16,0 0-68-16</inkml:trace>
</inkml:ink>
</file>

<file path=ppt/ink/ink9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21.235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449 7 1217 0,'-10'-2'666'16,"-3"-4"-393"-16,7 6-171 0,-4 6-2 0,-3 0-23 15,4 9 25-15,-9 14-34 0,3-3-4 0,2 5-22 16,-12 11-34-16,4-6 0 0,-4 12 19 16,-3 5-4-16,-3-1-40 0,6 1 25 0,-9 0-1 15,3-9-2-15,5 2-23 0,1-2-12 0,6-17-22 16,0 5-18-16,9-13-74 0,-5 2-54 0,13-15-91 16,-4 3 187-16,6-5-167 0,0-4-76 0</inkml:trace>
</inkml:ink>
</file>

<file path=ppt/ink/ink9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21.415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9 19 917 0,'-5'-10'506'0,"5"5"-241"0,0 3-154 15,-2 0 70-15,0 2-60 0,2 0-19 0,0 0-26 16,0 0-10-16,2 2-9 0,21 21-8 0,45 49-17 16,-41-43-7-16,-4-3-2 0,2-1-4 15,-8 2-9-15,-2-6-4 0,8 11-2 0,-6-9 0 16,6-2-7-16,-2 2-10 0,-15-13-17 0,7 9-70 0,-13-10-43 15,2 3-66-15,-4-7 147 0,-9 1-152 16,-1-2-70-16</inkml:trace>
</inkml:ink>
</file>

<file path=ppt/ink/ink9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21.630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120 42 1052 0,'-120'-36'538'0,"120"30"-309"15,4 6-39-15,7 0-67 0,-11 0-74 0,0 0 18 16,8 0-6-16,26 4-10 0,50 11-8 0,-40-11-24 16,-2-2 11-16,-2 4-10 0,4 3-3 0,-4-5-4 15,0-2-1-15,-4 2-8 0,-5 1 1 0,1-5-5 16,-5-3-7-16,-4-3-18 0,-4 2-20 0,0 2-71 16,-4-5-51-16,0 1-91 0,-7 6 180 0,0 0-138 0,9 4-101 15</inkml:trace>
</inkml:ink>
</file>

<file path=ppt/ink/ink9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23.165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582 55 1025 0,'-6'-21'431'16,"2"2"-264"-16,2 15-98 0,0 2 30 0,0 0-14 15,-1 0-17-15,1 0-3 0,0-1-4 0,0 3-18 16,-8 7-10-16,-14 18-8 0,-49 59-1 0,52-57-21 16,-4 15 8-16,-9 5 0 0,3-1-3 0,3-6-2 15,-3 6-2-15,1-4 1 0,-14 2-3 0,13-4-2 16,-3 0-1-16,11-6 1 0,4-5-68 0,-13-6 30 15,13-2-101-15,0-8-78 0,15-2 159 0,-10-7-111 16,3-8-51-16</inkml:trace>
</inkml:ink>
</file>

<file path=ppt/ink/ink9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23.346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1 1007 0,'-2'-3'422'0,"0"-1"-230"0,2 4-111 0,0 0 69 0,0 0-72 15,0 0-19-15,0 0-6 0,10 2 9 0,18 7-14 16,66 20-23-16,-58-20 0 0,21 1-11 16,-3 1-2-16,3 3-7 0,0-1-2 0,-4 6-25 15,-5-9-10-15,-2 5-69 0,-10 2-54 0,-15-9-70 16,4 7 160-16,-14-9-127 0,-11-1-61 0</inkml:trace>
</inkml:ink>
</file>

<file path=ppt/ink/ink9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23.540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3 93 1022 0,'-2'-4'418'0,"0"0"-279"16,6-2-83-16,-4 4 18 0,0-1-14 15,7-1-9-15,16-6-7 0,6-1-9 0,53-14-7 16,-44 14-7-16,-2 5-9 0,-5 2-7 0,-1 4-52 15,1-2-35-15,-8 2-45 0,0 4-76 0,-8-2 144 16,-2 4-112-16,-7-6-46 0</inkml:trace>
</inkml:ink>
</file>

<file path=ppt/ink/ink9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23.749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228 0 911 0,'-110'38'405'0,"87"-25"-233"0,7 10-99 16,-1-6 33-16,2 10-22 0,5 7-8 0,-1-9-2 15,0-2-9-15,3-6-14 0,2 8-11 0,8-12-3 16,0 6 0-16,8-11-6 0,-3-2 2 0,16-6-4 16,-4 0 0-16,8-2-11 0,0-4 4 0,1 2-4 15,1-3-3-15,-4-1-6 0,-1 4-2 0,1-5-4 16,-2 1-5-16,-4 8-24 0,-4-2-24 0,-1 2-33 0,-3-2-194 16,-11 2 221-16,4 0-144 0,-4 0-81 0</inkml:trace>
</inkml:ink>
</file>

<file path=ppt/ink/ink9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23.908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171 17 668 0,'-155'67'577'0,"146"-69"-303"16,7-6-185-16,2 6 112 0,0 2-137 0,0-2-16 15,0 0-14-15,11-1-3 0,16 1-12 0,11-2-5 16,46-9-9-16,-46 3-18 0,-5-1-26 0,-16 5 8 15,-8 4-147-15,-1 0 142 0,32-6-74 0,-13 1-66 16</inkml:trace>
</inkml:ink>
</file>

<file path=ppt/ink/ink9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24.052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80 0 606 0,'-15'2'355'0,"5"-2"-175"0,-3 2-97 15,9-2 36-15,-2 2-18 0,1-2-11 0,3 0-11 16,-8 13-7-16,1 4-24 0,5-5-12 0,2 3-8 15,2 2-4-15,4 8-20 0,17 44-15 0,-12-54-22 16,3 4-24-16,-3-6 41 0,-1 3-32 16,-2-11-17-16</inkml:trace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49.96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145 154 585 0,'-128'-120'374'0,"119"118"-149"16,1-4-115-16,8 6 69 0,0-2-46 0,0 0-16 15,0 2-10-15,0 0-14 0,0 0-31 0,0 0-7 16,21-3-5-16,6 1-6 0,51-2-4 0,-53 0-16 15,4 4 0-15,7-4-11 0,-2 0-3 0,-5 4-4 16,3 0-3-16,-7 0-1 0,4 0-11 0,-5 2-15 16,3-2 3-16,-14 4-44 0,1 0-88 0,1-2-76 15,-5 0 165-15,9 0-128 0,5 0-95 0</inkml:trace>
</inkml:ink>
</file>

<file path=ppt/ink/ink9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24.235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37 0 1047 0,'-6'8'450'0,"-1"7"-283"0,-1-2-104 16,2 10 15-16,-3-9-5 0,9 20-4 0,2-9-3 16,0 9-22-16,5 0-10 0,-3-1-6 0,4 1-8 15,-1-7-4-15,-3-2-6 0,2 5-3 0,0-1-7 16,-1-6-16-16,-1-2-21 0,2-2-27 0,1 0-117 16,1-10 141-16,-2 5-95 0,3-7-52 0</inkml:trace>
</inkml:ink>
</file>

<file path=ppt/ink/ink9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24.480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72 2 1013 0,'-13'-2'452'0,"11"8"-266"0,-17-1-121 0,19 5 23 16,-6-2-8-16,6 7-10 0,-5-4-19 0,5 3-8 16,7 5-7-16,-5-4-3 0,6 2-4 0,-1 0 0 15,5 0-10-15,-3-7 0 0,7 5-2 0,-1-7-1 16,8-4-2-16,-6-4 0 0,-4 0-5 0,3-4 0 15,-1-8-2-15,2-3-3 0,-4 0 3 16,-13-8-3-16,2 4 0 0,-6 0-3 0,6-4 1 16,-7 10-1-16,-11-8-3 0,-8 7-30 0,1 5 13 15,-2 7-45-15,-2 0-22 0,4 0-21 0,4 8-30 0,-9 3 81 16,12 3-67-16,5 5-5 0</inkml:trace>
</inkml:ink>
</file>

<file path=ppt/ink/ink9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24.608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50 767 0,'128'-26'438'0,"-117"14"-209"16,-1 10-132-16,-5-5 91 0,5 5-104 0,-10 2 6 0,0 0-31 15,0 0-9-15,8 0-27 0,9 0-13 0,2 2-55 16,-2 0-36-16,50 13-44 0,-56-15-86 0,4 4 155 0,-3-4-138 16,1 0-75-16</inkml:trace>
</inkml:ink>
</file>

<file path=ppt/ink/ink9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24.743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61 11 908 0,'-2'-2'424'0,"-1"-1"-239"0,1 1-112 0,0 0 43 0,0 0-40 16,0 2-9-16,0 0-11 0,-2 4-14 0,-5 17-23 15,3-4-5-15,0 6-19 0,-11 49-26 16,15-49-30-16,0-6-34 0,2 0-56 0,0-7 107 16,6-2-82-16,-2 5-32 0</inkml:trace>
</inkml:ink>
</file>

<file path=ppt/ink/ink9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24.923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4 1003 0,'0'-4'470'0,"0"-3"-263"0,0 10-118 15,0-3 35-15,0 0-21 0,0 4-11 0,0 19-20 0,4 11-10 0,15 62-3 16,-12-56-7-16,1-2-18 0,-2 2-7 16,1-4-5-16,-1 2-5 0,-2-5-3 0,0 5-1 0,-1-15-5 15,1 2-6-15,-2 1-8 0,2-5-15 0,0-5-24 16,3-7-87-16,-1 3-72 0,4-16 152 15,-1 0-118-15,3-6-91 0</inkml:trace>
</inkml:ink>
</file>

<file path=ppt/ink/ink9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25.647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235 88 802 0,'-84'-78'431'0,"68"68"-259"15,9 10-51-15,-12 0-14 0,-2 0-61 0,17 8 21 16,-9 3-8-16,7 1-8 0,-6 9-13 0,9 9 4 16,-7-5 0-16,18 4-8 0,-6 5 1 0,1 0 1 15,7 1-3-15,-4-5-2 0,15 1-8 16,-6-3-2-16,0-5-2 0,-3-11-3 0,9-10-6 15,-6 5 0-15,0-20-4 0,6 3 0 0,-2-14-1 16,-2-1-2-16,-3-4-1 0,-3-1-2 0,4-1 1 16,-5-1 0-16,-12 3-1 0,0 2 0 0,-11 3 1 0,3 6-2 15,-9-4 1-15,4 6 0 0,-8 5 0 0,8 5 0 16,-6 6 1-16,4-2-2 0,-4 10-1 0,-2 1 3 16,6 3-1-16,3 7-15 0,-9-4-19 0,8 6-19 15,4 0-27-15,-1 0-134 0,1 0 164 0,5-2-106 16,6 4-67-16</inkml:trace>
</inkml:ink>
</file>

<file path=ppt/ink/ink9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25.840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0 122 855 0,'110'-97'472'0,"-119"89"-213"0,3-1-163 0,-3 5 105 15,3 0-99-15,4 4-21 0,0 0-8 0,0 0-20 16,0 0-10-16,2 6-30 0,0 15 12 16,0-2-10-16,0 0-4 0,4 59-11 0,-2-55-17 15,-2 0-25-15,0 0-25 0,0 2-34 0,0 1 72 16,-2 1-58-16,-2 0-24 0</inkml:trace>
</inkml:ink>
</file>

<file path=ppt/ink/ink9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26.001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362 0 1064 0,'-82'67'497'0,"63"-58"-316"0,7 5-70 0,-7 1-32 15,-2 6-52-15,6 2 19 0,4-2-20 0,-8-2-8 16,-4 4-5-16,2 3-7 0,4 3-5 0,1-2-3 16,3-8-17-16,-10 0-49 0,8 4-31 0,0-6-44 15,3-6-67-15,12-1 142 0,-9-6-114 0,9 1-36 16</inkml:trace>
</inkml:ink>
</file>

<file path=ppt/ink/ink9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26.286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0 124 596 0,'141'-90'350'0,"-128"83"-159"15,-1 1-105-15,-5 2 48 0,7 4-42 0,3 6-16 0,0-2-10 16,2 3-8-16,-2-1-6 0,-1 2-31 0,5-8-2 16,0 0-4-16,-2-2-6 0,-4-6-1 0,6 6-7 15,-6-5 2-15,-3-3-3 0,-3 1 3 0,-5 3 20 16,2 2 8-16,-6 4 8 0,0 0 6 0,-2 0 16 15,0 0 6-15,0 0 2 0,0 0 3 16,-2 0-17-16,-21 15-5 0,-1 4-9 0,-51 52-6 16,53-54-13-16,8 2-7 0,-5-2-2 0,2-1-3 15,4 1-8-15,2-4-2 0,5-3 0 0,6 3-12 16,8-9-10-16,-6 2-6 0,0-6-12 0,0-2-18 16,0 0-11-16,21-2-8 0,9-4-12 0,52-22-17 15,-55 18-5-15,7-5-2 0,-3 0-3 0,-4-2-24 16,5 2-17-16,-7-2 6 0,-2-2 80 0,0 7-61 15,-4-12-21-15</inkml:trace>
</inkml:ink>
</file>

<file path=ppt/ink/ink9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26.484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86 13 552 0,'2'-13'380'0,"-2"13"-160"0,-11 0-108 0,3 4 107 0,6-4-102 15,0 0-20-15,0 0-14 0,-7 13-14 0,-1 8-12 16,-1 0-11-16,-16 52-17 0,18-54-3 15,14-4-7-15,1 2 3 0,7-7-6 0,-1 3 1 16,13-9-1-16,-4-2 0 0,9-2-5 0,3-4 2 16,7-2-1-16,0-1-5 0,-4-3 0 0,-6-1-5 0,3 3-8 15,-1-2-17-15,-5 1-23 0,-12 1-28 0,-3 3-39 16,-1 5 81-16,-5 5-63 0,3-1-26 0</inkml:trace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50.25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163 10 805 0,'-13'-9'441'0,"7"9"-169"0,-2 0-69 16,-3 4-99-16,9-4 14 0,0 0-67 0,0 0 30 15,-2 7-17-15,-9 20-6 0,-27 57-2 16,32-50-4-16,-1-3-14 0,1 1-1 0,4 10 0 15,-15-4-5-15,15-3-8 0,-1-1 1 0,3 0-1 0,2 4 3 16,0-1-1-16,0 3-2 0,7-10-4 0,7 10 2 16,-5-3-4-16,3 3-3 0,3-2-1 0,-2-4-3 15,10 2-6-15,-4-5 0 0,0-3 0 0,-1-5-4 16,1 2 3-16,0-13-1 0,-6 3 1 0,0-4-12 16,1 1 7-16,-7-3-45 0,3-1-33 0,-2-2-151 15,-1 1 184-15,3-1-112 0,3 2-88 0</inkml:trace>
</inkml:ink>
</file>

<file path=ppt/ink/ink9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26.737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88 1107 0,'2'0'455'15,"2"0"-307"-15,-4 0-94 0,0 0 19 0,0-2-18 16,0 0-12-16,6 0-2 0,26 0-14 0,58-4-9 16,-60-1-5-16,10 3-5 0,-2-4 1 0,4-1-7 15,-2 3 2-15,-7-2-1 0,-3-3 0 0,-18 3 0 16,18-3 7-16,-28 9 5 0,2 2 5 0,-2 6 18 15,-2-6 7-15,-2 0 2 0,0 0 4 0,0 0 9 16,-11 26-5-16,1-3-2 0,-24 50-6 0,15-56-14 0,14 2-5 16,-1 2-2-16,6 4-4 0,2-8-7 0,6 2-4 15,9-2-1-15,-11 2-4 0,15-5-4 0,-2 1-4 16,2-9-14-16,10 1-50 0,-3-3-30 16,1-4 19-16,2-6-126 0,11 4 145 0,-6-9-94 15,4 3-33-15</inkml:trace>
</inkml:ink>
</file>

<file path=ppt/ink/ink9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26.995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0 168 1152 0,'105'-110'472'0,"-100"100"-303"16,1 2-104-16,-4-3 20 0,17 5-20 0,-4-1-2 15,12 3 0-15,-10-2-5 0,12 4-8 0,-1 2-3 16,-5-2-11-16,2 2-1 0,-4 6-4 0,-2 2-6 16,-4 1-5-16,-9 1-4 0,-2 16-1 0,0-5-3 15,-2 0-1-15,-2 10-3 0,-4 1 1 0,-2 3-5 16,-9 5 1-16,5 2-1 0,1-4-11 0,-8 2-48 16,9 4-27-16,-3-2-36 0,-1-6-52 0,1-11 117 15,7 9-98-15,6-21-35 0</inkml:trace>
</inkml:ink>
</file>

<file path=ppt/ink/ink9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27.153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49 244 1077 0,'-36'-141'487'0,"34"133"-299"16,8 3-124-16,-1 3 27 0,-5 0-26 16,0 0-10-16,0 0-7 0,0 0-16 0,21 0-10 15,10 0-7-15,47-3-5 0,-46 1-26 0,7 4-14 16,-13-6-25-16,-1 0-20 0,-2-3-83 0,-6-1-44 15,-2-1 134-15,-3-4-112 0,-3 5-36 0</inkml:trace>
</inkml:ink>
</file>

<file path=ppt/ink/ink9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27.301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32 107 700 0,'-5'-53'405'0,"1"53"-169"0,2 3-127 16,0-1 64-16,0-2-23 0,0 0 2 0,0 0-31 16,-1 8-36-16,1 11-13 0,2 8-10 0,-2 55-7 15,2-46-17-15,0-9-4 0,0 7-23 0,0 2 9 16,0-5-8-16,-2 5-2 0,0-13-5 0,2 13-8 15,-2-9-47-15,2-2-24 0,0-14-34 16,0 2-41-16,2-1-67 0,4-14 140 0,3 4-145 16,1-6-66-16</inkml:trace>
</inkml:ink>
</file>

<file path=ppt/ink/ink9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27.469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26 4 1108 0,'-5'-6'416'0,"-1"10"-217"16,-2-2-25-16,6-2-50 0,-1 0-23 0,1 2-25 15,2 23-38-15,0-4 4 0,9 59 51 0,-5-59-70 0,0 7-6 16,2 7 0-16,-1-5-8 0,-5-5-5 16,2 4 0-16,4-1-1 0,-2 3-23 0,5-10-24 15,-5 2-18-15,0-14-29 0,7 10-129 0,-1-11 166 16,1 1-110-16,-1-7-63 0</inkml:trace>
</inkml:ink>
</file>

<file path=ppt/ink/ink9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27.714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44 37 874 0,'-10'4'518'16,"8"7"-301"-16,-11-7-134 0,5 9 22 0,4 4-19 15,2 1-10-15,4 14-7 0,-2-3-1 0,6-5-31 16,7-1-4-16,-1 2-8 0,5-6-4 0,4-2-6 16,4-9-5-16,-2-2-1 0,7-6-3 15,1-2 2-15,-3-10-5 0,3 1 0 0,-10-14 1 0,2 2 1 16,-4 0 1-16,-4-3 2 0,-9 3 2 0,-6-2 4 15,-2-2 10-15,-6 6-1 0,-1 4 3 16,1-2 0-16,-5 4-3 0,-8 9-3 0,0-2 0 16,-2 5-5-16,6 3-10 0,-8 0-1 0,-4 11-2 0,-5 2-24 15,3 3-24-15,1 1-25 0,3 4-38 0,16 0 77 16,-6 4-60-16,15 1-27 0</inkml:trace>
</inkml:ink>
</file>

<file path=ppt/ink/ink9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27.898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87 11 1143 0,'2'-9'594'15,"-2"9"-362"-15,-4-2-146 0,2 2 43 0,0 0-42 0,0 0-19 16,0 4-3-16,-7 17-5 0,3 9-24 16,-11 50-8-16,15-42-9 0,2-7-2 0,-8 9-12 0,3-2-5 15,-3 6-17-15,6 0-22 0,-6-4-83 16,-3 0-57-16,11-6-119 0,0-1 214 0,-2-5-160 0,8-16-79 15</inkml:trace>
</inkml:ink>
</file>

<file path=ppt/ink/ink9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28.047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323 0 1281 0,'-10'4'545'0,"6"4"-353"0,-15 5-89 0,-4 4-30 0,-5 6-11 16,9 0-42-16,-2-2 11 0,-4 6-12 0,-2 9-10 15,-3 0-19-15,7-7-30 0,-2 5-28 0,6-9-41 0,-4 2 78 16,10-8-58-16,-1 7-27 0</inkml:trace>
</inkml:ink>
</file>

<file path=ppt/ink/ink9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28.213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91 1134 0,'164'-92'474'0,"-147"98"-126"0,-4-6-166 15,-3 4-82-15,5 7-57 0,0-3 32 0,12 3-41 16,0-3-12-16,-4 0 102 0,-6-1-136 0,11-3-66 16,-5 2-40-16,0 0-54 0,-8-1-109 0,-3 1 197 15,-3-4-150-15,-1 0-55 0</inkml:trace>
</inkml:ink>
</file>

<file path=ppt/ink/ink9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28.388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0 126 1269 0,'0'6'586'0,"4"1"-362"16,9-7-25-16,-13 0-100 0,0 0-47 15,29 4 10-15,62 11-7 0,-45-19-27 0,0 4-5 0,20-3-8 16,-16 1-23-16,5-4 13 0,1-5-17 0,-7-5 6 16,5 3-9-16,-7 0-38 0,-12-8-22 15,-9 5-26-15,7 1-29 0,-18-4-147 0,-5 4 196 16,1 17-128-16,-7-8-61 0</inkml:trace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53.731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124 0 224 0,'-124'72'163'0,"124"-76"-42"0,2 0-50 0,0 4 23 0,-2 0-3 16,0-3-9-16,0 3-5 0,0 0-6 0,3 0-26 16,9 0-9-16,7-2-12 0,0 0-1 0,-6-2-4 15,8 0-7-15,48-9-2 0,-54 9-4 0,6 2-2 16,-4 2 0-16,-3-2 1 0,-3-2 0 0,-3 6-6 16,1-2 4-16,-1 2 2 0,-2 0 2 0,-6-4-4 15,0 2-1-15,-2 0 2 0,0 0-3 0,0 0 5 16,0 4-2-16,-2 7-2 0,-3 7 8 0,-1 1 2 15,-30 49 5-15,28-52-3 0,-7 1 2 0,2 2 0 16,0 2-1-16,1-2 2 0,5-4-8 16,-3 0 0-16,3-1-4 0,-1-5 0 0,6-5-32 15,-1 4-34-15,5-8-63 0,0 0 98 0,0 0-83 16,0 0-53-16</inkml:trace>
</inkml:ink>
</file>

<file path=ppt/ink/ink9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28.560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30 0 1258 0,'-19'99'560'0,"8"-108"-341"0,16 9-140 0,-5-4 54 16,0 2-63-16,0 2-8 0,0 0-12 15,0 0-6-15,0-2-29 0,0 0-18 0,0 0-25 16,0 0-37-16,0 0-45 0,4-1-71 0,6 3 130 15,-1 0-100-15,-5 0-32 0</inkml:trace>
</inkml:ink>
</file>

<file path=ppt/ink/ink9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30.930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79 202 561 0,'-65'-181'280'0,"57"169"-136"15,2 3-75-15,3 5 23 0,6 4 5 0,-3 0-6 0,0 0-14 16,0 0-6-16,0 0-15 0,0 0 2 16,4 23-3-16,0 0 2 0,11 59 0 0,-11-44-9 15,8 4 4-15,-9 0-11 0,-3-2-10 0,0 4-3 0,8 5 0 16,-8 3-3-16,8-12-13 0,-5 0 2 0,-3-2-8 16,4 2 7-16,4-13-4 0,-2 7 2 0,-3-15-5 0,-1 0-2 15,0-1 1-15,0-5 1 0,2 0-5 16,-2-5-28-16,0 3-19 0,2-3-23 0,1-2-25 15,-5-6-139-15,0 0 173 0,0 0-116 0,0 0-62 16</inkml:trace>
</inkml:ink>
</file>

<file path=ppt/ink/ink9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31.572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607 177 617 0,'-12'-151'303'0,"7"142"-139"0,-3 1-92 0,2 1 48 16,-5 10-9-16,5-1-9 0,4-2-42 0,0 0-5 16,-1 0-2-16,1 0-8 0,-2 2-5 0,-17 19-10 15,-52 52-5-15,52-45 0 0,-9-1-5 0,9 5-3 16,-6-3-7-16,-13 11 2 0,0-4 3 0,0-1-6 15,4 3 2-15,0 0-6 0,5-2 3 0,-11-5-3 16,17-3 1-16,4-9-2 0,4 2 1 0,2-7 1 0,11-9-3 16,0-1 2-16,2 0 0 0,2-4 0 0,0-2-1 15,0 0 2-15,0 0-2 0,0 0 2 16,0-1 2-16,2 1 0 0,19-2 1 0,2-6-1 16,57-51-1-16,-55 50 0 0,6 1 2 0,3 1-3 15,2 3 0-15,-5 2-1 0,9 2 1 0,-4-5 0 16,6 5-2-16,0 0-1 0,-2 2-2 0,-2-2 2 15,-2 2-4-15,6 0 2 0,-11 0-1 0,-1-2-2 16,-3 4-9-16,0 2-12 0,-8-4-17 0,2 4-25 0,-4 3-74 16,-2-1-54-16,0 0 134 0,-7-1-108 0,2 1-45 15</inkml:trace>
</inkml:ink>
</file>

<file path=ppt/ink/ink9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32.248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0 398 0,'94'143'248'0,"-92"-139"-95"0,-2-4-78 16,-2 0 40-16,0 0-31 0,2 0-7 0,0 0-20 16,0 0-12-16,0 0-9 0,0 0-8 0,2 11-15 15,0-3-3-15,1-4-4 0,1 5 0 0,-2-5-4 16,2 2-4-16,-2-2-14 0,2 1-45 0,5 1-31 16,-7-2-33-16,4-2-44 0,-2 0 110 0,-4-2-96 15,7 5-27-15</inkml:trace>
</inkml:ink>
</file>

<file path=ppt/ink/ink9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32.487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27 24 355 0,'0'-2'241'0,"0"0"-90"0,0 0-81 15,-2 0 61-15,0 0-51 0,0-1-18 0,0 1-16 16,0 2-11-16,-1 0-7 0,1 0-3 0,0 0-12 16,0 0-3-16,0 0-4 0,0 0 1 0,0 0 0 15,0 5 0-15,2-5-3 0,0 2 0 0,0-2-1 16,0 0-1-16,6 4 4 0,5 2-4 15,-3-2 0-15,-2-1 1 0,-4-3 3 0,5-3 0 16,-5 1 3-16,-2 0 5 0,0 0-3 0,0 0 2 16,0 0 1-16,0 0-1 0,0 0-4 0,0 0 1 15,0-1-5-15,-2 1-2 0,0 0 1 0,-1 0-3 0,1 0 0 16,0 0 0-16,0 2-4 0,0 0-16 0,0 0-82 16,0 0 86-16,0 0-48 0,0 0-41 0</inkml:trace>
</inkml:ink>
</file>

<file path=ppt/ink/ink9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33.641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116 115 480 0,'-66'-94'249'0,"52"83"-143"0,3 5-12 15,-1 2-23-15,5 4-37 0,3 4 31 0,2-4-9 16,2 0-6-16,0 0-3 0,0 0 0 0,0 0 0 16,0 15 1-16,4 12 1 0,15 51 0 0,-15-57-11 15,3 10 0-15,1 7-2 0,-4-2-4 16,0-3-10-16,1 1-4 0,1-4-4 0,0 3-3 15,3-8 0-15,-3 5-4 0,-2-18-2 0,2 1 0 16,3-2 2-16,-3-7-1 0,5-4 2 0,1-13-2 16,-5 1-1-16,5-7 0 0,-3-5-1 0,1-1 1 15,1-4-2-15,-1-9-2 0,-1 6 0 0,-5-3 1 16,4-1 2-16,-2 4-3 0,1 3 1 0,-3 2-2 16,-2 6 2-16,-2 8 0 0,0-4-1 0,0 11 0 0,0 6-1 15,0 6-1-15,0-6 3 0,0 0-2 0,0 0 1 16,0 0-1-16,0 15 2 0,4 12 1 0,11 49 2 15,-11-53-1-15,0 2 1 0,3 1 3 0,1-1 0 16,3 0 2-16,-3-6-2 0,-2 2 1 0,7-8-3 16,-3 5 2-16,3-5 0 0,-2-5-1 15,-3-8-1-15,0 3 1 0,3-3 0 0,-3-5-1 16,1-1 1-16,-1 0 1 0,-2-3-3 0,5-1-3 0,-5-1 2 16,9-1-4-16,-9-1-1 0,3 1 1 0,-1 1-4 0,5-6-22 15,-3-2-17-15,-1 0-15 0,-1 5-31 0,-6-12 64 16,9 12-50-16,-7-9-20 0</inkml:trace>
</inkml:ink>
</file>

<file path=ppt/ink/ink9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34.088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317 552 608 0,'111'-122'328'15,"-119"120"-183"-15,-1 2-15 0,1 0-9 0,-5 0-73 16,3 2 21-16,-5 2-9 0,0 2-10 0,0 1-22 16,-1-7 11-16,-3 0-13 0,0 6-2 0,4-2-2 15,-4 0 0-15,-6-2-4 0,8 3 3 0,-4-5 0 16,0 2-6-16,0 6 3 0,2-8 2 0,0 0-6 0,2 2-5 16,5 5 2-16,-5-3-3 0,4 0-3 0,5 0-1 15,-5-2 1-15,3 9-2 0,1-1-1 0,1-1 4 16,12-5-5-16,-4 6 3 0,0 1-3 15,0-11 3-15,0 0 0 0,0 0 4 0,0 0 4 16,9 17 0-16,-3-5 4 0,0-1 1 0,3 4 0 16,-7 3-3-16,15-1 3 0,48 61-7 0,-55-72 0 15,1 17-1-15,1-1-3 0,-3 5-2 0,-1-4 2 16,-4-2-2-16,-4 6 0 0,5-6 1 0,-5 5-5 0,0 3 1 16,0 0 4-16,-3-8-2 0,3 5-2 0,0-1 3 15,-4-10-3-15,4-7-1 0,0 7 5 0,0-11 0 16,2-2-4-16,0 4-1 0,-2-6 3 0,0-2-2 15,0 0 0-15,0 0 3 0,0 0-3 0,9-4 1 16,6-5-2-16,1 7 3 0,3-4-4 0,53-60-6 16,-53 60-30-16,2-1-22 0,-4 9-27 15,4 0-37-15,-9 0 85 0,1 0-71 0,2 5-23 16</inkml:trace>
</inkml:ink>
</file>

<file path=ppt/ink/ink9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34.290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0 166 825 0,'31'-160'363'0,"-39"154"-218"15,4 6-83-15,4 6 23 0,-2-6-3 0,2 0-21 16,0 0-9-16,0 17-3 0,0 12-6 0,6 55-11 16,-4-50-6-16,0 2-6 0,0 2-5 0,2 10-4 15,-1-4 1-15,-3-2-7 0,0 2 0 0,2-2-2 16,-2 0 0-16,0-2-2 0,2-6-32 0,-2-5-21 15,0-5-31-15,0-6-43 0,0-1 88 0,2-2-68 16,2-2-32-16</inkml:trace>
</inkml:ink>
</file>

<file path=ppt/ink/ink9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34.552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57 75 644 0,'-7'-23'352'0,"7"2"-204"15,2 9-27-15,0-3-7 0,9 13-61 16,4 2 35-16,2 0-30 0,-1 0-5 0,5 6-16 16,-4 5 8-16,2 3-11 0,-2 1-5 0,-2 14-8 15,-1-5 6-15,-3 1-9 0,-5 8-3 0,-2 3 1 16,-4 2-6-16,2 2 2 0,-2-6 1 0,-4-5 1 0,-6 11-3 16,-11-9 1-16,6 3 3 0,-6-4-2 0,0 1-2 15,-2-6 0-15,-2 1-1 0,-1-1-2 0,10-13-3 16,-3 7-1-16,6-10-9 0,3-5-14 0,1 0-65 15,3 2-42-15,6-14-69 0,2-2 141 0,8 1-141 16,-3 3-72-16</inkml:trace>
</inkml:ink>
</file>

<file path=ppt/ink/ink9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34.826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173 53 747 0,'-19'0'383'0,"4"10"-192"0,-6 11-111 15,-6-4 27-15,12 19-9 0,-4-2-11 0,6 6-30 16,1 2-8-16,5-2-9 0,1-1-5 0,4 3-12 16,2-4-3-16,6-8-3 0,5-3-4 0,-3-2-2 0,11-18-6 15,2 1 2-15,0-2 0 0,2-8-2 0,3-8-1 16,-1-5 2-16,2-8-2 0,-8-11-1 0,2 7 3 16,-4-9-3-16,0-6-2 0,-3 6 0 0,-5-6 2 15,3-2-3-15,-12 6 0 0,7 3 0 0,-7 5 0 16,-9 3 1-16,-1 10-1 0,-3-10 3 0,-20 16-3 15,7 1 2-15,-3 6-2 0,-3-5 3 0,7 15-4 16,-6 1 1-16,1 7 0 0,7 10-5 0,4 3 1 16,2 2-31-16,3-1-17 0,7-1-28 0,5 2-121 15,2 3 154-15,6-7-106 0,9-4-54 0</inkml:trace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54.115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73 81 570 0,'-21'-61'276'16,"7"55"-144"-16,1-1-76 0,5 7 21 0,-3-8-17 16,11 14-5-16,-6-4-7 0,6-2-21 0,0 0-9 15,0 0-8-15,0 0-4 0,8 13-1 0,3 4 1 16,-7-7-2-16,17 9 3 0,48 55-24 0,-52-57-28 16,0-7 17-16,-5 1 19 0,5-5-28 0,-6 2-15 0</inkml:trace>
</inkml:ink>
</file>

<file path=ppt/ink/ink9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35.156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99 110 525 0,'129'-90'312'0,"-136"79"-126"0,-1 5-95 16,-1 4 31-16,-3 2-8 0,1 0-11 0,1-2-29 15,-3 8-16-15,1 4-3 0,-1-1-9 0,-4-3-15 16,2 9-2-16,-1-3-6 0,1 9-1 16,-6-6-1-16,0 2 2 0,19 0-6 0,-11-2 0 15,5 3 0-15,3-3-2 0,8 8 0 0,-3-10 0 16,10 4-1-16,3-7-4 0,-9 5 1 0,6-7-1 15,7 7 2-15,0-13 0 0,-4 0-3 0,8 7 2 16,-7-7-3-16,3 6 0 0,0-1-1 0,2 3 0 16,-2 3-2-16,-5-1-1 0,1 1 2 0,0-1-3 0,-9-1-2 15,2 10 2-15,-4-4 3 0,-2 0-2 0,-2 6-2 16,-2-6 2-16,-4 6-3 0,-3-2 2 0,0 4 2 16,-1-10-1-16,-3-1-1 0,3 1-2 0,-1-2 1 15,2-7-1-15,3-6-9 0,-2-2-15 0,3-6-19 16,3-5-23-16,4-4-109 0,-2-4 135 0,6-4-86 15,7-2-57-15</inkml:trace>
</inkml:ink>
</file>

<file path=ppt/ink/ink9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35.559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13 109 693 0,'-7'-13'344'0,"3"5"-179"0,2-2-97 16,2 1 38-16,2 9-13 0,-2 0-10 0,0 0-8 15,0-2-27-15,6 0 1 0,24 0-17 0,50-2-3 0,-51 4-12 16,7-7-3-16,-5 1-3 16,3-4-2-16,-5 3 0 0,1 3-12 0,1-4 8 0,-3 3 2 15,-7-5-4-15,-2 8 0 0,-5 2 1 0,3 0 6 16,-11 0 1-16,3 0 3 0,-7 0 2 0,-2 0 4 16,0 0 7-16,0 0 1 0,0 0-2 0,0 0 1 15,-2 8-1-15,-2 17-2 0,-1 1 0 0,-9 58-5 16,3-55-2-16,7 13-2 0,-4 0-2 0,1 4 1 15,7-1-1-15,2 9-2 0,-2-1 0 0,7 6 0 16,1-5-1-16,-4-5-4 0,3-1 3 0,1-6-5 0,-8-12 1 16,4 7-1-16,0-3-2 0,-4-9-1 15,0-2 1-15,-4-6 4 0,0 0-1 0,0-2-2 0,-2-1 1 16,-3-5 2-16,-3-1 0 0,1-1-2 0,-2 3 2 16,1-10-4-16,-3 2 0 0,-4-2 2 15,2-6 0-15,1-3-2 0,-3-1 1 0,-2-3 1 16,0-1-2-16,0 1 1 0,2-6-2 0,0 4 1 15,4 1-3-15,-6 1 0 0,6-2-13 16,5 5-12-16,-1 4-19 0,1-1 11 0,1 3-66 0,3 2-47 0,6 2 102 16,0 0-73-16,0 0-19 0</inkml:trace>
</inkml:ink>
</file>

<file path=ppt/ink/ink9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35.931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110 117 639 0,'-74'-78'322'0,"59"72"-166"0,1 0-91 0,7 1 41 16,7 3-29-16,4 0-2 0,-4 0-9 0,0 0-18 0,0 0-10 16,0 0-3-16,7 2-1 0,12-2-5 0,2 2-5 15,0-2 1-15,57-3 1 0,-53 5-1 0,2-2 2 16,-6 4-4-16,0 0 1 0,-2 1-3 16,0 3 2-16,-6 4-1 0,-7 3-2 0,2-2 1 15,-12 7-6-15,0-5 1 0,-2 12-2 0,-5-4 1 16,-4 15-4-16,-1-7 1 0,-1 1-4 0,-4 8-3 15,2-3 1-15,2 5-3 0,0-12-2 0,9 3-14 0,-1 3-60 16,-1-5-41-16,8-3-66 0,2-5 131 0,2-9-101 0,8-1-85 16</inkml:trace>
</inkml:ink>
</file>

<file path=ppt/ink/ink9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36.133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15 24 604 0,'4'-12'404'15,"-4"6"-175"-15,-6 6-128 0,4 0 114 0,0 0-124 16,0 0-18-16,-1 25-11 0,1 15-7 16,4 52-7-16,-2-54-21 0,3 4-5 0,1 4-3 0,0 7-3 15,0 4-7-15,0-1 2 0,-2-7-8 0,1-5-20 16,3 8-16-16,-6-7-21 0,2-10-27 0,0-7-105 16,0 1 140-16,-2-18-95 0,2 3-52 0</inkml:trace>
</inkml:ink>
</file>

<file path=ppt/ink/ink9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36.265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35 243 565 0,'-33'-172'302'0,"31"166"-130"0,2-1-89 0,0 5 58 15,0 0-30-15,0 0-37 0,0 0-10 16,0 0-14-16,0 0-10 0,14 0-6 0,9-3-15 16,5 1-4-16,58-6-10 0,-42 3 1 0,-4 3-106 0,2 4-90 15,-6-8 152-15,6 6-104 0,2-2-101 16</inkml:trace>
</inkml:ink>
</file>

<file path=ppt/ink/ink9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36.466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310 0 867 0,'-5'-8'386'0,"-7"19"-236"16,-1-5-91-16,0 11 33 0,1-1-11 0,-1 10-4 15,1-1-8-15,1-2-20 0,-2 6-6 0,1 11-3 16,-3 0-5-16,3-4-23 0,-1 6 3 0,0 0-4 0,-1 4 0 16,-1 3-2-16,-2-1-1 0,4-12-4 0,-3 8-18 15,1 0-17-15,-2-4 11 0,7-10-65 0,1-7 67 16,-1 0-41-16,5-9-18 0</inkml:trace>
</inkml:ink>
</file>

<file path=ppt/ink/ink9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36.694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4 6 865 0,'-4'-6'400'16,"4"6"-231"-16,6 2-100 0,-6-2 33 0,0 0-13 16,0 0-4-16,11 17-9 0,10 8-10 0,52 51-15 15,-47-47 2-15,-3 3-17 0,2-1-15 0,2 3 1 16,-4-5-7-16,0 3-2 0,1-5-17 0,-3 3 11 15,-2-11-12-15,-3 4 8 0,-1-6 3 0,-9-9-6 0,-3-2-14 16,3 5-20-16,-6-7-24 0,-2-4-31 0,0 0-41 16,0 0 90-16,-1 0-73 0,1 0-23 0</inkml:trace>
</inkml:ink>
</file>

<file path=ppt/ink/ink9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36.923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175 88 887 0,'-170'-71'457'0,"170"71"-278"0,-5-2-108 0,5 0 18 0,0 2-5 15,0 0-7-15,0 0-10 0,0 0-8 0,19 0-6 16,4 0-15-16,61 4-7 0,-50-6-6 0,6-2-11 16,0 2-1-16,4 2-5 0,-2-3-1 0,0 1-11 15,0-2 8-15,-4 4-4 0,2 2 3 0,-6 2-17 16,-7 1-12-16,-10-3-20 0,8 2-16 0,-6 4-25 15,-19-8-30-15,6 5 73 0,-1-5-60 0,-5 0-3 16</inkml:trace>
</inkml:ink>
</file>

<file path=ppt/ink/ink9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37.493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231 23 598 0,'-21'2'421'15,"-7"-2"-171"-15,-49 11-144 0,53 1 125 0,8 7-133 16,-8-2-8-16,8 2-7 0,5 2-9 0,1 0-16 16,3 4-15-16,16 1-6 0,-5-1-5 0,6-4-11 15,5 0-3-15,13-6-8 0,-7-3 1 0,12 1-13 16,-3-13 5-16,10-9 0 0,-1-1-3 0,-5-3-4 0,0-6-9 0,-1-4-4 15,1 2-4-15,-5-4-1 0,-12 4 1 16,-6 0 0-16,-5 0 1 0,-10-2 4 0,2-2 6 16,-9 10 7-16,-12-2 1 0,2 0 2 0,-6 5 0 15,-5 5 1-15,-1 5 3 0,-3 0-2 0,-2 4 1 16,2 7-1-16,7 1-12 0,-7 1-25 16,15 10-27-16,0-5-37 0,8 5 72 0,1 0-52 15,16 0-27-15</inkml:trace>
</inkml:ink>
</file>

<file path=ppt/ink/ink9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37.664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57 1 781 0,'-3'0'517'0,"-1"-7"-261"0,-8 20-186 0,-3-5 116 16,7 7-91-16,-5 2-50 0,13 2-8 0,-2 2-9 15,2-4-117-15,6 2 85 0,-2-1-17 0,5 1-25 16,-1-2-39-16,1-11-40 0,1 18 95 0,-4 1-60 15,-6-13-21-15</inkml:trace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0:25:54.476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0 878 0,'0'-2'432'0,"0"0"-274"16,0 2-50-16,0 0-76 0,0 0 34 0,0 0-30 16,0 0-11-16,2 4-6 0,4 11-11 0,2 0-1 15,-3-11-4-15,16 4 3 0,0-1-37 0,54 47 0 16,-52-45-22-16,-4-9-27 0,-4-2 57 0,-4 4-44 16,10 0-21-16</inkml:trace>
</inkml:ink>
</file>

<file path=ppt/ink/ink9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37.864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114 0 834 0,'-80'59'394'0,"74"-45"-222"0,-2-1-104 0,-5-3 30 0,13 7-14 16,-2 8-1-16,0-1-8 0,2 1-27 0,0 0-6 15,6 2-5-15,5 1-1 0,3 1-4 0,-1 3-3 16,-1-9-9-16,7 2 0 0,2-2 0 0,0-6-3 16,-4-4 1-16,6-3-4 0,-6 1-6 0,4-7 2 15,0-8-2-15,7-5-4 0,-7 5-1 0,6-9 0 16,-2 3-8-16,-2-9-42 0,0-2-26 16,-4 6-41-16,4 5-58 0,-8 1 121 0,2-5-96 0,-4 7-38 15</inkml:trace>
</inkml:ink>
</file>

<file path=ppt/ink/ink9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38.131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62 818 0,'15'-14'389'0,"-3"7"-219"0,-5-1-99 15,-1 4 34-15,7 1-9 0,-1-1-12 0,5-2-3 16,-6 2-29-16,5 0-4 0,3 1-3 0,4 1-5 15,-4-2-15-15,9 6-1 0,-7-2-1 0,4 11-4 16,-2 1-2-16,0-1-1 0,-6-1-2 0,-4 7-1 16,-1 0 0-16,-1 2-3 0,-1 2 0 0,-6 2-3 15,-2 0 2-15,-2 5-1 0,-2 1-3 0,-4-2 0 16,0 3 0-16,-7-3-5 0,3 0-4 0,-3 3-40 16,-2-5-21-16,7 0-30 0,-3-2-33 0,5-4 85 15,2 0-76-15,4-6-23 0</inkml:trace>
</inkml:ink>
</file>

<file path=ppt/ink/ink9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38.300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15 231 893 0,'5'-182'416'0,"-7"169"-235"16,4 13-112-16,-2-9 47 0,8 9-37 0,-8-2-10 16,0 0-17-16,0 0-10 0,0 2-20 0,21-2-3 15,11 0-4-15,50-2-5 0,-55 2-5 0,4-5-13 0,-1 3-37 16,-1 4-19-16,1 0-28 0,-11 0-29 0,-7 0-45 15,-1 4 102-15,-11 5-89 0,0-1-6 0</inkml:trace>
</inkml:ink>
</file>

<file path=ppt/ink/ink9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38.435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235 2 600 0,'-170'84'322'15,"168"-82"-151"-15,0 2-98 0,0-4 35 0,2 0-15 0,0 0-14 16,0 0 3-16,0 0-46 0,0 0-8 0,13-2-8 0,10-2-9 15,0-2-13-15,52-19-19 0,-54 25-26 0,9-13-154 16,-3-4 167-16,3 5-88 0,-7-1-70 0</inkml:trace>
</inkml:ink>
</file>

<file path=ppt/ink/ink9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38.617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43 195 862 0,'-10'-99'401'0,"-1"95"-212"0,5 10-111 15,-2-2 49-15,3 5-41 0,5 5-6 0,-2 1-17 16,0 6-10-16,4 2-13 0,5 2-12 0,-3-4-6 16,6 7-7-16,1 5-4 0,-5-1-6 0,9-1-22 15,-9 1-20-15,2-1-18 0,-1 1-66 16,-1 2 24-16,0-5-133 0,-3-6 161 0,1 0-136 16,-2 0-38-16</inkml:trace>
</inkml:ink>
</file>

<file path=ppt/ink/ink9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38.883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148 0 586 0,'-67'63'330'0,"52"-38"-149"15,2 1-96-15,3 5 48 0,-5-1-1 0,5 3-24 16,1 1-8-16,5 0-30 0,0-3 4 0,4-4-16 16,4-6 3-16,2 3-19 0,7-10-18 0,6 3 9 15,-4-6-5-15,1-1-6 0,7-10-12 0,5 0 7 16,-5 0-10-16,2-6 4 0,2-7-5 0,-3-4 2 0,5-4 0 15,-6-6-3-15,4 2-1 0,-12 2 1 0,-2-11 1 16,-3 11 2-16,-8-4 4 0,-2-1-1 0,-4 5 3 16,-2 4 3-16,-7 2 1 0,-1 1 0 0,-5 11-2 15,0-9-2-15,-9 16-3 0,5-2-3 0,2 6-2 16,-6-2-2-16,8 3-4 0,-2-1-4 0,6 7-42 16,5-3-21-16,6 3-24 0,-1-9-30 0,3 0-43 15,2-4-75-15,0 0 149 0,0 0-110 0,0 0-4 16</inkml:trace>
</inkml:ink>
</file>

<file path=ppt/ink/ink9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39.157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259 171 526 0,'67'-134'402'0,"-86"132"-157"0,7 8-135 0,3 5 122 15,-5 1-88-15,1 1-39 0,7 4-8 16,4 2-13-16,-9 6-3 0,5 0-12 0,0 0-6 15,6-4-19-15,6 0-3 0,-2 2-6 0,7-6-4 16,5 2-4-16,5-13-10 0,5 1-3 0,-3-7-1 16,0-2-1-16,0-9-3 0,9 1-2 0,-7-20-2 15,-8 5-2-15,-3-2 2 0,5-3 0 0,-12 5-2 16,-3-4 0-16,-4 3-3 0,-9 5 3 0,-16 4-3 16,8 1 2-16,-2 3-1 0,-12 7-1 0,-9-1-3 15,4 1 2-15,-2 6-12 0,3 2-12 0,-1 5-13 0,-6 5-55 16,2 7-30-16,-2-4-34 0,19 2-54 0,-3 14 129 15,-1-10-102-15,14 9-26 0</inkml:trace>
</inkml:ink>
</file>

<file path=ppt/ink/ink9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39.325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0 0 675 0,'42'111'415'0,"-37"-106"-190"16,-3-1-127-16,6-2 86 0,-8-2-45 15,0 0-48-15,0 0-2 0,0 0-20 0,25 6-7 16,9 1-14-16,50 9-6 0,-57-16-20 0,20 0-4 15,-7 0-4-15,-1-4-14 0,1 0 9 0,0 0-37 16,0-3-19-16,0 1-21 0,-2 2-22 0,-17 2-10 16,9-4-148-16,-20 3 175 0,3 1-111 0,-5 2-50 15</inkml:trace>
</inkml:ink>
</file>

<file path=ppt/ink/ink9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1-22T11:02:39.575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133 0 717 0,'-97'27'381'0,"81"-16"-179"16,11 3-109-16,-3 1 54 0,4 4-16 16,6 4-16-16,-8 2-4 0,8 9-21 0,2-7-8 15,-4 9-10-15,0-2-7 0,-2-1-11 0,0 7-9 16,4-4-6-16,0-2-4 0,2-7-12 0,0-2-7 0,1 5 3 16,-1-1-5-16,8-10-4 0,-5 0 1 0,-7-4-2 0,6 6 2 15,-4-11-1-15,2 3-1 0,-2-9-4 0,0-2 5 16,-4-2-2-16,0 0-3 0,2 0 1 15,0-2-3-15,0 0-1 0,0 0 2 0,0 0-2 16,0 0-16-16,0-1-16 0,0 1-21 0,0 0-28 16,0 0-124-16,0 0 156 0,0 0-101 0,0 0-66 15</inkml:trace>
</inkml:ink>
</file>

<file path=ppt/ink/ink9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372" units="cm"/>
          <inkml:channel name="Y" type="integer" max="696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1-22T10:58:12.314"/>
    </inkml:context>
    <inkml:brush xml:id="br0">
      <inkml:brushProperty name="width" value="0.05" units="cm"/>
      <inkml:brushProperty name="height" value="0.05" units="cm"/>
      <inkml:brushProperty name="color" value="#333333"/>
      <inkml:brushProperty name="fitToCurve" value="1"/>
    </inkml:brush>
  </inkml:definitions>
  <inkml:trace contextRef="#ctx0" brushRef="#br0">0 0 0,'0'0'16</inkml:trace>
</inkml:ink>
</file>

<file path=ppt/media/image1.png>
</file>

<file path=ppt/media/image1088.png>
</file>

<file path=ppt/media/image1089.png>
</file>

<file path=ppt/media/image1090.png>
</file>

<file path=ppt/media/image1105.png>
</file>

<file path=ppt/media/image1106.png>
</file>

<file path=ppt/media/image1629.png>
</file>

<file path=ppt/media/image1630.png>
</file>

<file path=ppt/media/image2.png>
</file>

<file path=ppt/media/image329.png>
</file>

<file path=ppt/media/image330.png>
</file>

<file path=ppt/media/image331.png>
</file>

<file path=ppt/media/image332.png>
</file>

<file path=ppt/media/image333.png>
</file>

<file path=ppt/media/image439.png>
</file>

<file path=ppt/media/image44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12롯데마트행복Medium" panose="02020603020101020101" pitchFamily="18" charset="-127"/>
                <a:ea typeface="12롯데마트행복Medium" panose="02020603020101020101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12롯데마트행복Medium" panose="02020603020101020101" pitchFamily="18" charset="-127"/>
                <a:ea typeface="12롯데마트행복Medium" panose="02020603020101020101" pitchFamily="18" charset="-127"/>
              </a:defRPr>
            </a:lvl1pPr>
          </a:lstStyle>
          <a:p>
            <a:fld id="{65771C21-3757-4199-83DE-22960358A2A5}" type="datetimeFigureOut">
              <a:rPr lang="ko-KR" altLang="en-US" smtClean="0"/>
              <a:pPr/>
              <a:t>2020-01-22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12롯데마트행복Medium" panose="02020603020101020101" pitchFamily="18" charset="-127"/>
                <a:ea typeface="12롯데마트행복Medium" panose="02020603020101020101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12롯데마트행복Medium" panose="02020603020101020101" pitchFamily="18" charset="-127"/>
                <a:ea typeface="12롯데마트행복Medium" panose="02020603020101020101" pitchFamily="18" charset="-127"/>
              </a:defRPr>
            </a:lvl1pPr>
          </a:lstStyle>
          <a:p>
            <a:fld id="{04A4E647-5A0F-41E6-A0EF-B58D8C1C6CD4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12롯데마트행복Medium" panose="02020603020101020101" pitchFamily="18" charset="-127"/>
        <a:ea typeface="12롯데마트행복Medium" panose="02020603020101020101" pitchFamily="18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12롯데마트행복Medium" panose="02020603020101020101" pitchFamily="18" charset="-127"/>
        <a:ea typeface="12롯데마트행복Medium" panose="02020603020101020101" pitchFamily="18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12롯데마트행복Medium" panose="02020603020101020101" pitchFamily="18" charset="-127"/>
        <a:ea typeface="12롯데마트행복Medium" panose="02020603020101020101" pitchFamily="18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12롯데마트행복Medium" panose="02020603020101020101" pitchFamily="18" charset="-127"/>
        <a:ea typeface="12롯데마트행복Medium" panose="02020603020101020101" pitchFamily="18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12롯데마트행복Medium" panose="02020603020101020101" pitchFamily="18" charset="-127"/>
        <a:ea typeface="12롯데마트행복Medium" panose="02020603020101020101" pitchFamily="18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32436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87974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75321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70044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15380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649169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601179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104831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920807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42432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191452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488708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423419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549993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291502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219579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25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45284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1696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82562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11661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04866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68235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2020-01-22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2020-01-22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2020-01-22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2020-01-22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2020-01-22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2020-01-22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2020-01-22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2020-01-22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2020-01-22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2020-01-22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2020-01-22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defRPr>
            </a:lvl1pPr>
          </a:lstStyle>
          <a:p>
            <a:fld id="{A22FE722-38C7-4231-8BB5-7A27D4E5977D}" type="datetimeFigureOut">
              <a:rPr lang="ko-KR" altLang="en-US" smtClean="0"/>
              <a:pPr/>
              <a:t>2020-01-22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defRPr>
            </a:lvl1pPr>
          </a:lstStyle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12롯데마트행복Medium" panose="02020603020101020101" pitchFamily="18" charset="-127"/>
          <a:ea typeface="12롯데마트행복Medium" panose="02020603020101020101" pitchFamily="18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12롯데마트행복Medium" panose="02020603020101020101" pitchFamily="18" charset="-127"/>
          <a:ea typeface="12롯데마트행복Medium" panose="02020603020101020101" pitchFamily="18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12롯데마트행복Medium" panose="02020603020101020101" pitchFamily="18" charset="-127"/>
          <a:ea typeface="12롯데마트행복Medium" panose="02020603020101020101" pitchFamily="18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12롯데마트행복Medium" panose="02020603020101020101" pitchFamily="18" charset="-127"/>
          <a:ea typeface="12롯데마트행복Medium" panose="02020603020101020101" pitchFamily="18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12롯데마트행복Medium" panose="02020603020101020101" pitchFamily="18" charset="-127"/>
          <a:ea typeface="12롯데마트행복Medium" panose="02020603020101020101" pitchFamily="18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12롯데마트행복Medium" panose="02020603020101020101" pitchFamily="18" charset="-127"/>
          <a:ea typeface="12롯데마트행복Medium" panose="02020603020101020101" pitchFamily="18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1" Type="http://schemas.openxmlformats.org/officeDocument/2006/relationships/image" Target="../media/image446.emf"/><Relationship Id="rId170" Type="http://schemas.openxmlformats.org/officeDocument/2006/relationships/customXml" Target="../ink/ink519.xml"/><Relationship Id="rId268" Type="http://schemas.openxmlformats.org/officeDocument/2006/relationships/customXml" Target="../ink/ink568.xml"/><Relationship Id="rId475" Type="http://schemas.openxmlformats.org/officeDocument/2006/relationships/image" Target="../media/image673.emf"/><Relationship Id="rId682" Type="http://schemas.openxmlformats.org/officeDocument/2006/relationships/customXml" Target="../ink/ink775.xml"/><Relationship Id="rId128" Type="http://schemas.openxmlformats.org/officeDocument/2006/relationships/customXml" Target="../ink/ink498.xml"/><Relationship Id="rId335" Type="http://schemas.openxmlformats.org/officeDocument/2006/relationships/image" Target="../media/image603.emf"/><Relationship Id="rId542" Type="http://schemas.openxmlformats.org/officeDocument/2006/relationships/customXml" Target="../ink/ink705.xml"/><Relationship Id="rId987" Type="http://schemas.openxmlformats.org/officeDocument/2006/relationships/image" Target="../media/image929.emf"/><Relationship Id="rId402" Type="http://schemas.openxmlformats.org/officeDocument/2006/relationships/customXml" Target="../ink/ink635.xml"/><Relationship Id="rId847" Type="http://schemas.openxmlformats.org/officeDocument/2006/relationships/image" Target="../media/image859.emf"/><Relationship Id="rId1032" Type="http://schemas.openxmlformats.org/officeDocument/2006/relationships/customXml" Target="../ink/ink950.xml"/><Relationship Id="rId707" Type="http://schemas.openxmlformats.org/officeDocument/2006/relationships/image" Target="../media/image789.emf"/><Relationship Id="rId914" Type="http://schemas.openxmlformats.org/officeDocument/2006/relationships/customXml" Target="../ink/ink891.xml"/><Relationship Id="rId43" Type="http://schemas.openxmlformats.org/officeDocument/2006/relationships/image" Target="../media/image457.emf"/><Relationship Id="rId192" Type="http://schemas.openxmlformats.org/officeDocument/2006/relationships/customXml" Target="../ink/ink530.xml"/><Relationship Id="rId497" Type="http://schemas.openxmlformats.org/officeDocument/2006/relationships/image" Target="../media/image684.emf"/><Relationship Id="rId357" Type="http://schemas.openxmlformats.org/officeDocument/2006/relationships/image" Target="../media/image614.emf"/><Relationship Id="rId217" Type="http://schemas.openxmlformats.org/officeDocument/2006/relationships/image" Target="../media/image544.emf"/><Relationship Id="rId564" Type="http://schemas.openxmlformats.org/officeDocument/2006/relationships/customXml" Target="../ink/ink716.xml"/><Relationship Id="rId771" Type="http://schemas.openxmlformats.org/officeDocument/2006/relationships/image" Target="../media/image821.emf"/><Relationship Id="rId869" Type="http://schemas.openxmlformats.org/officeDocument/2006/relationships/image" Target="../media/image870.emf"/><Relationship Id="rId424" Type="http://schemas.openxmlformats.org/officeDocument/2006/relationships/customXml" Target="../ink/ink646.xml"/><Relationship Id="rId631" Type="http://schemas.openxmlformats.org/officeDocument/2006/relationships/image" Target="../media/image751.emf"/><Relationship Id="rId729" Type="http://schemas.openxmlformats.org/officeDocument/2006/relationships/image" Target="../media/image800.emf"/><Relationship Id="rId1054" Type="http://schemas.openxmlformats.org/officeDocument/2006/relationships/customXml" Target="../ink/ink961.xml"/><Relationship Id="rId936" Type="http://schemas.openxmlformats.org/officeDocument/2006/relationships/customXml" Target="../ink/ink902.xml"/><Relationship Id="rId1121" Type="http://schemas.openxmlformats.org/officeDocument/2006/relationships/image" Target="../media/image996.emf"/><Relationship Id="rId65" Type="http://schemas.openxmlformats.org/officeDocument/2006/relationships/image" Target="../media/image468.emf"/><Relationship Id="rId281" Type="http://schemas.openxmlformats.org/officeDocument/2006/relationships/image" Target="../media/image576.emf"/><Relationship Id="rId141" Type="http://schemas.openxmlformats.org/officeDocument/2006/relationships/image" Target="../media/image506.emf"/><Relationship Id="rId379" Type="http://schemas.openxmlformats.org/officeDocument/2006/relationships/image" Target="../media/image625.emf"/><Relationship Id="rId586" Type="http://schemas.openxmlformats.org/officeDocument/2006/relationships/customXml" Target="../ink/ink727.xml"/><Relationship Id="rId793" Type="http://schemas.openxmlformats.org/officeDocument/2006/relationships/image" Target="../media/image832.emf"/><Relationship Id="rId7" Type="http://schemas.openxmlformats.org/officeDocument/2006/relationships/customXml" Target="../ink/ink436.xml"/><Relationship Id="rId239" Type="http://schemas.openxmlformats.org/officeDocument/2006/relationships/image" Target="../media/image555.emf"/><Relationship Id="rId446" Type="http://schemas.openxmlformats.org/officeDocument/2006/relationships/customXml" Target="../ink/ink657.xml"/><Relationship Id="rId653" Type="http://schemas.openxmlformats.org/officeDocument/2006/relationships/image" Target="../media/image762.emf"/><Relationship Id="rId1076" Type="http://schemas.openxmlformats.org/officeDocument/2006/relationships/customXml" Target="../ink/ink972.xml"/><Relationship Id="rId306" Type="http://schemas.openxmlformats.org/officeDocument/2006/relationships/customXml" Target="../ink/ink587.xml"/><Relationship Id="rId860" Type="http://schemas.openxmlformats.org/officeDocument/2006/relationships/customXml" Target="../ink/ink864.xml"/><Relationship Id="rId958" Type="http://schemas.openxmlformats.org/officeDocument/2006/relationships/customXml" Target="../ink/ink913.xml"/><Relationship Id="rId87" Type="http://schemas.openxmlformats.org/officeDocument/2006/relationships/image" Target="../media/image479.emf"/><Relationship Id="rId513" Type="http://schemas.openxmlformats.org/officeDocument/2006/relationships/image" Target="../media/image692.emf"/><Relationship Id="rId720" Type="http://schemas.openxmlformats.org/officeDocument/2006/relationships/customXml" Target="../ink/ink794.xml"/><Relationship Id="rId818" Type="http://schemas.openxmlformats.org/officeDocument/2006/relationships/customXml" Target="../ink/ink843.xml"/><Relationship Id="rId1003" Type="http://schemas.openxmlformats.org/officeDocument/2006/relationships/image" Target="../media/image937.emf"/><Relationship Id="rId14" Type="http://schemas.openxmlformats.org/officeDocument/2006/relationships/customXml" Target="../ink/ink441.xml"/><Relationship Id="rId163" Type="http://schemas.openxmlformats.org/officeDocument/2006/relationships/image" Target="../media/image517.emf"/><Relationship Id="rId370" Type="http://schemas.openxmlformats.org/officeDocument/2006/relationships/customXml" Target="../ink/ink619.xml"/><Relationship Id="rId230" Type="http://schemas.openxmlformats.org/officeDocument/2006/relationships/customXml" Target="../ink/ink549.xml"/><Relationship Id="rId468" Type="http://schemas.openxmlformats.org/officeDocument/2006/relationships/customXml" Target="../ink/ink668.xml"/><Relationship Id="rId675" Type="http://schemas.openxmlformats.org/officeDocument/2006/relationships/image" Target="../media/image773.emf"/><Relationship Id="rId882" Type="http://schemas.openxmlformats.org/officeDocument/2006/relationships/customXml" Target="../ink/ink875.xml"/><Relationship Id="rId1098" Type="http://schemas.openxmlformats.org/officeDocument/2006/relationships/customXml" Target="../ink/ink983.xml"/><Relationship Id="rId328" Type="http://schemas.openxmlformats.org/officeDocument/2006/relationships/customXml" Target="../ink/ink598.xml"/><Relationship Id="rId535" Type="http://schemas.openxmlformats.org/officeDocument/2006/relationships/image" Target="../media/image703.emf"/><Relationship Id="rId742" Type="http://schemas.openxmlformats.org/officeDocument/2006/relationships/customXml" Target="../ink/ink805.xml"/><Relationship Id="rId174" Type="http://schemas.openxmlformats.org/officeDocument/2006/relationships/customXml" Target="../ink/ink521.xml"/><Relationship Id="rId381" Type="http://schemas.openxmlformats.org/officeDocument/2006/relationships/image" Target="../media/image626.emf"/><Relationship Id="rId602" Type="http://schemas.openxmlformats.org/officeDocument/2006/relationships/customXml" Target="../ink/ink735.xml"/><Relationship Id="rId1025" Type="http://schemas.openxmlformats.org/officeDocument/2006/relationships/image" Target="../media/image948.emf"/><Relationship Id="rId241" Type="http://schemas.openxmlformats.org/officeDocument/2006/relationships/image" Target="../media/image556.emf"/><Relationship Id="rId479" Type="http://schemas.openxmlformats.org/officeDocument/2006/relationships/image" Target="../media/image675.emf"/><Relationship Id="rId686" Type="http://schemas.openxmlformats.org/officeDocument/2006/relationships/customXml" Target="../ink/ink777.xml"/><Relationship Id="rId893" Type="http://schemas.openxmlformats.org/officeDocument/2006/relationships/image" Target="../media/image882.emf"/><Relationship Id="rId907" Type="http://schemas.openxmlformats.org/officeDocument/2006/relationships/image" Target="../media/image889.emf"/><Relationship Id="rId36" Type="http://schemas.openxmlformats.org/officeDocument/2006/relationships/customXml" Target="../ink/ink452.xml"/><Relationship Id="rId339" Type="http://schemas.openxmlformats.org/officeDocument/2006/relationships/image" Target="../media/image605.emf"/><Relationship Id="rId546" Type="http://schemas.openxmlformats.org/officeDocument/2006/relationships/customXml" Target="../ink/ink707.xml"/><Relationship Id="rId753" Type="http://schemas.openxmlformats.org/officeDocument/2006/relationships/image" Target="../media/image812.emf"/><Relationship Id="rId101" Type="http://schemas.openxmlformats.org/officeDocument/2006/relationships/image" Target="../media/image486.emf"/><Relationship Id="rId185" Type="http://schemas.openxmlformats.org/officeDocument/2006/relationships/image" Target="../media/image528.emf"/><Relationship Id="rId406" Type="http://schemas.openxmlformats.org/officeDocument/2006/relationships/customXml" Target="../ink/ink637.xml"/><Relationship Id="rId960" Type="http://schemas.openxmlformats.org/officeDocument/2006/relationships/customXml" Target="../ink/ink914.xml"/><Relationship Id="rId1036" Type="http://schemas.openxmlformats.org/officeDocument/2006/relationships/customXml" Target="../ink/ink952.xml"/><Relationship Id="rId392" Type="http://schemas.openxmlformats.org/officeDocument/2006/relationships/customXml" Target="../ink/ink630.xml"/><Relationship Id="rId613" Type="http://schemas.openxmlformats.org/officeDocument/2006/relationships/image" Target="../media/image742.emf"/><Relationship Id="rId697" Type="http://schemas.openxmlformats.org/officeDocument/2006/relationships/image" Target="../media/image784.emf"/><Relationship Id="rId820" Type="http://schemas.openxmlformats.org/officeDocument/2006/relationships/customXml" Target="../ink/ink844.xml"/><Relationship Id="rId918" Type="http://schemas.openxmlformats.org/officeDocument/2006/relationships/customXml" Target="../ink/ink893.xml"/><Relationship Id="rId252" Type="http://schemas.openxmlformats.org/officeDocument/2006/relationships/customXml" Target="../ink/ink560.xml"/><Relationship Id="rId1103" Type="http://schemas.openxmlformats.org/officeDocument/2006/relationships/image" Target="../media/image987.emf"/><Relationship Id="rId47" Type="http://schemas.openxmlformats.org/officeDocument/2006/relationships/image" Target="../media/image459.emf"/><Relationship Id="rId112" Type="http://schemas.openxmlformats.org/officeDocument/2006/relationships/customXml" Target="../ink/ink490.xml"/><Relationship Id="rId557" Type="http://schemas.openxmlformats.org/officeDocument/2006/relationships/image" Target="../media/image714.emf"/><Relationship Id="rId764" Type="http://schemas.openxmlformats.org/officeDocument/2006/relationships/customXml" Target="../ink/ink816.xml"/><Relationship Id="rId971" Type="http://schemas.openxmlformats.org/officeDocument/2006/relationships/image" Target="../media/image921.emf"/><Relationship Id="rId196" Type="http://schemas.openxmlformats.org/officeDocument/2006/relationships/customXml" Target="../ink/ink532.xml"/><Relationship Id="rId417" Type="http://schemas.openxmlformats.org/officeDocument/2006/relationships/image" Target="../media/image644.emf"/><Relationship Id="rId624" Type="http://schemas.openxmlformats.org/officeDocument/2006/relationships/customXml" Target="../ink/ink746.xml"/><Relationship Id="rId831" Type="http://schemas.openxmlformats.org/officeDocument/2006/relationships/image" Target="../media/image851.emf"/><Relationship Id="rId1047" Type="http://schemas.openxmlformats.org/officeDocument/2006/relationships/image" Target="../media/image959.emf"/><Relationship Id="rId263" Type="http://schemas.openxmlformats.org/officeDocument/2006/relationships/image" Target="../media/image567.emf"/><Relationship Id="rId470" Type="http://schemas.openxmlformats.org/officeDocument/2006/relationships/customXml" Target="../ink/ink669.xml"/><Relationship Id="rId929" Type="http://schemas.openxmlformats.org/officeDocument/2006/relationships/image" Target="../media/image900.emf"/><Relationship Id="rId1114" Type="http://schemas.openxmlformats.org/officeDocument/2006/relationships/customXml" Target="../ink/ink991.xml"/><Relationship Id="rId58" Type="http://schemas.openxmlformats.org/officeDocument/2006/relationships/customXml" Target="../ink/ink463.xml"/><Relationship Id="rId123" Type="http://schemas.openxmlformats.org/officeDocument/2006/relationships/image" Target="../media/image497.emf"/><Relationship Id="rId330" Type="http://schemas.openxmlformats.org/officeDocument/2006/relationships/customXml" Target="../ink/ink599.xml"/><Relationship Id="rId568" Type="http://schemas.openxmlformats.org/officeDocument/2006/relationships/customXml" Target="../ink/ink718.xml"/><Relationship Id="rId775" Type="http://schemas.openxmlformats.org/officeDocument/2006/relationships/image" Target="../media/image823.emf"/><Relationship Id="rId982" Type="http://schemas.openxmlformats.org/officeDocument/2006/relationships/customXml" Target="../ink/ink925.xml"/><Relationship Id="rId428" Type="http://schemas.openxmlformats.org/officeDocument/2006/relationships/customXml" Target="../ink/ink648.xml"/><Relationship Id="rId635" Type="http://schemas.openxmlformats.org/officeDocument/2006/relationships/image" Target="../media/image753.emf"/><Relationship Id="rId842" Type="http://schemas.openxmlformats.org/officeDocument/2006/relationships/customXml" Target="../ink/ink855.xml"/><Relationship Id="rId1058" Type="http://schemas.openxmlformats.org/officeDocument/2006/relationships/customXml" Target="../ink/ink963.xml"/><Relationship Id="rId274" Type="http://schemas.openxmlformats.org/officeDocument/2006/relationships/customXml" Target="../ink/ink571.xml"/><Relationship Id="rId481" Type="http://schemas.openxmlformats.org/officeDocument/2006/relationships/image" Target="../media/image676.emf"/><Relationship Id="rId702" Type="http://schemas.openxmlformats.org/officeDocument/2006/relationships/customXml" Target="../ink/ink785.xml"/><Relationship Id="rId1125" Type="http://schemas.openxmlformats.org/officeDocument/2006/relationships/image" Target="../media/image998.emf"/><Relationship Id="rId69" Type="http://schemas.openxmlformats.org/officeDocument/2006/relationships/image" Target="../media/image470.emf"/><Relationship Id="rId134" Type="http://schemas.openxmlformats.org/officeDocument/2006/relationships/customXml" Target="../ink/ink501.xml"/><Relationship Id="rId579" Type="http://schemas.openxmlformats.org/officeDocument/2006/relationships/image" Target="../media/image725.emf"/><Relationship Id="rId786" Type="http://schemas.openxmlformats.org/officeDocument/2006/relationships/customXml" Target="../ink/ink827.xml"/><Relationship Id="rId993" Type="http://schemas.openxmlformats.org/officeDocument/2006/relationships/image" Target="../media/image932.emf"/><Relationship Id="rId341" Type="http://schemas.openxmlformats.org/officeDocument/2006/relationships/image" Target="../media/image606.emf"/><Relationship Id="rId439" Type="http://schemas.openxmlformats.org/officeDocument/2006/relationships/image" Target="../media/image655.emf"/><Relationship Id="rId646" Type="http://schemas.openxmlformats.org/officeDocument/2006/relationships/customXml" Target="../ink/ink757.xml"/><Relationship Id="rId1069" Type="http://schemas.openxmlformats.org/officeDocument/2006/relationships/image" Target="../media/image970.emf"/><Relationship Id="rId201" Type="http://schemas.openxmlformats.org/officeDocument/2006/relationships/image" Target="../media/image536.emf"/><Relationship Id="rId285" Type="http://schemas.openxmlformats.org/officeDocument/2006/relationships/image" Target="../media/image578.emf"/><Relationship Id="rId506" Type="http://schemas.openxmlformats.org/officeDocument/2006/relationships/customXml" Target="../ink/ink687.xml"/><Relationship Id="rId853" Type="http://schemas.openxmlformats.org/officeDocument/2006/relationships/image" Target="../media/image862.emf"/><Relationship Id="rId492" Type="http://schemas.openxmlformats.org/officeDocument/2006/relationships/customXml" Target="../ink/ink680.xml"/><Relationship Id="rId713" Type="http://schemas.openxmlformats.org/officeDocument/2006/relationships/image" Target="../media/image792.emf"/><Relationship Id="rId797" Type="http://schemas.openxmlformats.org/officeDocument/2006/relationships/image" Target="../media/image834.emf"/><Relationship Id="rId920" Type="http://schemas.openxmlformats.org/officeDocument/2006/relationships/customXml" Target="../ink/ink894.xml"/><Relationship Id="rId145" Type="http://schemas.openxmlformats.org/officeDocument/2006/relationships/image" Target="../media/image508.emf"/><Relationship Id="rId352" Type="http://schemas.openxmlformats.org/officeDocument/2006/relationships/customXml" Target="../ink/ink610.xml"/><Relationship Id="rId212" Type="http://schemas.openxmlformats.org/officeDocument/2006/relationships/customXml" Target="../ink/ink540.xml"/><Relationship Id="rId657" Type="http://schemas.openxmlformats.org/officeDocument/2006/relationships/image" Target="../media/image764.emf"/><Relationship Id="rId864" Type="http://schemas.openxmlformats.org/officeDocument/2006/relationships/customXml" Target="../ink/ink866.xml"/><Relationship Id="rId296" Type="http://schemas.openxmlformats.org/officeDocument/2006/relationships/customXml" Target="../ink/ink582.xml"/><Relationship Id="rId517" Type="http://schemas.openxmlformats.org/officeDocument/2006/relationships/image" Target="../media/image694.emf"/><Relationship Id="rId724" Type="http://schemas.openxmlformats.org/officeDocument/2006/relationships/customXml" Target="../ink/ink796.xml"/><Relationship Id="rId931" Type="http://schemas.openxmlformats.org/officeDocument/2006/relationships/image" Target="../media/image901.emf"/><Relationship Id="rId60" Type="http://schemas.openxmlformats.org/officeDocument/2006/relationships/customXml" Target="../ink/ink464.xml"/><Relationship Id="rId156" Type="http://schemas.openxmlformats.org/officeDocument/2006/relationships/customXml" Target="../ink/ink512.xml"/><Relationship Id="rId363" Type="http://schemas.openxmlformats.org/officeDocument/2006/relationships/image" Target="../media/image617.emf"/><Relationship Id="rId570" Type="http://schemas.openxmlformats.org/officeDocument/2006/relationships/customXml" Target="../ink/ink719.xml"/><Relationship Id="rId1007" Type="http://schemas.openxmlformats.org/officeDocument/2006/relationships/image" Target="../media/image939.emf"/><Relationship Id="rId223" Type="http://schemas.openxmlformats.org/officeDocument/2006/relationships/image" Target="../media/image547.emf"/><Relationship Id="rId430" Type="http://schemas.openxmlformats.org/officeDocument/2006/relationships/customXml" Target="../ink/ink649.xml"/><Relationship Id="rId668" Type="http://schemas.openxmlformats.org/officeDocument/2006/relationships/customXml" Target="../ink/ink768.xml"/><Relationship Id="rId875" Type="http://schemas.openxmlformats.org/officeDocument/2006/relationships/image" Target="../media/image873.emf"/><Relationship Id="rId1060" Type="http://schemas.openxmlformats.org/officeDocument/2006/relationships/customXml" Target="../ink/ink964.xml"/><Relationship Id="rId18" Type="http://schemas.openxmlformats.org/officeDocument/2006/relationships/customXml" Target="../ink/ink443.xml"/><Relationship Id="rId528" Type="http://schemas.openxmlformats.org/officeDocument/2006/relationships/customXml" Target="../ink/ink698.xml"/><Relationship Id="rId735" Type="http://schemas.openxmlformats.org/officeDocument/2006/relationships/image" Target="../media/image803.emf"/><Relationship Id="rId942" Type="http://schemas.openxmlformats.org/officeDocument/2006/relationships/customXml" Target="../ink/ink905.xml"/><Relationship Id="rId167" Type="http://schemas.openxmlformats.org/officeDocument/2006/relationships/image" Target="../media/image519.emf"/><Relationship Id="rId374" Type="http://schemas.openxmlformats.org/officeDocument/2006/relationships/customXml" Target="../ink/ink621.xml"/><Relationship Id="rId581" Type="http://schemas.openxmlformats.org/officeDocument/2006/relationships/image" Target="../media/image726.emf"/><Relationship Id="rId1018" Type="http://schemas.openxmlformats.org/officeDocument/2006/relationships/customXml" Target="../ink/ink943.xml"/><Relationship Id="rId71" Type="http://schemas.openxmlformats.org/officeDocument/2006/relationships/image" Target="../media/image471.emf"/><Relationship Id="rId234" Type="http://schemas.openxmlformats.org/officeDocument/2006/relationships/customXml" Target="../ink/ink551.xml"/><Relationship Id="rId679" Type="http://schemas.openxmlformats.org/officeDocument/2006/relationships/image" Target="../media/image775.emf"/><Relationship Id="rId802" Type="http://schemas.openxmlformats.org/officeDocument/2006/relationships/customXml" Target="../ink/ink835.xml"/><Relationship Id="rId886" Type="http://schemas.openxmlformats.org/officeDocument/2006/relationships/customXml" Target="../ink/ink877.xml"/><Relationship Id="rId2" Type="http://schemas.openxmlformats.org/officeDocument/2006/relationships/notesSlide" Target="../notesSlides/notesSlide12.xml"/><Relationship Id="rId29" Type="http://schemas.openxmlformats.org/officeDocument/2006/relationships/image" Target="../media/image450.emf"/><Relationship Id="rId441" Type="http://schemas.openxmlformats.org/officeDocument/2006/relationships/image" Target="../media/image656.emf"/><Relationship Id="rId539" Type="http://schemas.openxmlformats.org/officeDocument/2006/relationships/image" Target="../media/image705.emf"/><Relationship Id="rId746" Type="http://schemas.openxmlformats.org/officeDocument/2006/relationships/customXml" Target="../ink/ink807.xml"/><Relationship Id="rId1071" Type="http://schemas.openxmlformats.org/officeDocument/2006/relationships/image" Target="../media/image971.emf"/><Relationship Id="rId178" Type="http://schemas.openxmlformats.org/officeDocument/2006/relationships/customXml" Target="../ink/ink523.xml"/><Relationship Id="rId301" Type="http://schemas.openxmlformats.org/officeDocument/2006/relationships/image" Target="../media/image586.emf"/><Relationship Id="rId953" Type="http://schemas.openxmlformats.org/officeDocument/2006/relationships/image" Target="../media/image912.emf"/><Relationship Id="rId1029" Type="http://schemas.openxmlformats.org/officeDocument/2006/relationships/image" Target="../media/image950.emf"/><Relationship Id="rId82" Type="http://schemas.openxmlformats.org/officeDocument/2006/relationships/customXml" Target="../ink/ink475.xml"/><Relationship Id="rId385" Type="http://schemas.openxmlformats.org/officeDocument/2006/relationships/image" Target="../media/image628.emf"/><Relationship Id="rId592" Type="http://schemas.openxmlformats.org/officeDocument/2006/relationships/customXml" Target="../ink/ink730.xml"/><Relationship Id="rId606" Type="http://schemas.openxmlformats.org/officeDocument/2006/relationships/customXml" Target="../ink/ink737.xml"/><Relationship Id="rId813" Type="http://schemas.openxmlformats.org/officeDocument/2006/relationships/image" Target="../media/image842.emf"/><Relationship Id="rId245" Type="http://schemas.openxmlformats.org/officeDocument/2006/relationships/image" Target="../media/image558.emf"/><Relationship Id="rId452" Type="http://schemas.openxmlformats.org/officeDocument/2006/relationships/customXml" Target="../ink/ink660.xml"/><Relationship Id="rId897" Type="http://schemas.openxmlformats.org/officeDocument/2006/relationships/image" Target="../media/image884.emf"/><Relationship Id="rId1082" Type="http://schemas.openxmlformats.org/officeDocument/2006/relationships/customXml" Target="../ink/ink975.xml"/><Relationship Id="rId105" Type="http://schemas.openxmlformats.org/officeDocument/2006/relationships/image" Target="../media/image488.emf"/><Relationship Id="rId312" Type="http://schemas.openxmlformats.org/officeDocument/2006/relationships/customXml" Target="../ink/ink590.xml"/><Relationship Id="rId757" Type="http://schemas.openxmlformats.org/officeDocument/2006/relationships/image" Target="../media/image814.emf"/><Relationship Id="rId964" Type="http://schemas.openxmlformats.org/officeDocument/2006/relationships/customXml" Target="../ink/ink916.xml"/><Relationship Id="rId93" Type="http://schemas.openxmlformats.org/officeDocument/2006/relationships/image" Target="../media/image482.emf"/><Relationship Id="rId189" Type="http://schemas.openxmlformats.org/officeDocument/2006/relationships/image" Target="../media/image530.emf"/><Relationship Id="rId396" Type="http://schemas.openxmlformats.org/officeDocument/2006/relationships/customXml" Target="../ink/ink632.xml"/><Relationship Id="rId617" Type="http://schemas.openxmlformats.org/officeDocument/2006/relationships/image" Target="../media/image744.emf"/><Relationship Id="rId824" Type="http://schemas.openxmlformats.org/officeDocument/2006/relationships/customXml" Target="../ink/ink846.xml"/><Relationship Id="rId256" Type="http://schemas.openxmlformats.org/officeDocument/2006/relationships/customXml" Target="../ink/ink562.xml"/><Relationship Id="rId463" Type="http://schemas.openxmlformats.org/officeDocument/2006/relationships/image" Target="../media/image667.emf"/><Relationship Id="rId670" Type="http://schemas.openxmlformats.org/officeDocument/2006/relationships/customXml" Target="../ink/ink769.xml"/><Relationship Id="rId1093" Type="http://schemas.openxmlformats.org/officeDocument/2006/relationships/image" Target="../media/image982.emf"/><Relationship Id="rId1107" Type="http://schemas.openxmlformats.org/officeDocument/2006/relationships/image" Target="../media/image989.emf"/><Relationship Id="rId116" Type="http://schemas.openxmlformats.org/officeDocument/2006/relationships/customXml" Target="../ink/ink492.xml"/><Relationship Id="rId323" Type="http://schemas.openxmlformats.org/officeDocument/2006/relationships/image" Target="../media/image597.emf"/><Relationship Id="rId530" Type="http://schemas.openxmlformats.org/officeDocument/2006/relationships/customXml" Target="../ink/ink699.xml"/><Relationship Id="rId768" Type="http://schemas.openxmlformats.org/officeDocument/2006/relationships/customXml" Target="../ink/ink818.xml"/><Relationship Id="rId975" Type="http://schemas.openxmlformats.org/officeDocument/2006/relationships/image" Target="../media/image923.emf"/><Relationship Id="rId20" Type="http://schemas.openxmlformats.org/officeDocument/2006/relationships/customXml" Target="../ink/ink444.xml"/><Relationship Id="rId628" Type="http://schemas.openxmlformats.org/officeDocument/2006/relationships/customXml" Target="../ink/ink748.xml"/><Relationship Id="rId835" Type="http://schemas.openxmlformats.org/officeDocument/2006/relationships/image" Target="../media/image853.emf"/><Relationship Id="rId267" Type="http://schemas.openxmlformats.org/officeDocument/2006/relationships/image" Target="../media/image569.emf"/><Relationship Id="rId474" Type="http://schemas.openxmlformats.org/officeDocument/2006/relationships/customXml" Target="../ink/ink671.xml"/><Relationship Id="rId1020" Type="http://schemas.openxmlformats.org/officeDocument/2006/relationships/customXml" Target="../ink/ink944.xml"/><Relationship Id="rId1118" Type="http://schemas.openxmlformats.org/officeDocument/2006/relationships/customXml" Target="../ink/ink993.xml"/><Relationship Id="rId127" Type="http://schemas.openxmlformats.org/officeDocument/2006/relationships/image" Target="../media/image499.emf"/><Relationship Id="rId681" Type="http://schemas.openxmlformats.org/officeDocument/2006/relationships/image" Target="../media/image776.emf"/><Relationship Id="rId779" Type="http://schemas.openxmlformats.org/officeDocument/2006/relationships/image" Target="../media/image825.emf"/><Relationship Id="rId902" Type="http://schemas.openxmlformats.org/officeDocument/2006/relationships/customXml" Target="../ink/ink885.xml"/><Relationship Id="rId986" Type="http://schemas.openxmlformats.org/officeDocument/2006/relationships/customXml" Target="../ink/ink927.xml"/><Relationship Id="rId31" Type="http://schemas.openxmlformats.org/officeDocument/2006/relationships/image" Target="../media/image451.emf"/><Relationship Id="rId334" Type="http://schemas.openxmlformats.org/officeDocument/2006/relationships/customXml" Target="../ink/ink601.xml"/><Relationship Id="rId541" Type="http://schemas.openxmlformats.org/officeDocument/2006/relationships/image" Target="../media/image706.emf"/><Relationship Id="rId639" Type="http://schemas.openxmlformats.org/officeDocument/2006/relationships/image" Target="../media/image755.emf"/><Relationship Id="rId180" Type="http://schemas.openxmlformats.org/officeDocument/2006/relationships/customXml" Target="../ink/ink524.xml"/><Relationship Id="rId278" Type="http://schemas.openxmlformats.org/officeDocument/2006/relationships/customXml" Target="../ink/ink573.xml"/><Relationship Id="rId401" Type="http://schemas.openxmlformats.org/officeDocument/2006/relationships/image" Target="../media/image636.emf"/><Relationship Id="rId846" Type="http://schemas.openxmlformats.org/officeDocument/2006/relationships/customXml" Target="../ink/ink857.xml"/><Relationship Id="rId1031" Type="http://schemas.openxmlformats.org/officeDocument/2006/relationships/image" Target="../media/image951.emf"/><Relationship Id="rId1129" Type="http://schemas.openxmlformats.org/officeDocument/2006/relationships/image" Target="../media/image1000.emf"/><Relationship Id="rId485" Type="http://schemas.openxmlformats.org/officeDocument/2006/relationships/image" Target="../media/image678.emf"/><Relationship Id="rId692" Type="http://schemas.openxmlformats.org/officeDocument/2006/relationships/customXml" Target="../ink/ink780.xml"/><Relationship Id="rId706" Type="http://schemas.openxmlformats.org/officeDocument/2006/relationships/customXml" Target="../ink/ink787.xml"/><Relationship Id="rId913" Type="http://schemas.openxmlformats.org/officeDocument/2006/relationships/image" Target="../media/image892.emf"/><Relationship Id="rId42" Type="http://schemas.openxmlformats.org/officeDocument/2006/relationships/customXml" Target="../ink/ink455.xml"/><Relationship Id="rId138" Type="http://schemas.openxmlformats.org/officeDocument/2006/relationships/customXml" Target="../ink/ink503.xml"/><Relationship Id="rId345" Type="http://schemas.openxmlformats.org/officeDocument/2006/relationships/image" Target="../media/image608.emf"/><Relationship Id="rId552" Type="http://schemas.openxmlformats.org/officeDocument/2006/relationships/customXml" Target="../ink/ink710.xml"/><Relationship Id="rId997" Type="http://schemas.openxmlformats.org/officeDocument/2006/relationships/image" Target="../media/image934.emf"/><Relationship Id="rId191" Type="http://schemas.openxmlformats.org/officeDocument/2006/relationships/image" Target="../media/image531.emf"/><Relationship Id="rId205" Type="http://schemas.openxmlformats.org/officeDocument/2006/relationships/image" Target="../media/image538.emf"/><Relationship Id="rId412" Type="http://schemas.openxmlformats.org/officeDocument/2006/relationships/customXml" Target="../ink/ink640.xml"/><Relationship Id="rId857" Type="http://schemas.openxmlformats.org/officeDocument/2006/relationships/image" Target="../media/image864.emf"/><Relationship Id="rId1042" Type="http://schemas.openxmlformats.org/officeDocument/2006/relationships/customXml" Target="../ink/ink955.xml"/><Relationship Id="rId289" Type="http://schemas.openxmlformats.org/officeDocument/2006/relationships/image" Target="../media/image580.emf"/><Relationship Id="rId496" Type="http://schemas.openxmlformats.org/officeDocument/2006/relationships/customXml" Target="../ink/ink682.xml"/><Relationship Id="rId717" Type="http://schemas.openxmlformats.org/officeDocument/2006/relationships/image" Target="../media/image794.emf"/><Relationship Id="rId924" Type="http://schemas.openxmlformats.org/officeDocument/2006/relationships/customXml" Target="../ink/ink896.xml"/><Relationship Id="rId53" Type="http://schemas.openxmlformats.org/officeDocument/2006/relationships/image" Target="../media/image462.emf"/><Relationship Id="rId149" Type="http://schemas.openxmlformats.org/officeDocument/2006/relationships/image" Target="../media/image510.emf"/><Relationship Id="rId356" Type="http://schemas.openxmlformats.org/officeDocument/2006/relationships/customXml" Target="../ink/ink612.xml"/><Relationship Id="rId563" Type="http://schemas.openxmlformats.org/officeDocument/2006/relationships/image" Target="../media/image717.emf"/><Relationship Id="rId770" Type="http://schemas.openxmlformats.org/officeDocument/2006/relationships/customXml" Target="../ink/ink819.xml"/><Relationship Id="rId216" Type="http://schemas.openxmlformats.org/officeDocument/2006/relationships/customXml" Target="../ink/ink542.xml"/><Relationship Id="rId423" Type="http://schemas.openxmlformats.org/officeDocument/2006/relationships/image" Target="../media/image647.emf"/><Relationship Id="rId868" Type="http://schemas.openxmlformats.org/officeDocument/2006/relationships/customXml" Target="../ink/ink868.xml"/><Relationship Id="rId1053" Type="http://schemas.openxmlformats.org/officeDocument/2006/relationships/image" Target="../media/image962.emf"/><Relationship Id="rId630" Type="http://schemas.openxmlformats.org/officeDocument/2006/relationships/customXml" Target="../ink/ink749.xml"/><Relationship Id="rId728" Type="http://schemas.openxmlformats.org/officeDocument/2006/relationships/customXml" Target="../ink/ink798.xml"/><Relationship Id="rId935" Type="http://schemas.openxmlformats.org/officeDocument/2006/relationships/image" Target="../media/image903.emf"/><Relationship Id="rId64" Type="http://schemas.openxmlformats.org/officeDocument/2006/relationships/customXml" Target="../ink/ink466.xml"/><Relationship Id="rId367" Type="http://schemas.openxmlformats.org/officeDocument/2006/relationships/image" Target="../media/image619.emf"/><Relationship Id="rId574" Type="http://schemas.openxmlformats.org/officeDocument/2006/relationships/customXml" Target="../ink/ink721.xml"/><Relationship Id="rId1120" Type="http://schemas.openxmlformats.org/officeDocument/2006/relationships/customXml" Target="../ink/ink994.xml"/><Relationship Id="rId227" Type="http://schemas.openxmlformats.org/officeDocument/2006/relationships/image" Target="../media/image549.emf"/><Relationship Id="rId781" Type="http://schemas.openxmlformats.org/officeDocument/2006/relationships/image" Target="../media/image826.emf"/><Relationship Id="rId879" Type="http://schemas.openxmlformats.org/officeDocument/2006/relationships/image" Target="../media/image875.emf"/><Relationship Id="rId434" Type="http://schemas.openxmlformats.org/officeDocument/2006/relationships/customXml" Target="../ink/ink651.xml"/><Relationship Id="rId641" Type="http://schemas.openxmlformats.org/officeDocument/2006/relationships/image" Target="../media/image756.emf"/><Relationship Id="rId739" Type="http://schemas.openxmlformats.org/officeDocument/2006/relationships/image" Target="../media/image805.emf"/><Relationship Id="rId1064" Type="http://schemas.openxmlformats.org/officeDocument/2006/relationships/customXml" Target="../ink/ink966.xml"/><Relationship Id="rId280" Type="http://schemas.openxmlformats.org/officeDocument/2006/relationships/customXml" Target="../ink/ink574.xml"/><Relationship Id="rId501" Type="http://schemas.openxmlformats.org/officeDocument/2006/relationships/image" Target="../media/image686.emf"/><Relationship Id="rId946" Type="http://schemas.openxmlformats.org/officeDocument/2006/relationships/customXml" Target="../ink/ink907.xml"/><Relationship Id="rId75" Type="http://schemas.openxmlformats.org/officeDocument/2006/relationships/image" Target="../media/image473.emf"/><Relationship Id="rId140" Type="http://schemas.openxmlformats.org/officeDocument/2006/relationships/customXml" Target="../ink/ink504.xml"/><Relationship Id="rId378" Type="http://schemas.openxmlformats.org/officeDocument/2006/relationships/customXml" Target="../ink/ink623.xml"/><Relationship Id="rId585" Type="http://schemas.openxmlformats.org/officeDocument/2006/relationships/image" Target="../media/image728.emf"/><Relationship Id="rId792" Type="http://schemas.openxmlformats.org/officeDocument/2006/relationships/customXml" Target="../ink/ink830.xml"/><Relationship Id="rId806" Type="http://schemas.openxmlformats.org/officeDocument/2006/relationships/customXml" Target="../ink/ink837.xml"/><Relationship Id="rId6" Type="http://schemas.openxmlformats.org/officeDocument/2006/relationships/customXml" Target="../ink/ink435.xml"/><Relationship Id="rId238" Type="http://schemas.openxmlformats.org/officeDocument/2006/relationships/customXml" Target="../ink/ink553.xml"/><Relationship Id="rId445" Type="http://schemas.openxmlformats.org/officeDocument/2006/relationships/image" Target="../media/image658.emf"/><Relationship Id="rId652" Type="http://schemas.openxmlformats.org/officeDocument/2006/relationships/customXml" Target="../ink/ink760.xml"/><Relationship Id="rId1075" Type="http://schemas.openxmlformats.org/officeDocument/2006/relationships/image" Target="../media/image973.emf"/><Relationship Id="rId291" Type="http://schemas.openxmlformats.org/officeDocument/2006/relationships/image" Target="../media/image581.emf"/><Relationship Id="rId305" Type="http://schemas.openxmlformats.org/officeDocument/2006/relationships/image" Target="../media/image588.emf"/><Relationship Id="rId512" Type="http://schemas.openxmlformats.org/officeDocument/2006/relationships/customXml" Target="../ink/ink690.xml"/><Relationship Id="rId957" Type="http://schemas.openxmlformats.org/officeDocument/2006/relationships/image" Target="../media/image914.emf"/><Relationship Id="rId86" Type="http://schemas.openxmlformats.org/officeDocument/2006/relationships/customXml" Target="../ink/ink477.xml"/><Relationship Id="rId151" Type="http://schemas.openxmlformats.org/officeDocument/2006/relationships/image" Target="../media/image511.emf"/><Relationship Id="rId389" Type="http://schemas.openxmlformats.org/officeDocument/2006/relationships/image" Target="../media/image630.emf"/><Relationship Id="rId596" Type="http://schemas.openxmlformats.org/officeDocument/2006/relationships/customXml" Target="../ink/ink732.xml"/><Relationship Id="rId817" Type="http://schemas.openxmlformats.org/officeDocument/2006/relationships/image" Target="../media/image844.emf"/><Relationship Id="rId1002" Type="http://schemas.openxmlformats.org/officeDocument/2006/relationships/customXml" Target="../ink/ink935.xml"/><Relationship Id="rId249" Type="http://schemas.openxmlformats.org/officeDocument/2006/relationships/image" Target="../media/image560.emf"/><Relationship Id="rId456" Type="http://schemas.openxmlformats.org/officeDocument/2006/relationships/customXml" Target="../ink/ink662.xml"/><Relationship Id="rId663" Type="http://schemas.openxmlformats.org/officeDocument/2006/relationships/image" Target="../media/image767.emf"/><Relationship Id="rId870" Type="http://schemas.openxmlformats.org/officeDocument/2006/relationships/customXml" Target="../ink/ink869.xml"/><Relationship Id="rId1086" Type="http://schemas.openxmlformats.org/officeDocument/2006/relationships/customXml" Target="../ink/ink977.xml"/><Relationship Id="rId13" Type="http://schemas.openxmlformats.org/officeDocument/2006/relationships/image" Target="../media/image442.emf"/><Relationship Id="rId109" Type="http://schemas.openxmlformats.org/officeDocument/2006/relationships/image" Target="../media/image490.emf"/><Relationship Id="rId316" Type="http://schemas.openxmlformats.org/officeDocument/2006/relationships/customXml" Target="../ink/ink592.xml"/><Relationship Id="rId523" Type="http://schemas.openxmlformats.org/officeDocument/2006/relationships/image" Target="../media/image697.emf"/><Relationship Id="rId968" Type="http://schemas.openxmlformats.org/officeDocument/2006/relationships/customXml" Target="../ink/ink918.xml"/><Relationship Id="rId97" Type="http://schemas.openxmlformats.org/officeDocument/2006/relationships/image" Target="../media/image484.emf"/><Relationship Id="rId730" Type="http://schemas.openxmlformats.org/officeDocument/2006/relationships/customXml" Target="../ink/ink799.xml"/><Relationship Id="rId828" Type="http://schemas.openxmlformats.org/officeDocument/2006/relationships/customXml" Target="../ink/ink848.xml"/><Relationship Id="rId1013" Type="http://schemas.openxmlformats.org/officeDocument/2006/relationships/image" Target="../media/image942.emf"/><Relationship Id="rId162" Type="http://schemas.openxmlformats.org/officeDocument/2006/relationships/customXml" Target="../ink/ink515.xml"/><Relationship Id="rId467" Type="http://schemas.openxmlformats.org/officeDocument/2006/relationships/image" Target="../media/image669.emf"/><Relationship Id="rId1097" Type="http://schemas.openxmlformats.org/officeDocument/2006/relationships/image" Target="../media/image984.emf"/><Relationship Id="rId674" Type="http://schemas.openxmlformats.org/officeDocument/2006/relationships/customXml" Target="../ink/ink771.xml"/><Relationship Id="rId881" Type="http://schemas.openxmlformats.org/officeDocument/2006/relationships/image" Target="../media/image876.emf"/><Relationship Id="rId979" Type="http://schemas.openxmlformats.org/officeDocument/2006/relationships/image" Target="../media/image925.emf"/><Relationship Id="rId24" Type="http://schemas.openxmlformats.org/officeDocument/2006/relationships/customXml" Target="../ink/ink446.xml"/><Relationship Id="rId327" Type="http://schemas.openxmlformats.org/officeDocument/2006/relationships/image" Target="../media/image599.emf"/><Relationship Id="rId534" Type="http://schemas.openxmlformats.org/officeDocument/2006/relationships/customXml" Target="../ink/ink701.xml"/><Relationship Id="rId741" Type="http://schemas.openxmlformats.org/officeDocument/2006/relationships/image" Target="../media/image806.emf"/><Relationship Id="rId839" Type="http://schemas.openxmlformats.org/officeDocument/2006/relationships/image" Target="../media/image855.emf"/><Relationship Id="rId173" Type="http://schemas.openxmlformats.org/officeDocument/2006/relationships/image" Target="../media/image522.emf"/><Relationship Id="rId380" Type="http://schemas.openxmlformats.org/officeDocument/2006/relationships/customXml" Target="../ink/ink624.xml"/><Relationship Id="rId601" Type="http://schemas.openxmlformats.org/officeDocument/2006/relationships/image" Target="../media/image736.emf"/><Relationship Id="rId1024" Type="http://schemas.openxmlformats.org/officeDocument/2006/relationships/customXml" Target="../ink/ink946.xml"/><Relationship Id="rId240" Type="http://schemas.openxmlformats.org/officeDocument/2006/relationships/customXml" Target="../ink/ink554.xml"/><Relationship Id="rId478" Type="http://schemas.openxmlformats.org/officeDocument/2006/relationships/customXml" Target="../ink/ink673.xml"/><Relationship Id="rId685" Type="http://schemas.openxmlformats.org/officeDocument/2006/relationships/image" Target="../media/image778.emf"/><Relationship Id="rId892" Type="http://schemas.openxmlformats.org/officeDocument/2006/relationships/customXml" Target="../ink/ink880.xml"/><Relationship Id="rId906" Type="http://schemas.openxmlformats.org/officeDocument/2006/relationships/customXml" Target="../ink/ink887.xml"/><Relationship Id="rId35" Type="http://schemas.openxmlformats.org/officeDocument/2006/relationships/image" Target="../media/image453.emf"/><Relationship Id="rId100" Type="http://schemas.openxmlformats.org/officeDocument/2006/relationships/customXml" Target="../ink/ink484.xml"/><Relationship Id="rId338" Type="http://schemas.openxmlformats.org/officeDocument/2006/relationships/customXml" Target="../ink/ink603.xml"/><Relationship Id="rId545" Type="http://schemas.openxmlformats.org/officeDocument/2006/relationships/image" Target="../media/image708.emf"/><Relationship Id="rId752" Type="http://schemas.openxmlformats.org/officeDocument/2006/relationships/customXml" Target="../ink/ink810.xml"/><Relationship Id="rId184" Type="http://schemas.openxmlformats.org/officeDocument/2006/relationships/customXml" Target="../ink/ink526.xml"/><Relationship Id="rId391" Type="http://schemas.openxmlformats.org/officeDocument/2006/relationships/image" Target="../media/image631.emf"/><Relationship Id="rId405" Type="http://schemas.openxmlformats.org/officeDocument/2006/relationships/image" Target="../media/image638.emf"/><Relationship Id="rId612" Type="http://schemas.openxmlformats.org/officeDocument/2006/relationships/customXml" Target="../ink/ink740.xml"/><Relationship Id="rId1035" Type="http://schemas.openxmlformats.org/officeDocument/2006/relationships/image" Target="../media/image953.emf"/><Relationship Id="rId251" Type="http://schemas.openxmlformats.org/officeDocument/2006/relationships/image" Target="../media/image561.emf"/><Relationship Id="rId489" Type="http://schemas.openxmlformats.org/officeDocument/2006/relationships/image" Target="../media/image680.emf"/><Relationship Id="rId696" Type="http://schemas.openxmlformats.org/officeDocument/2006/relationships/customXml" Target="../ink/ink782.xml"/><Relationship Id="rId917" Type="http://schemas.openxmlformats.org/officeDocument/2006/relationships/image" Target="../media/image894.emf"/><Relationship Id="rId1102" Type="http://schemas.openxmlformats.org/officeDocument/2006/relationships/customXml" Target="../ink/ink985.xml"/><Relationship Id="rId46" Type="http://schemas.openxmlformats.org/officeDocument/2006/relationships/customXml" Target="../ink/ink457.xml"/><Relationship Id="rId349" Type="http://schemas.openxmlformats.org/officeDocument/2006/relationships/image" Target="../media/image610.emf"/><Relationship Id="rId556" Type="http://schemas.openxmlformats.org/officeDocument/2006/relationships/customXml" Target="../ink/ink712.xml"/><Relationship Id="rId763" Type="http://schemas.openxmlformats.org/officeDocument/2006/relationships/image" Target="../media/image817.emf"/><Relationship Id="rId111" Type="http://schemas.openxmlformats.org/officeDocument/2006/relationships/image" Target="../media/image491.emf"/><Relationship Id="rId195" Type="http://schemas.openxmlformats.org/officeDocument/2006/relationships/image" Target="../media/image533.emf"/><Relationship Id="rId209" Type="http://schemas.openxmlformats.org/officeDocument/2006/relationships/image" Target="../media/image540.emf"/><Relationship Id="rId416" Type="http://schemas.openxmlformats.org/officeDocument/2006/relationships/customXml" Target="../ink/ink642.xml"/><Relationship Id="rId970" Type="http://schemas.openxmlformats.org/officeDocument/2006/relationships/customXml" Target="../ink/ink919.xml"/><Relationship Id="rId1046" Type="http://schemas.openxmlformats.org/officeDocument/2006/relationships/customXml" Target="../ink/ink957.xml"/><Relationship Id="rId623" Type="http://schemas.openxmlformats.org/officeDocument/2006/relationships/image" Target="../media/image747.emf"/><Relationship Id="rId830" Type="http://schemas.openxmlformats.org/officeDocument/2006/relationships/customXml" Target="../ink/ink849.xml"/><Relationship Id="rId928" Type="http://schemas.openxmlformats.org/officeDocument/2006/relationships/customXml" Target="../ink/ink898.xml"/><Relationship Id="rId57" Type="http://schemas.openxmlformats.org/officeDocument/2006/relationships/image" Target="../media/image464.emf"/><Relationship Id="rId262" Type="http://schemas.openxmlformats.org/officeDocument/2006/relationships/customXml" Target="../ink/ink565.xml"/><Relationship Id="rId567" Type="http://schemas.openxmlformats.org/officeDocument/2006/relationships/image" Target="../media/image719.emf"/><Relationship Id="rId1113" Type="http://schemas.openxmlformats.org/officeDocument/2006/relationships/image" Target="../media/image992.emf"/><Relationship Id="rId122" Type="http://schemas.openxmlformats.org/officeDocument/2006/relationships/customXml" Target="../ink/ink495.xml"/><Relationship Id="rId774" Type="http://schemas.openxmlformats.org/officeDocument/2006/relationships/customXml" Target="../ink/ink821.xml"/><Relationship Id="rId981" Type="http://schemas.openxmlformats.org/officeDocument/2006/relationships/image" Target="../media/image926.emf"/><Relationship Id="rId1057" Type="http://schemas.openxmlformats.org/officeDocument/2006/relationships/image" Target="../media/image964.emf"/><Relationship Id="rId427" Type="http://schemas.openxmlformats.org/officeDocument/2006/relationships/image" Target="../media/image649.emf"/><Relationship Id="rId634" Type="http://schemas.openxmlformats.org/officeDocument/2006/relationships/customXml" Target="../ink/ink751.xml"/><Relationship Id="rId841" Type="http://schemas.openxmlformats.org/officeDocument/2006/relationships/image" Target="../media/image856.emf"/><Relationship Id="rId273" Type="http://schemas.openxmlformats.org/officeDocument/2006/relationships/image" Target="../media/image572.emf"/><Relationship Id="rId480" Type="http://schemas.openxmlformats.org/officeDocument/2006/relationships/customXml" Target="../ink/ink674.xml"/><Relationship Id="rId701" Type="http://schemas.openxmlformats.org/officeDocument/2006/relationships/image" Target="../media/image786.emf"/><Relationship Id="rId939" Type="http://schemas.openxmlformats.org/officeDocument/2006/relationships/image" Target="../media/image905.emf"/><Relationship Id="rId1124" Type="http://schemas.openxmlformats.org/officeDocument/2006/relationships/customXml" Target="../ink/ink996.xml"/><Relationship Id="rId68" Type="http://schemas.openxmlformats.org/officeDocument/2006/relationships/customXml" Target="../ink/ink468.xml"/><Relationship Id="rId133" Type="http://schemas.openxmlformats.org/officeDocument/2006/relationships/image" Target="../media/image502.emf"/><Relationship Id="rId340" Type="http://schemas.openxmlformats.org/officeDocument/2006/relationships/customXml" Target="../ink/ink604.xml"/><Relationship Id="rId578" Type="http://schemas.openxmlformats.org/officeDocument/2006/relationships/customXml" Target="../ink/ink723.xml"/><Relationship Id="rId785" Type="http://schemas.openxmlformats.org/officeDocument/2006/relationships/image" Target="../media/image828.emf"/><Relationship Id="rId992" Type="http://schemas.openxmlformats.org/officeDocument/2006/relationships/customXml" Target="../ink/ink930.xml"/><Relationship Id="rId200" Type="http://schemas.openxmlformats.org/officeDocument/2006/relationships/customXml" Target="../ink/ink534.xml"/><Relationship Id="rId438" Type="http://schemas.openxmlformats.org/officeDocument/2006/relationships/customXml" Target="../ink/ink653.xml"/><Relationship Id="rId645" Type="http://schemas.openxmlformats.org/officeDocument/2006/relationships/image" Target="../media/image758.emf"/><Relationship Id="rId852" Type="http://schemas.openxmlformats.org/officeDocument/2006/relationships/customXml" Target="../ink/ink860.xml"/><Relationship Id="rId1068" Type="http://schemas.openxmlformats.org/officeDocument/2006/relationships/customXml" Target="../ink/ink968.xml"/><Relationship Id="rId284" Type="http://schemas.openxmlformats.org/officeDocument/2006/relationships/customXml" Target="../ink/ink576.xml"/><Relationship Id="rId491" Type="http://schemas.openxmlformats.org/officeDocument/2006/relationships/image" Target="../media/image681.emf"/><Relationship Id="rId505" Type="http://schemas.openxmlformats.org/officeDocument/2006/relationships/image" Target="../media/image688.emf"/><Relationship Id="rId712" Type="http://schemas.openxmlformats.org/officeDocument/2006/relationships/customXml" Target="../ink/ink790.xml"/><Relationship Id="rId79" Type="http://schemas.openxmlformats.org/officeDocument/2006/relationships/image" Target="../media/image475.emf"/><Relationship Id="rId144" Type="http://schemas.openxmlformats.org/officeDocument/2006/relationships/customXml" Target="../ink/ink506.xml"/><Relationship Id="rId589" Type="http://schemas.openxmlformats.org/officeDocument/2006/relationships/image" Target="../media/image730.emf"/><Relationship Id="rId796" Type="http://schemas.openxmlformats.org/officeDocument/2006/relationships/customXml" Target="../ink/ink832.xml"/><Relationship Id="rId351" Type="http://schemas.openxmlformats.org/officeDocument/2006/relationships/image" Target="../media/image611.emf"/><Relationship Id="rId449" Type="http://schemas.openxmlformats.org/officeDocument/2006/relationships/image" Target="../media/image660.emf"/><Relationship Id="rId656" Type="http://schemas.openxmlformats.org/officeDocument/2006/relationships/customXml" Target="../ink/ink762.xml"/><Relationship Id="rId863" Type="http://schemas.openxmlformats.org/officeDocument/2006/relationships/image" Target="../media/image867.emf"/><Relationship Id="rId1079" Type="http://schemas.openxmlformats.org/officeDocument/2006/relationships/image" Target="../media/image975.emf"/><Relationship Id="rId211" Type="http://schemas.openxmlformats.org/officeDocument/2006/relationships/image" Target="../media/image541.emf"/><Relationship Id="rId295" Type="http://schemas.openxmlformats.org/officeDocument/2006/relationships/image" Target="../media/image583.emf"/><Relationship Id="rId309" Type="http://schemas.openxmlformats.org/officeDocument/2006/relationships/image" Target="../media/image590.emf"/><Relationship Id="rId516" Type="http://schemas.openxmlformats.org/officeDocument/2006/relationships/customXml" Target="../ink/ink692.xml"/><Relationship Id="rId723" Type="http://schemas.openxmlformats.org/officeDocument/2006/relationships/image" Target="../media/image797.emf"/><Relationship Id="rId930" Type="http://schemas.openxmlformats.org/officeDocument/2006/relationships/customXml" Target="../ink/ink899.xml"/><Relationship Id="rId1006" Type="http://schemas.openxmlformats.org/officeDocument/2006/relationships/customXml" Target="../ink/ink937.xml"/><Relationship Id="rId155" Type="http://schemas.openxmlformats.org/officeDocument/2006/relationships/image" Target="../media/image513.emf"/><Relationship Id="rId362" Type="http://schemas.openxmlformats.org/officeDocument/2006/relationships/customXml" Target="../ink/ink615.xml"/><Relationship Id="rId222" Type="http://schemas.openxmlformats.org/officeDocument/2006/relationships/customXml" Target="../ink/ink545.xml"/><Relationship Id="rId667" Type="http://schemas.openxmlformats.org/officeDocument/2006/relationships/image" Target="../media/image769.emf"/><Relationship Id="rId874" Type="http://schemas.openxmlformats.org/officeDocument/2006/relationships/customXml" Target="../ink/ink871.xml"/><Relationship Id="rId17" Type="http://schemas.openxmlformats.org/officeDocument/2006/relationships/image" Target="../media/image444.emf"/><Relationship Id="rId527" Type="http://schemas.openxmlformats.org/officeDocument/2006/relationships/image" Target="../media/image699.emf"/><Relationship Id="rId734" Type="http://schemas.openxmlformats.org/officeDocument/2006/relationships/customXml" Target="../ink/ink801.xml"/><Relationship Id="rId941" Type="http://schemas.openxmlformats.org/officeDocument/2006/relationships/image" Target="../media/image906.emf"/><Relationship Id="rId70" Type="http://schemas.openxmlformats.org/officeDocument/2006/relationships/customXml" Target="../ink/ink469.xml"/><Relationship Id="rId166" Type="http://schemas.openxmlformats.org/officeDocument/2006/relationships/customXml" Target="../ink/ink517.xml"/><Relationship Id="rId373" Type="http://schemas.openxmlformats.org/officeDocument/2006/relationships/image" Target="../media/image622.emf"/><Relationship Id="rId580" Type="http://schemas.openxmlformats.org/officeDocument/2006/relationships/customXml" Target="../ink/ink724.xml"/><Relationship Id="rId801" Type="http://schemas.openxmlformats.org/officeDocument/2006/relationships/image" Target="../media/image836.emf"/><Relationship Id="rId1017" Type="http://schemas.openxmlformats.org/officeDocument/2006/relationships/image" Target="../media/image944.emf"/><Relationship Id="rId1" Type="http://schemas.openxmlformats.org/officeDocument/2006/relationships/slideLayout" Target="../slideLayouts/slideLayout7.xml"/><Relationship Id="rId233" Type="http://schemas.openxmlformats.org/officeDocument/2006/relationships/image" Target="../media/image552.emf"/><Relationship Id="rId440" Type="http://schemas.openxmlformats.org/officeDocument/2006/relationships/customXml" Target="../ink/ink654.xml"/><Relationship Id="rId678" Type="http://schemas.openxmlformats.org/officeDocument/2006/relationships/customXml" Target="../ink/ink773.xml"/><Relationship Id="rId885" Type="http://schemas.openxmlformats.org/officeDocument/2006/relationships/image" Target="../media/image878.emf"/><Relationship Id="rId1070" Type="http://schemas.openxmlformats.org/officeDocument/2006/relationships/customXml" Target="../ink/ink969.xml"/><Relationship Id="rId28" Type="http://schemas.openxmlformats.org/officeDocument/2006/relationships/customXml" Target="../ink/ink448.xml"/><Relationship Id="rId300" Type="http://schemas.openxmlformats.org/officeDocument/2006/relationships/customXml" Target="../ink/ink584.xml"/><Relationship Id="rId538" Type="http://schemas.openxmlformats.org/officeDocument/2006/relationships/customXml" Target="../ink/ink703.xml"/><Relationship Id="rId745" Type="http://schemas.openxmlformats.org/officeDocument/2006/relationships/image" Target="../media/image808.emf"/><Relationship Id="rId952" Type="http://schemas.openxmlformats.org/officeDocument/2006/relationships/customXml" Target="../ink/ink910.xml"/><Relationship Id="rId81" Type="http://schemas.openxmlformats.org/officeDocument/2006/relationships/image" Target="../media/image476.emf"/><Relationship Id="rId177" Type="http://schemas.openxmlformats.org/officeDocument/2006/relationships/image" Target="../media/image524.emf"/><Relationship Id="rId384" Type="http://schemas.openxmlformats.org/officeDocument/2006/relationships/customXml" Target="../ink/ink626.xml"/><Relationship Id="rId591" Type="http://schemas.openxmlformats.org/officeDocument/2006/relationships/image" Target="../media/image731.emf"/><Relationship Id="rId605" Type="http://schemas.openxmlformats.org/officeDocument/2006/relationships/image" Target="../media/image738.emf"/><Relationship Id="rId812" Type="http://schemas.openxmlformats.org/officeDocument/2006/relationships/customXml" Target="../ink/ink840.xml"/><Relationship Id="rId1028" Type="http://schemas.openxmlformats.org/officeDocument/2006/relationships/customXml" Target="../ink/ink948.xml"/><Relationship Id="rId244" Type="http://schemas.openxmlformats.org/officeDocument/2006/relationships/customXml" Target="../ink/ink556.xml"/><Relationship Id="rId689" Type="http://schemas.openxmlformats.org/officeDocument/2006/relationships/image" Target="../media/image780.emf"/><Relationship Id="rId896" Type="http://schemas.openxmlformats.org/officeDocument/2006/relationships/customXml" Target="../ink/ink882.xml"/><Relationship Id="rId1081" Type="http://schemas.openxmlformats.org/officeDocument/2006/relationships/image" Target="../media/image976.emf"/><Relationship Id="rId39" Type="http://schemas.openxmlformats.org/officeDocument/2006/relationships/image" Target="../media/image455.emf"/><Relationship Id="rId451" Type="http://schemas.openxmlformats.org/officeDocument/2006/relationships/image" Target="../media/image661.emf"/><Relationship Id="rId549" Type="http://schemas.openxmlformats.org/officeDocument/2006/relationships/image" Target="../media/image710.emf"/><Relationship Id="rId756" Type="http://schemas.openxmlformats.org/officeDocument/2006/relationships/customXml" Target="../ink/ink812.xml"/><Relationship Id="rId104" Type="http://schemas.openxmlformats.org/officeDocument/2006/relationships/customXml" Target="../ink/ink486.xml"/><Relationship Id="rId188" Type="http://schemas.openxmlformats.org/officeDocument/2006/relationships/customXml" Target="../ink/ink528.xml"/><Relationship Id="rId311" Type="http://schemas.openxmlformats.org/officeDocument/2006/relationships/image" Target="../media/image591.emf"/><Relationship Id="rId395" Type="http://schemas.openxmlformats.org/officeDocument/2006/relationships/image" Target="../media/image633.emf"/><Relationship Id="rId409" Type="http://schemas.openxmlformats.org/officeDocument/2006/relationships/image" Target="../media/image640.emf"/><Relationship Id="rId963" Type="http://schemas.openxmlformats.org/officeDocument/2006/relationships/image" Target="../media/image917.emf"/><Relationship Id="rId1039" Type="http://schemas.openxmlformats.org/officeDocument/2006/relationships/image" Target="../media/image955.emf"/><Relationship Id="rId92" Type="http://schemas.openxmlformats.org/officeDocument/2006/relationships/customXml" Target="../ink/ink480.xml"/><Relationship Id="rId616" Type="http://schemas.openxmlformats.org/officeDocument/2006/relationships/customXml" Target="../ink/ink742.xml"/><Relationship Id="rId823" Type="http://schemas.openxmlformats.org/officeDocument/2006/relationships/image" Target="../media/image847.emf"/><Relationship Id="rId255" Type="http://schemas.openxmlformats.org/officeDocument/2006/relationships/image" Target="../media/image563.emf"/><Relationship Id="rId462" Type="http://schemas.openxmlformats.org/officeDocument/2006/relationships/customXml" Target="../ink/ink665.xml"/><Relationship Id="rId1092" Type="http://schemas.openxmlformats.org/officeDocument/2006/relationships/customXml" Target="../ink/ink980.xml"/><Relationship Id="rId1106" Type="http://schemas.openxmlformats.org/officeDocument/2006/relationships/customXml" Target="../ink/ink987.xml"/><Relationship Id="rId115" Type="http://schemas.openxmlformats.org/officeDocument/2006/relationships/image" Target="../media/image493.emf"/><Relationship Id="rId322" Type="http://schemas.openxmlformats.org/officeDocument/2006/relationships/customXml" Target="../ink/ink595.xml"/><Relationship Id="rId767" Type="http://schemas.openxmlformats.org/officeDocument/2006/relationships/image" Target="../media/image819.emf"/><Relationship Id="rId974" Type="http://schemas.openxmlformats.org/officeDocument/2006/relationships/customXml" Target="../ink/ink921.xml"/><Relationship Id="rId199" Type="http://schemas.openxmlformats.org/officeDocument/2006/relationships/image" Target="../media/image535.emf"/><Relationship Id="rId627" Type="http://schemas.openxmlformats.org/officeDocument/2006/relationships/image" Target="../media/image749.emf"/><Relationship Id="rId834" Type="http://schemas.openxmlformats.org/officeDocument/2006/relationships/customXml" Target="../ink/ink851.xml"/><Relationship Id="rId266" Type="http://schemas.openxmlformats.org/officeDocument/2006/relationships/customXml" Target="../ink/ink567.xml"/><Relationship Id="rId473" Type="http://schemas.openxmlformats.org/officeDocument/2006/relationships/image" Target="../media/image672.emf"/><Relationship Id="rId680" Type="http://schemas.openxmlformats.org/officeDocument/2006/relationships/customXml" Target="../ink/ink774.xml"/><Relationship Id="rId901" Type="http://schemas.openxmlformats.org/officeDocument/2006/relationships/image" Target="../media/image886.emf"/><Relationship Id="rId1117" Type="http://schemas.openxmlformats.org/officeDocument/2006/relationships/image" Target="../media/image994.emf"/><Relationship Id="rId30" Type="http://schemas.openxmlformats.org/officeDocument/2006/relationships/customXml" Target="../ink/ink449.xml"/><Relationship Id="rId126" Type="http://schemas.openxmlformats.org/officeDocument/2006/relationships/customXml" Target="../ink/ink497.xml"/><Relationship Id="rId333" Type="http://schemas.openxmlformats.org/officeDocument/2006/relationships/image" Target="../media/image602.emf"/><Relationship Id="rId540" Type="http://schemas.openxmlformats.org/officeDocument/2006/relationships/customXml" Target="../ink/ink704.xml"/><Relationship Id="rId778" Type="http://schemas.openxmlformats.org/officeDocument/2006/relationships/customXml" Target="../ink/ink823.xml"/><Relationship Id="rId985" Type="http://schemas.openxmlformats.org/officeDocument/2006/relationships/image" Target="../media/image928.emf"/><Relationship Id="rId638" Type="http://schemas.openxmlformats.org/officeDocument/2006/relationships/customXml" Target="../ink/ink753.xml"/><Relationship Id="rId845" Type="http://schemas.openxmlformats.org/officeDocument/2006/relationships/image" Target="../media/image858.emf"/><Relationship Id="rId1030" Type="http://schemas.openxmlformats.org/officeDocument/2006/relationships/customXml" Target="../ink/ink949.xml"/><Relationship Id="rId277" Type="http://schemas.openxmlformats.org/officeDocument/2006/relationships/image" Target="../media/image574.emf"/><Relationship Id="rId400" Type="http://schemas.openxmlformats.org/officeDocument/2006/relationships/customXml" Target="../ink/ink634.xml"/><Relationship Id="rId484" Type="http://schemas.openxmlformats.org/officeDocument/2006/relationships/customXml" Target="../ink/ink676.xml"/><Relationship Id="rId705" Type="http://schemas.openxmlformats.org/officeDocument/2006/relationships/image" Target="../media/image788.emf"/><Relationship Id="rId1128" Type="http://schemas.openxmlformats.org/officeDocument/2006/relationships/customXml" Target="../ink/ink998.xml"/><Relationship Id="rId137" Type="http://schemas.openxmlformats.org/officeDocument/2006/relationships/image" Target="../media/image504.emf"/><Relationship Id="rId344" Type="http://schemas.openxmlformats.org/officeDocument/2006/relationships/customXml" Target="../ink/ink606.xml"/><Relationship Id="rId691" Type="http://schemas.openxmlformats.org/officeDocument/2006/relationships/image" Target="../media/image781.emf"/><Relationship Id="rId789" Type="http://schemas.openxmlformats.org/officeDocument/2006/relationships/image" Target="../media/image830.emf"/><Relationship Id="rId912" Type="http://schemas.openxmlformats.org/officeDocument/2006/relationships/customXml" Target="../ink/ink890.xml"/><Relationship Id="rId996" Type="http://schemas.openxmlformats.org/officeDocument/2006/relationships/customXml" Target="../ink/ink932.xml"/><Relationship Id="rId41" Type="http://schemas.openxmlformats.org/officeDocument/2006/relationships/image" Target="../media/image456.emf"/><Relationship Id="rId551" Type="http://schemas.openxmlformats.org/officeDocument/2006/relationships/image" Target="../media/image711.emf"/><Relationship Id="rId649" Type="http://schemas.openxmlformats.org/officeDocument/2006/relationships/image" Target="../media/image760.emf"/><Relationship Id="rId856" Type="http://schemas.openxmlformats.org/officeDocument/2006/relationships/customXml" Target="../ink/ink862.xml"/><Relationship Id="rId190" Type="http://schemas.openxmlformats.org/officeDocument/2006/relationships/customXml" Target="../ink/ink529.xml"/><Relationship Id="rId204" Type="http://schemas.openxmlformats.org/officeDocument/2006/relationships/customXml" Target="../ink/ink536.xml"/><Relationship Id="rId288" Type="http://schemas.openxmlformats.org/officeDocument/2006/relationships/customXml" Target="../ink/ink578.xml"/><Relationship Id="rId411" Type="http://schemas.openxmlformats.org/officeDocument/2006/relationships/image" Target="../media/image641.emf"/><Relationship Id="rId509" Type="http://schemas.openxmlformats.org/officeDocument/2006/relationships/image" Target="../media/image690.emf"/><Relationship Id="rId1041" Type="http://schemas.openxmlformats.org/officeDocument/2006/relationships/image" Target="../media/image956.emf"/><Relationship Id="rId495" Type="http://schemas.openxmlformats.org/officeDocument/2006/relationships/image" Target="../media/image683.emf"/><Relationship Id="rId716" Type="http://schemas.openxmlformats.org/officeDocument/2006/relationships/customXml" Target="../ink/ink792.xml"/><Relationship Id="rId923" Type="http://schemas.openxmlformats.org/officeDocument/2006/relationships/image" Target="../media/image897.emf"/><Relationship Id="rId52" Type="http://schemas.openxmlformats.org/officeDocument/2006/relationships/customXml" Target="../ink/ink460.xml"/><Relationship Id="rId148" Type="http://schemas.openxmlformats.org/officeDocument/2006/relationships/customXml" Target="../ink/ink508.xml"/><Relationship Id="rId355" Type="http://schemas.openxmlformats.org/officeDocument/2006/relationships/image" Target="../media/image613.emf"/><Relationship Id="rId562" Type="http://schemas.openxmlformats.org/officeDocument/2006/relationships/customXml" Target="../ink/ink715.xml"/><Relationship Id="rId215" Type="http://schemas.openxmlformats.org/officeDocument/2006/relationships/image" Target="../media/image543.emf"/><Relationship Id="rId422" Type="http://schemas.openxmlformats.org/officeDocument/2006/relationships/customXml" Target="../ink/ink645.xml"/><Relationship Id="rId867" Type="http://schemas.openxmlformats.org/officeDocument/2006/relationships/image" Target="../media/image869.emf"/><Relationship Id="rId1052" Type="http://schemas.openxmlformats.org/officeDocument/2006/relationships/customXml" Target="../ink/ink960.xml"/><Relationship Id="rId299" Type="http://schemas.openxmlformats.org/officeDocument/2006/relationships/image" Target="../media/image585.emf"/><Relationship Id="rId727" Type="http://schemas.openxmlformats.org/officeDocument/2006/relationships/image" Target="../media/image799.emf"/><Relationship Id="rId934" Type="http://schemas.openxmlformats.org/officeDocument/2006/relationships/customXml" Target="../ink/ink901.xml"/><Relationship Id="rId63" Type="http://schemas.openxmlformats.org/officeDocument/2006/relationships/image" Target="../media/image467.emf"/><Relationship Id="rId159" Type="http://schemas.openxmlformats.org/officeDocument/2006/relationships/image" Target="../media/image515.emf"/><Relationship Id="rId366" Type="http://schemas.openxmlformats.org/officeDocument/2006/relationships/customXml" Target="../ink/ink617.xml"/><Relationship Id="rId573" Type="http://schemas.openxmlformats.org/officeDocument/2006/relationships/image" Target="../media/image722.emf"/><Relationship Id="rId780" Type="http://schemas.openxmlformats.org/officeDocument/2006/relationships/customXml" Target="../ink/ink824.xml"/><Relationship Id="rId226" Type="http://schemas.openxmlformats.org/officeDocument/2006/relationships/customXml" Target="../ink/ink547.xml"/><Relationship Id="rId433" Type="http://schemas.openxmlformats.org/officeDocument/2006/relationships/image" Target="../media/image652.emf"/><Relationship Id="rId878" Type="http://schemas.openxmlformats.org/officeDocument/2006/relationships/customXml" Target="../ink/ink873.xml"/><Relationship Id="rId1063" Type="http://schemas.openxmlformats.org/officeDocument/2006/relationships/image" Target="../media/image967.emf"/><Relationship Id="rId640" Type="http://schemas.openxmlformats.org/officeDocument/2006/relationships/customXml" Target="../ink/ink754.xml"/><Relationship Id="rId738" Type="http://schemas.openxmlformats.org/officeDocument/2006/relationships/customXml" Target="../ink/ink803.xml"/><Relationship Id="rId945" Type="http://schemas.openxmlformats.org/officeDocument/2006/relationships/image" Target="../media/image908.emf"/><Relationship Id="rId74" Type="http://schemas.openxmlformats.org/officeDocument/2006/relationships/customXml" Target="../ink/ink471.xml"/><Relationship Id="rId377" Type="http://schemas.openxmlformats.org/officeDocument/2006/relationships/image" Target="../media/image624.emf"/><Relationship Id="rId500" Type="http://schemas.openxmlformats.org/officeDocument/2006/relationships/customXml" Target="../ink/ink684.xml"/><Relationship Id="rId584" Type="http://schemas.openxmlformats.org/officeDocument/2006/relationships/customXml" Target="../ink/ink726.xml"/><Relationship Id="rId805" Type="http://schemas.openxmlformats.org/officeDocument/2006/relationships/image" Target="../media/image838.emf"/><Relationship Id="rId5" Type="http://schemas.openxmlformats.org/officeDocument/2006/relationships/customXml" Target="../ink/ink434.xml"/><Relationship Id="rId237" Type="http://schemas.openxmlformats.org/officeDocument/2006/relationships/image" Target="../media/image554.emf"/><Relationship Id="rId791" Type="http://schemas.openxmlformats.org/officeDocument/2006/relationships/image" Target="../media/image831.emf"/><Relationship Id="rId889" Type="http://schemas.openxmlformats.org/officeDocument/2006/relationships/image" Target="../media/image880.emf"/><Relationship Id="rId1074" Type="http://schemas.openxmlformats.org/officeDocument/2006/relationships/customXml" Target="../ink/ink971.xml"/><Relationship Id="rId444" Type="http://schemas.openxmlformats.org/officeDocument/2006/relationships/customXml" Target="../ink/ink656.xml"/><Relationship Id="rId651" Type="http://schemas.openxmlformats.org/officeDocument/2006/relationships/image" Target="../media/image761.emf"/><Relationship Id="rId749" Type="http://schemas.openxmlformats.org/officeDocument/2006/relationships/image" Target="../media/image810.emf"/><Relationship Id="rId290" Type="http://schemas.openxmlformats.org/officeDocument/2006/relationships/customXml" Target="../ink/ink579.xml"/><Relationship Id="rId304" Type="http://schemas.openxmlformats.org/officeDocument/2006/relationships/customXml" Target="../ink/ink586.xml"/><Relationship Id="rId388" Type="http://schemas.openxmlformats.org/officeDocument/2006/relationships/customXml" Target="../ink/ink628.xml"/><Relationship Id="rId511" Type="http://schemas.openxmlformats.org/officeDocument/2006/relationships/image" Target="../media/image691.emf"/><Relationship Id="rId609" Type="http://schemas.openxmlformats.org/officeDocument/2006/relationships/image" Target="../media/image740.emf"/><Relationship Id="rId956" Type="http://schemas.openxmlformats.org/officeDocument/2006/relationships/customXml" Target="../ink/ink912.xml"/><Relationship Id="rId85" Type="http://schemas.openxmlformats.org/officeDocument/2006/relationships/image" Target="../media/image478.emf"/><Relationship Id="rId150" Type="http://schemas.openxmlformats.org/officeDocument/2006/relationships/customXml" Target="../ink/ink509.xml"/><Relationship Id="rId595" Type="http://schemas.openxmlformats.org/officeDocument/2006/relationships/image" Target="../media/image733.emf"/><Relationship Id="rId816" Type="http://schemas.openxmlformats.org/officeDocument/2006/relationships/customXml" Target="../ink/ink842.xml"/><Relationship Id="rId1001" Type="http://schemas.openxmlformats.org/officeDocument/2006/relationships/image" Target="../media/image936.emf"/><Relationship Id="rId248" Type="http://schemas.openxmlformats.org/officeDocument/2006/relationships/customXml" Target="../ink/ink558.xml"/><Relationship Id="rId455" Type="http://schemas.openxmlformats.org/officeDocument/2006/relationships/image" Target="../media/image663.emf"/><Relationship Id="rId662" Type="http://schemas.openxmlformats.org/officeDocument/2006/relationships/customXml" Target="../ink/ink765.xml"/><Relationship Id="rId1085" Type="http://schemas.openxmlformats.org/officeDocument/2006/relationships/image" Target="../media/image978.emf"/><Relationship Id="rId12" Type="http://schemas.openxmlformats.org/officeDocument/2006/relationships/customXml" Target="../ink/ink440.xml"/><Relationship Id="rId108" Type="http://schemas.openxmlformats.org/officeDocument/2006/relationships/customXml" Target="../ink/ink488.xml"/><Relationship Id="rId315" Type="http://schemas.openxmlformats.org/officeDocument/2006/relationships/image" Target="../media/image593.emf"/><Relationship Id="rId522" Type="http://schemas.openxmlformats.org/officeDocument/2006/relationships/customXml" Target="../ink/ink695.xml"/><Relationship Id="rId967" Type="http://schemas.openxmlformats.org/officeDocument/2006/relationships/image" Target="../media/image919.emf"/><Relationship Id="rId96" Type="http://schemas.openxmlformats.org/officeDocument/2006/relationships/customXml" Target="../ink/ink482.xml"/><Relationship Id="rId161" Type="http://schemas.openxmlformats.org/officeDocument/2006/relationships/image" Target="../media/image516.emf"/><Relationship Id="rId399" Type="http://schemas.openxmlformats.org/officeDocument/2006/relationships/image" Target="../media/image635.emf"/><Relationship Id="rId827" Type="http://schemas.openxmlformats.org/officeDocument/2006/relationships/image" Target="../media/image849.emf"/><Relationship Id="rId1012" Type="http://schemas.openxmlformats.org/officeDocument/2006/relationships/customXml" Target="../ink/ink940.xml"/><Relationship Id="rId259" Type="http://schemas.openxmlformats.org/officeDocument/2006/relationships/image" Target="../media/image565.emf"/><Relationship Id="rId466" Type="http://schemas.openxmlformats.org/officeDocument/2006/relationships/customXml" Target="../ink/ink667.xml"/><Relationship Id="rId673" Type="http://schemas.openxmlformats.org/officeDocument/2006/relationships/image" Target="../media/image772.emf"/><Relationship Id="rId880" Type="http://schemas.openxmlformats.org/officeDocument/2006/relationships/customXml" Target="../ink/ink874.xml"/><Relationship Id="rId1096" Type="http://schemas.openxmlformats.org/officeDocument/2006/relationships/customXml" Target="../ink/ink982.xml"/><Relationship Id="rId23" Type="http://schemas.openxmlformats.org/officeDocument/2006/relationships/image" Target="../media/image447.emf"/><Relationship Id="rId119" Type="http://schemas.openxmlformats.org/officeDocument/2006/relationships/image" Target="../media/image495.emf"/><Relationship Id="rId326" Type="http://schemas.openxmlformats.org/officeDocument/2006/relationships/customXml" Target="../ink/ink597.xml"/><Relationship Id="rId533" Type="http://schemas.openxmlformats.org/officeDocument/2006/relationships/image" Target="../media/image702.emf"/><Relationship Id="rId978" Type="http://schemas.openxmlformats.org/officeDocument/2006/relationships/customXml" Target="../ink/ink923.xml"/><Relationship Id="rId740" Type="http://schemas.openxmlformats.org/officeDocument/2006/relationships/customXml" Target="../ink/ink804.xml"/><Relationship Id="rId838" Type="http://schemas.openxmlformats.org/officeDocument/2006/relationships/customXml" Target="../ink/ink853.xml"/><Relationship Id="rId1023" Type="http://schemas.openxmlformats.org/officeDocument/2006/relationships/image" Target="../media/image947.emf"/><Relationship Id="rId172" Type="http://schemas.openxmlformats.org/officeDocument/2006/relationships/customXml" Target="../ink/ink520.xml"/><Relationship Id="rId477" Type="http://schemas.openxmlformats.org/officeDocument/2006/relationships/image" Target="../media/image674.emf"/><Relationship Id="rId600" Type="http://schemas.openxmlformats.org/officeDocument/2006/relationships/customXml" Target="../ink/ink734.xml"/><Relationship Id="rId684" Type="http://schemas.openxmlformats.org/officeDocument/2006/relationships/customXml" Target="../ink/ink776.xml"/><Relationship Id="rId337" Type="http://schemas.openxmlformats.org/officeDocument/2006/relationships/image" Target="../media/image604.emf"/><Relationship Id="rId891" Type="http://schemas.openxmlformats.org/officeDocument/2006/relationships/image" Target="../media/image881.emf"/><Relationship Id="rId905" Type="http://schemas.openxmlformats.org/officeDocument/2006/relationships/image" Target="../media/image888.emf"/><Relationship Id="rId989" Type="http://schemas.openxmlformats.org/officeDocument/2006/relationships/image" Target="../media/image930.emf"/><Relationship Id="rId34" Type="http://schemas.openxmlformats.org/officeDocument/2006/relationships/customXml" Target="../ink/ink451.xml"/><Relationship Id="rId544" Type="http://schemas.openxmlformats.org/officeDocument/2006/relationships/customXml" Target="../ink/ink706.xml"/><Relationship Id="rId751" Type="http://schemas.openxmlformats.org/officeDocument/2006/relationships/image" Target="../media/image811.emf"/><Relationship Id="rId849" Type="http://schemas.openxmlformats.org/officeDocument/2006/relationships/image" Target="../media/image860.emf"/><Relationship Id="rId183" Type="http://schemas.openxmlformats.org/officeDocument/2006/relationships/image" Target="../media/image527.emf"/><Relationship Id="rId390" Type="http://schemas.openxmlformats.org/officeDocument/2006/relationships/customXml" Target="../ink/ink629.xml"/><Relationship Id="rId404" Type="http://schemas.openxmlformats.org/officeDocument/2006/relationships/customXml" Target="../ink/ink636.xml"/><Relationship Id="rId611" Type="http://schemas.openxmlformats.org/officeDocument/2006/relationships/image" Target="../media/image741.emf"/><Relationship Id="rId1034" Type="http://schemas.openxmlformats.org/officeDocument/2006/relationships/customXml" Target="../ink/ink951.xml"/><Relationship Id="rId250" Type="http://schemas.openxmlformats.org/officeDocument/2006/relationships/customXml" Target="../ink/ink559.xml"/><Relationship Id="rId488" Type="http://schemas.openxmlformats.org/officeDocument/2006/relationships/customXml" Target="../ink/ink678.xml"/><Relationship Id="rId695" Type="http://schemas.openxmlformats.org/officeDocument/2006/relationships/image" Target="../media/image783.emf"/><Relationship Id="rId709" Type="http://schemas.openxmlformats.org/officeDocument/2006/relationships/image" Target="../media/image790.emf"/><Relationship Id="rId916" Type="http://schemas.openxmlformats.org/officeDocument/2006/relationships/customXml" Target="../ink/ink892.xml"/><Relationship Id="rId1101" Type="http://schemas.openxmlformats.org/officeDocument/2006/relationships/image" Target="../media/image986.emf"/><Relationship Id="rId45" Type="http://schemas.openxmlformats.org/officeDocument/2006/relationships/image" Target="../media/image458.emf"/><Relationship Id="rId110" Type="http://schemas.openxmlformats.org/officeDocument/2006/relationships/customXml" Target="../ink/ink489.xml"/><Relationship Id="rId348" Type="http://schemas.openxmlformats.org/officeDocument/2006/relationships/customXml" Target="../ink/ink608.xml"/><Relationship Id="rId555" Type="http://schemas.openxmlformats.org/officeDocument/2006/relationships/image" Target="../media/image713.emf"/><Relationship Id="rId762" Type="http://schemas.openxmlformats.org/officeDocument/2006/relationships/customXml" Target="../ink/ink815.xml"/><Relationship Id="rId194" Type="http://schemas.openxmlformats.org/officeDocument/2006/relationships/customXml" Target="../ink/ink531.xml"/><Relationship Id="rId208" Type="http://schemas.openxmlformats.org/officeDocument/2006/relationships/customXml" Target="../ink/ink538.xml"/><Relationship Id="rId415" Type="http://schemas.openxmlformats.org/officeDocument/2006/relationships/image" Target="../media/image643.emf"/><Relationship Id="rId622" Type="http://schemas.openxmlformats.org/officeDocument/2006/relationships/customXml" Target="../ink/ink745.xml"/><Relationship Id="rId1045" Type="http://schemas.openxmlformats.org/officeDocument/2006/relationships/image" Target="../media/image958.emf"/><Relationship Id="rId261" Type="http://schemas.openxmlformats.org/officeDocument/2006/relationships/image" Target="../media/image566.emf"/><Relationship Id="rId499" Type="http://schemas.openxmlformats.org/officeDocument/2006/relationships/image" Target="../media/image685.emf"/><Relationship Id="rId927" Type="http://schemas.openxmlformats.org/officeDocument/2006/relationships/image" Target="../media/image899.emf"/><Relationship Id="rId1112" Type="http://schemas.openxmlformats.org/officeDocument/2006/relationships/customXml" Target="../ink/ink990.xml"/><Relationship Id="rId56" Type="http://schemas.openxmlformats.org/officeDocument/2006/relationships/customXml" Target="../ink/ink462.xml"/><Relationship Id="rId359" Type="http://schemas.openxmlformats.org/officeDocument/2006/relationships/image" Target="../media/image615.emf"/><Relationship Id="rId566" Type="http://schemas.openxmlformats.org/officeDocument/2006/relationships/customXml" Target="../ink/ink717.xml"/><Relationship Id="rId773" Type="http://schemas.openxmlformats.org/officeDocument/2006/relationships/image" Target="../media/image822.emf"/><Relationship Id="rId121" Type="http://schemas.openxmlformats.org/officeDocument/2006/relationships/image" Target="../media/image496.emf"/><Relationship Id="rId219" Type="http://schemas.openxmlformats.org/officeDocument/2006/relationships/image" Target="../media/image545.emf"/><Relationship Id="rId426" Type="http://schemas.openxmlformats.org/officeDocument/2006/relationships/customXml" Target="../ink/ink647.xml"/><Relationship Id="rId633" Type="http://schemas.openxmlformats.org/officeDocument/2006/relationships/image" Target="../media/image752.emf"/><Relationship Id="rId980" Type="http://schemas.openxmlformats.org/officeDocument/2006/relationships/customXml" Target="../ink/ink924.xml"/><Relationship Id="rId1056" Type="http://schemas.openxmlformats.org/officeDocument/2006/relationships/customXml" Target="../ink/ink962.xml"/><Relationship Id="rId840" Type="http://schemas.openxmlformats.org/officeDocument/2006/relationships/customXml" Target="../ink/ink854.xml"/><Relationship Id="rId938" Type="http://schemas.openxmlformats.org/officeDocument/2006/relationships/customXml" Target="../ink/ink903.xml"/><Relationship Id="rId67" Type="http://schemas.openxmlformats.org/officeDocument/2006/relationships/image" Target="../media/image469.emf"/><Relationship Id="rId272" Type="http://schemas.openxmlformats.org/officeDocument/2006/relationships/customXml" Target="../ink/ink570.xml"/><Relationship Id="rId577" Type="http://schemas.openxmlformats.org/officeDocument/2006/relationships/image" Target="../media/image724.emf"/><Relationship Id="rId700" Type="http://schemas.openxmlformats.org/officeDocument/2006/relationships/customXml" Target="../ink/ink784.xml"/><Relationship Id="rId1123" Type="http://schemas.openxmlformats.org/officeDocument/2006/relationships/image" Target="../media/image997.emf"/><Relationship Id="rId132" Type="http://schemas.openxmlformats.org/officeDocument/2006/relationships/customXml" Target="../ink/ink500.xml"/><Relationship Id="rId784" Type="http://schemas.openxmlformats.org/officeDocument/2006/relationships/customXml" Target="../ink/ink826.xml"/><Relationship Id="rId991" Type="http://schemas.openxmlformats.org/officeDocument/2006/relationships/image" Target="../media/image931.emf"/><Relationship Id="rId1067" Type="http://schemas.openxmlformats.org/officeDocument/2006/relationships/image" Target="../media/image969.emf"/><Relationship Id="rId437" Type="http://schemas.openxmlformats.org/officeDocument/2006/relationships/image" Target="../media/image654.emf"/><Relationship Id="rId644" Type="http://schemas.openxmlformats.org/officeDocument/2006/relationships/customXml" Target="../ink/ink756.xml"/><Relationship Id="rId851" Type="http://schemas.openxmlformats.org/officeDocument/2006/relationships/image" Target="../media/image861.emf"/><Relationship Id="rId283" Type="http://schemas.openxmlformats.org/officeDocument/2006/relationships/image" Target="../media/image577.emf"/><Relationship Id="rId490" Type="http://schemas.openxmlformats.org/officeDocument/2006/relationships/customXml" Target="../ink/ink679.xml"/><Relationship Id="rId504" Type="http://schemas.openxmlformats.org/officeDocument/2006/relationships/customXml" Target="../ink/ink686.xml"/><Relationship Id="rId711" Type="http://schemas.openxmlformats.org/officeDocument/2006/relationships/image" Target="../media/image791.emf"/><Relationship Id="rId949" Type="http://schemas.openxmlformats.org/officeDocument/2006/relationships/image" Target="../media/image910.emf"/><Relationship Id="rId78" Type="http://schemas.openxmlformats.org/officeDocument/2006/relationships/customXml" Target="../ink/ink473.xml"/><Relationship Id="rId143" Type="http://schemas.openxmlformats.org/officeDocument/2006/relationships/image" Target="../media/image507.emf"/><Relationship Id="rId350" Type="http://schemas.openxmlformats.org/officeDocument/2006/relationships/customXml" Target="../ink/ink609.xml"/><Relationship Id="rId588" Type="http://schemas.openxmlformats.org/officeDocument/2006/relationships/customXml" Target="../ink/ink728.xml"/><Relationship Id="rId795" Type="http://schemas.openxmlformats.org/officeDocument/2006/relationships/image" Target="../media/image833.emf"/><Relationship Id="rId809" Type="http://schemas.openxmlformats.org/officeDocument/2006/relationships/image" Target="../media/image840.emf"/><Relationship Id="rId9" Type="http://schemas.openxmlformats.org/officeDocument/2006/relationships/customXml" Target="../ink/ink438.xml"/><Relationship Id="rId210" Type="http://schemas.openxmlformats.org/officeDocument/2006/relationships/customXml" Target="../ink/ink539.xml"/><Relationship Id="rId448" Type="http://schemas.openxmlformats.org/officeDocument/2006/relationships/customXml" Target="../ink/ink658.xml"/><Relationship Id="rId655" Type="http://schemas.openxmlformats.org/officeDocument/2006/relationships/image" Target="../media/image763.emf"/><Relationship Id="rId862" Type="http://schemas.openxmlformats.org/officeDocument/2006/relationships/customXml" Target="../ink/ink865.xml"/><Relationship Id="rId1078" Type="http://schemas.openxmlformats.org/officeDocument/2006/relationships/customXml" Target="../ink/ink973.xml"/><Relationship Id="rId294" Type="http://schemas.openxmlformats.org/officeDocument/2006/relationships/customXml" Target="../ink/ink581.xml"/><Relationship Id="rId308" Type="http://schemas.openxmlformats.org/officeDocument/2006/relationships/customXml" Target="../ink/ink588.xml"/><Relationship Id="rId515" Type="http://schemas.openxmlformats.org/officeDocument/2006/relationships/image" Target="../media/image693.emf"/><Relationship Id="rId722" Type="http://schemas.openxmlformats.org/officeDocument/2006/relationships/customXml" Target="../ink/ink795.xml"/><Relationship Id="rId89" Type="http://schemas.openxmlformats.org/officeDocument/2006/relationships/image" Target="../media/image480.emf"/><Relationship Id="rId154" Type="http://schemas.openxmlformats.org/officeDocument/2006/relationships/customXml" Target="../ink/ink511.xml"/><Relationship Id="rId361" Type="http://schemas.openxmlformats.org/officeDocument/2006/relationships/image" Target="../media/image616.emf"/><Relationship Id="rId599" Type="http://schemas.openxmlformats.org/officeDocument/2006/relationships/image" Target="../media/image735.emf"/><Relationship Id="rId1005" Type="http://schemas.openxmlformats.org/officeDocument/2006/relationships/image" Target="../media/image938.emf"/><Relationship Id="rId459" Type="http://schemas.openxmlformats.org/officeDocument/2006/relationships/image" Target="../media/image665.emf"/><Relationship Id="rId666" Type="http://schemas.openxmlformats.org/officeDocument/2006/relationships/customXml" Target="../ink/ink767.xml"/><Relationship Id="rId873" Type="http://schemas.openxmlformats.org/officeDocument/2006/relationships/image" Target="../media/image872.emf"/><Relationship Id="rId1089" Type="http://schemas.openxmlformats.org/officeDocument/2006/relationships/image" Target="../media/image980.emf"/><Relationship Id="rId16" Type="http://schemas.openxmlformats.org/officeDocument/2006/relationships/customXml" Target="../ink/ink442.xml"/><Relationship Id="rId221" Type="http://schemas.openxmlformats.org/officeDocument/2006/relationships/image" Target="../media/image546.emf"/><Relationship Id="rId319" Type="http://schemas.openxmlformats.org/officeDocument/2006/relationships/image" Target="../media/image595.emf"/><Relationship Id="rId526" Type="http://schemas.openxmlformats.org/officeDocument/2006/relationships/customXml" Target="../ink/ink697.xml"/><Relationship Id="rId733" Type="http://schemas.openxmlformats.org/officeDocument/2006/relationships/image" Target="../media/image802.emf"/><Relationship Id="rId940" Type="http://schemas.openxmlformats.org/officeDocument/2006/relationships/customXml" Target="../ink/ink904.xml"/><Relationship Id="rId1016" Type="http://schemas.openxmlformats.org/officeDocument/2006/relationships/customXml" Target="../ink/ink942.xml"/><Relationship Id="rId165" Type="http://schemas.openxmlformats.org/officeDocument/2006/relationships/image" Target="../media/image518.emf"/><Relationship Id="rId372" Type="http://schemas.openxmlformats.org/officeDocument/2006/relationships/customXml" Target="../ink/ink620.xml"/><Relationship Id="rId677" Type="http://schemas.openxmlformats.org/officeDocument/2006/relationships/image" Target="../media/image774.emf"/><Relationship Id="rId800" Type="http://schemas.openxmlformats.org/officeDocument/2006/relationships/customXml" Target="../ink/ink834.xml"/><Relationship Id="rId232" Type="http://schemas.openxmlformats.org/officeDocument/2006/relationships/customXml" Target="../ink/ink550.xml"/><Relationship Id="rId884" Type="http://schemas.openxmlformats.org/officeDocument/2006/relationships/customXml" Target="../ink/ink876.xml"/><Relationship Id="rId27" Type="http://schemas.openxmlformats.org/officeDocument/2006/relationships/image" Target="../media/image449.emf"/><Relationship Id="rId537" Type="http://schemas.openxmlformats.org/officeDocument/2006/relationships/image" Target="../media/image704.emf"/><Relationship Id="rId744" Type="http://schemas.openxmlformats.org/officeDocument/2006/relationships/customXml" Target="../ink/ink806.xml"/><Relationship Id="rId951" Type="http://schemas.openxmlformats.org/officeDocument/2006/relationships/image" Target="../media/image911.emf"/><Relationship Id="rId80" Type="http://schemas.openxmlformats.org/officeDocument/2006/relationships/customXml" Target="../ink/ink474.xml"/><Relationship Id="rId176" Type="http://schemas.openxmlformats.org/officeDocument/2006/relationships/customXml" Target="../ink/ink522.xml"/><Relationship Id="rId383" Type="http://schemas.openxmlformats.org/officeDocument/2006/relationships/image" Target="../media/image627.emf"/><Relationship Id="rId590" Type="http://schemas.openxmlformats.org/officeDocument/2006/relationships/customXml" Target="../ink/ink729.xml"/><Relationship Id="rId604" Type="http://schemas.openxmlformats.org/officeDocument/2006/relationships/customXml" Target="../ink/ink736.xml"/><Relationship Id="rId811" Type="http://schemas.openxmlformats.org/officeDocument/2006/relationships/image" Target="../media/image841.emf"/><Relationship Id="rId1027" Type="http://schemas.openxmlformats.org/officeDocument/2006/relationships/image" Target="../media/image949.emf"/><Relationship Id="rId243" Type="http://schemas.openxmlformats.org/officeDocument/2006/relationships/image" Target="../media/image557.emf"/><Relationship Id="rId450" Type="http://schemas.openxmlformats.org/officeDocument/2006/relationships/customXml" Target="../ink/ink659.xml"/><Relationship Id="rId688" Type="http://schemas.openxmlformats.org/officeDocument/2006/relationships/customXml" Target="../ink/ink778.xml"/><Relationship Id="rId895" Type="http://schemas.openxmlformats.org/officeDocument/2006/relationships/image" Target="../media/image883.emf"/><Relationship Id="rId909" Type="http://schemas.openxmlformats.org/officeDocument/2006/relationships/image" Target="../media/image890.emf"/><Relationship Id="rId1080" Type="http://schemas.openxmlformats.org/officeDocument/2006/relationships/customXml" Target="../ink/ink974.xml"/><Relationship Id="rId38" Type="http://schemas.openxmlformats.org/officeDocument/2006/relationships/customXml" Target="../ink/ink453.xml"/><Relationship Id="rId103" Type="http://schemas.openxmlformats.org/officeDocument/2006/relationships/image" Target="../media/image487.emf"/><Relationship Id="rId310" Type="http://schemas.openxmlformats.org/officeDocument/2006/relationships/customXml" Target="../ink/ink589.xml"/><Relationship Id="rId548" Type="http://schemas.openxmlformats.org/officeDocument/2006/relationships/customXml" Target="../ink/ink708.xml"/><Relationship Id="rId755" Type="http://schemas.openxmlformats.org/officeDocument/2006/relationships/image" Target="../media/image813.emf"/><Relationship Id="rId962" Type="http://schemas.openxmlformats.org/officeDocument/2006/relationships/customXml" Target="../ink/ink915.xml"/><Relationship Id="rId91" Type="http://schemas.openxmlformats.org/officeDocument/2006/relationships/image" Target="../media/image481.emf"/><Relationship Id="rId187" Type="http://schemas.openxmlformats.org/officeDocument/2006/relationships/image" Target="../media/image529.emf"/><Relationship Id="rId394" Type="http://schemas.openxmlformats.org/officeDocument/2006/relationships/customXml" Target="../ink/ink631.xml"/><Relationship Id="rId408" Type="http://schemas.openxmlformats.org/officeDocument/2006/relationships/customXml" Target="../ink/ink638.xml"/><Relationship Id="rId615" Type="http://schemas.openxmlformats.org/officeDocument/2006/relationships/image" Target="../media/image743.emf"/><Relationship Id="rId822" Type="http://schemas.openxmlformats.org/officeDocument/2006/relationships/customXml" Target="../ink/ink845.xml"/><Relationship Id="rId1038" Type="http://schemas.openxmlformats.org/officeDocument/2006/relationships/customXml" Target="../ink/ink953.xml"/><Relationship Id="rId254" Type="http://schemas.openxmlformats.org/officeDocument/2006/relationships/customXml" Target="../ink/ink561.xml"/><Relationship Id="rId699" Type="http://schemas.openxmlformats.org/officeDocument/2006/relationships/image" Target="../media/image785.emf"/><Relationship Id="rId1091" Type="http://schemas.openxmlformats.org/officeDocument/2006/relationships/image" Target="../media/image981.emf"/><Relationship Id="rId1105" Type="http://schemas.openxmlformats.org/officeDocument/2006/relationships/image" Target="../media/image988.emf"/><Relationship Id="rId49" Type="http://schemas.openxmlformats.org/officeDocument/2006/relationships/image" Target="../media/image460.emf"/><Relationship Id="rId114" Type="http://schemas.openxmlformats.org/officeDocument/2006/relationships/customXml" Target="../ink/ink491.xml"/><Relationship Id="rId461" Type="http://schemas.openxmlformats.org/officeDocument/2006/relationships/image" Target="../media/image666.emf"/><Relationship Id="rId559" Type="http://schemas.openxmlformats.org/officeDocument/2006/relationships/image" Target="../media/image715.emf"/><Relationship Id="rId766" Type="http://schemas.openxmlformats.org/officeDocument/2006/relationships/customXml" Target="../ink/ink817.xml"/><Relationship Id="rId198" Type="http://schemas.openxmlformats.org/officeDocument/2006/relationships/customXml" Target="../ink/ink533.xml"/><Relationship Id="rId321" Type="http://schemas.openxmlformats.org/officeDocument/2006/relationships/image" Target="../media/image596.emf"/><Relationship Id="rId419" Type="http://schemas.openxmlformats.org/officeDocument/2006/relationships/image" Target="../media/image645.emf"/><Relationship Id="rId626" Type="http://schemas.openxmlformats.org/officeDocument/2006/relationships/customXml" Target="../ink/ink747.xml"/><Relationship Id="rId973" Type="http://schemas.openxmlformats.org/officeDocument/2006/relationships/image" Target="../media/image922.emf"/><Relationship Id="rId1049" Type="http://schemas.openxmlformats.org/officeDocument/2006/relationships/image" Target="../media/image960.emf"/><Relationship Id="rId833" Type="http://schemas.openxmlformats.org/officeDocument/2006/relationships/image" Target="../media/image852.emf"/><Relationship Id="rId1116" Type="http://schemas.openxmlformats.org/officeDocument/2006/relationships/customXml" Target="../ink/ink992.xml"/><Relationship Id="rId265" Type="http://schemas.openxmlformats.org/officeDocument/2006/relationships/image" Target="../media/image568.emf"/><Relationship Id="rId472" Type="http://schemas.openxmlformats.org/officeDocument/2006/relationships/customXml" Target="../ink/ink670.xml"/><Relationship Id="rId900" Type="http://schemas.openxmlformats.org/officeDocument/2006/relationships/customXml" Target="../ink/ink884.xml"/><Relationship Id="rId125" Type="http://schemas.openxmlformats.org/officeDocument/2006/relationships/image" Target="../media/image498.emf"/><Relationship Id="rId332" Type="http://schemas.openxmlformats.org/officeDocument/2006/relationships/customXml" Target="../ink/ink600.xml"/><Relationship Id="rId777" Type="http://schemas.openxmlformats.org/officeDocument/2006/relationships/image" Target="../media/image824.emf"/><Relationship Id="rId984" Type="http://schemas.openxmlformats.org/officeDocument/2006/relationships/customXml" Target="../ink/ink926.xml"/><Relationship Id="rId637" Type="http://schemas.openxmlformats.org/officeDocument/2006/relationships/image" Target="../media/image754.emf"/><Relationship Id="rId844" Type="http://schemas.openxmlformats.org/officeDocument/2006/relationships/customXml" Target="../ink/ink856.xml"/><Relationship Id="rId276" Type="http://schemas.openxmlformats.org/officeDocument/2006/relationships/customXml" Target="../ink/ink572.xml"/><Relationship Id="rId483" Type="http://schemas.openxmlformats.org/officeDocument/2006/relationships/image" Target="../media/image677.emf"/><Relationship Id="rId690" Type="http://schemas.openxmlformats.org/officeDocument/2006/relationships/customXml" Target="../ink/ink779.xml"/><Relationship Id="rId704" Type="http://schemas.openxmlformats.org/officeDocument/2006/relationships/customXml" Target="../ink/ink786.xml"/><Relationship Id="rId911" Type="http://schemas.openxmlformats.org/officeDocument/2006/relationships/image" Target="../media/image891.emf"/><Relationship Id="rId1127" Type="http://schemas.openxmlformats.org/officeDocument/2006/relationships/image" Target="../media/image999.emf"/><Relationship Id="rId40" Type="http://schemas.openxmlformats.org/officeDocument/2006/relationships/customXml" Target="../ink/ink454.xml"/><Relationship Id="rId136" Type="http://schemas.openxmlformats.org/officeDocument/2006/relationships/customXml" Target="../ink/ink502.xml"/><Relationship Id="rId343" Type="http://schemas.openxmlformats.org/officeDocument/2006/relationships/image" Target="../media/image607.emf"/><Relationship Id="rId550" Type="http://schemas.openxmlformats.org/officeDocument/2006/relationships/customXml" Target="../ink/ink709.xml"/><Relationship Id="rId788" Type="http://schemas.openxmlformats.org/officeDocument/2006/relationships/customXml" Target="../ink/ink828.xml"/><Relationship Id="rId995" Type="http://schemas.openxmlformats.org/officeDocument/2006/relationships/image" Target="../media/image933.emf"/><Relationship Id="rId203" Type="http://schemas.openxmlformats.org/officeDocument/2006/relationships/image" Target="../media/image537.emf"/><Relationship Id="rId648" Type="http://schemas.openxmlformats.org/officeDocument/2006/relationships/customXml" Target="../ink/ink758.xml"/><Relationship Id="rId855" Type="http://schemas.openxmlformats.org/officeDocument/2006/relationships/image" Target="../media/image863.emf"/><Relationship Id="rId1040" Type="http://schemas.openxmlformats.org/officeDocument/2006/relationships/customXml" Target="../ink/ink954.xml"/><Relationship Id="rId287" Type="http://schemas.openxmlformats.org/officeDocument/2006/relationships/image" Target="../media/image579.emf"/><Relationship Id="rId410" Type="http://schemas.openxmlformats.org/officeDocument/2006/relationships/customXml" Target="../ink/ink639.xml"/><Relationship Id="rId494" Type="http://schemas.openxmlformats.org/officeDocument/2006/relationships/customXml" Target="../ink/ink681.xml"/><Relationship Id="rId508" Type="http://schemas.openxmlformats.org/officeDocument/2006/relationships/customXml" Target="../ink/ink688.xml"/><Relationship Id="rId715" Type="http://schemas.openxmlformats.org/officeDocument/2006/relationships/image" Target="../media/image793.emf"/><Relationship Id="rId922" Type="http://schemas.openxmlformats.org/officeDocument/2006/relationships/customXml" Target="../ink/ink895.xml"/><Relationship Id="rId147" Type="http://schemas.openxmlformats.org/officeDocument/2006/relationships/image" Target="../media/image509.emf"/><Relationship Id="rId354" Type="http://schemas.openxmlformats.org/officeDocument/2006/relationships/customXml" Target="../ink/ink611.xml"/><Relationship Id="rId799" Type="http://schemas.openxmlformats.org/officeDocument/2006/relationships/image" Target="../media/image835.emf"/><Relationship Id="rId51" Type="http://schemas.openxmlformats.org/officeDocument/2006/relationships/image" Target="../media/image461.emf"/><Relationship Id="rId561" Type="http://schemas.openxmlformats.org/officeDocument/2006/relationships/image" Target="../media/image716.emf"/><Relationship Id="rId659" Type="http://schemas.openxmlformats.org/officeDocument/2006/relationships/image" Target="../media/image765.emf"/><Relationship Id="rId866" Type="http://schemas.openxmlformats.org/officeDocument/2006/relationships/customXml" Target="../ink/ink867.xml"/><Relationship Id="rId214" Type="http://schemas.openxmlformats.org/officeDocument/2006/relationships/customXml" Target="../ink/ink541.xml"/><Relationship Id="rId298" Type="http://schemas.openxmlformats.org/officeDocument/2006/relationships/customXml" Target="../ink/ink583.xml"/><Relationship Id="rId421" Type="http://schemas.openxmlformats.org/officeDocument/2006/relationships/image" Target="../media/image646.emf"/><Relationship Id="rId519" Type="http://schemas.openxmlformats.org/officeDocument/2006/relationships/image" Target="../media/image695.emf"/><Relationship Id="rId1051" Type="http://schemas.openxmlformats.org/officeDocument/2006/relationships/image" Target="../media/image961.emf"/><Relationship Id="rId158" Type="http://schemas.openxmlformats.org/officeDocument/2006/relationships/customXml" Target="../ink/ink513.xml"/><Relationship Id="rId726" Type="http://schemas.openxmlformats.org/officeDocument/2006/relationships/customXml" Target="../ink/ink797.xml"/><Relationship Id="rId933" Type="http://schemas.openxmlformats.org/officeDocument/2006/relationships/image" Target="../media/image902.emf"/><Relationship Id="rId1009" Type="http://schemas.openxmlformats.org/officeDocument/2006/relationships/image" Target="../media/image940.emf"/><Relationship Id="rId62" Type="http://schemas.openxmlformats.org/officeDocument/2006/relationships/customXml" Target="../ink/ink465.xml"/><Relationship Id="rId365" Type="http://schemas.openxmlformats.org/officeDocument/2006/relationships/image" Target="../media/image618.emf"/><Relationship Id="rId572" Type="http://schemas.openxmlformats.org/officeDocument/2006/relationships/customXml" Target="../ink/ink720.xml"/><Relationship Id="rId225" Type="http://schemas.openxmlformats.org/officeDocument/2006/relationships/image" Target="../media/image548.emf"/><Relationship Id="rId432" Type="http://schemas.openxmlformats.org/officeDocument/2006/relationships/customXml" Target="../ink/ink650.xml"/><Relationship Id="rId877" Type="http://schemas.openxmlformats.org/officeDocument/2006/relationships/image" Target="../media/image874.emf"/><Relationship Id="rId1062" Type="http://schemas.openxmlformats.org/officeDocument/2006/relationships/customXml" Target="../ink/ink965.xml"/><Relationship Id="rId737" Type="http://schemas.openxmlformats.org/officeDocument/2006/relationships/image" Target="../media/image804.emf"/><Relationship Id="rId944" Type="http://schemas.openxmlformats.org/officeDocument/2006/relationships/customXml" Target="../ink/ink906.xml"/><Relationship Id="rId73" Type="http://schemas.openxmlformats.org/officeDocument/2006/relationships/image" Target="../media/image472.emf"/><Relationship Id="rId169" Type="http://schemas.openxmlformats.org/officeDocument/2006/relationships/image" Target="../media/image520.emf"/><Relationship Id="rId376" Type="http://schemas.openxmlformats.org/officeDocument/2006/relationships/customXml" Target="../ink/ink622.xml"/><Relationship Id="rId583" Type="http://schemas.openxmlformats.org/officeDocument/2006/relationships/image" Target="../media/image727.emf"/><Relationship Id="rId790" Type="http://schemas.openxmlformats.org/officeDocument/2006/relationships/customXml" Target="../ink/ink829.xml"/><Relationship Id="rId804" Type="http://schemas.openxmlformats.org/officeDocument/2006/relationships/customXml" Target="../ink/ink836.xml"/><Relationship Id="rId4" Type="http://schemas.openxmlformats.org/officeDocument/2006/relationships/image" Target="../media/image252.emf"/><Relationship Id="rId236" Type="http://schemas.openxmlformats.org/officeDocument/2006/relationships/customXml" Target="../ink/ink552.xml"/><Relationship Id="rId443" Type="http://schemas.openxmlformats.org/officeDocument/2006/relationships/image" Target="../media/image657.emf"/><Relationship Id="rId650" Type="http://schemas.openxmlformats.org/officeDocument/2006/relationships/customXml" Target="../ink/ink759.xml"/><Relationship Id="rId888" Type="http://schemas.openxmlformats.org/officeDocument/2006/relationships/customXml" Target="../ink/ink878.xml"/><Relationship Id="rId1073" Type="http://schemas.openxmlformats.org/officeDocument/2006/relationships/image" Target="../media/image972.emf"/><Relationship Id="rId303" Type="http://schemas.openxmlformats.org/officeDocument/2006/relationships/image" Target="../media/image587.emf"/><Relationship Id="rId748" Type="http://schemas.openxmlformats.org/officeDocument/2006/relationships/customXml" Target="../ink/ink808.xml"/><Relationship Id="rId955" Type="http://schemas.openxmlformats.org/officeDocument/2006/relationships/image" Target="../media/image913.emf"/><Relationship Id="rId84" Type="http://schemas.openxmlformats.org/officeDocument/2006/relationships/customXml" Target="../ink/ink476.xml"/><Relationship Id="rId387" Type="http://schemas.openxmlformats.org/officeDocument/2006/relationships/image" Target="../media/image629.emf"/><Relationship Id="rId510" Type="http://schemas.openxmlformats.org/officeDocument/2006/relationships/customXml" Target="../ink/ink689.xml"/><Relationship Id="rId594" Type="http://schemas.openxmlformats.org/officeDocument/2006/relationships/customXml" Target="../ink/ink731.xml"/><Relationship Id="rId608" Type="http://schemas.openxmlformats.org/officeDocument/2006/relationships/customXml" Target="../ink/ink738.xml"/><Relationship Id="rId815" Type="http://schemas.openxmlformats.org/officeDocument/2006/relationships/image" Target="../media/image843.emf"/><Relationship Id="rId247" Type="http://schemas.openxmlformats.org/officeDocument/2006/relationships/image" Target="../media/image559.emf"/><Relationship Id="rId899" Type="http://schemas.openxmlformats.org/officeDocument/2006/relationships/image" Target="../media/image885.emf"/><Relationship Id="rId1000" Type="http://schemas.openxmlformats.org/officeDocument/2006/relationships/customXml" Target="../ink/ink934.xml"/><Relationship Id="rId1084" Type="http://schemas.openxmlformats.org/officeDocument/2006/relationships/customXml" Target="../ink/ink976.xml"/><Relationship Id="rId107" Type="http://schemas.openxmlformats.org/officeDocument/2006/relationships/image" Target="../media/image489.emf"/><Relationship Id="rId454" Type="http://schemas.openxmlformats.org/officeDocument/2006/relationships/customXml" Target="../ink/ink661.xml"/><Relationship Id="rId661" Type="http://schemas.openxmlformats.org/officeDocument/2006/relationships/image" Target="../media/image766.emf"/><Relationship Id="rId759" Type="http://schemas.openxmlformats.org/officeDocument/2006/relationships/image" Target="../media/image815.emf"/><Relationship Id="rId966" Type="http://schemas.openxmlformats.org/officeDocument/2006/relationships/customXml" Target="../ink/ink917.xml"/><Relationship Id="rId11" Type="http://schemas.openxmlformats.org/officeDocument/2006/relationships/customXml" Target="../ink/ink439.xml"/><Relationship Id="rId314" Type="http://schemas.openxmlformats.org/officeDocument/2006/relationships/customXml" Target="../ink/ink591.xml"/><Relationship Id="rId398" Type="http://schemas.openxmlformats.org/officeDocument/2006/relationships/customXml" Target="../ink/ink633.xml"/><Relationship Id="rId521" Type="http://schemas.openxmlformats.org/officeDocument/2006/relationships/image" Target="../media/image696.emf"/><Relationship Id="rId619" Type="http://schemas.openxmlformats.org/officeDocument/2006/relationships/image" Target="../media/image745.emf"/><Relationship Id="rId95" Type="http://schemas.openxmlformats.org/officeDocument/2006/relationships/image" Target="../media/image483.emf"/><Relationship Id="rId160" Type="http://schemas.openxmlformats.org/officeDocument/2006/relationships/customXml" Target="../ink/ink514.xml"/><Relationship Id="rId826" Type="http://schemas.openxmlformats.org/officeDocument/2006/relationships/customXml" Target="../ink/ink847.xml"/><Relationship Id="rId1011" Type="http://schemas.openxmlformats.org/officeDocument/2006/relationships/image" Target="../media/image941.emf"/><Relationship Id="rId1109" Type="http://schemas.openxmlformats.org/officeDocument/2006/relationships/image" Target="../media/image990.emf"/><Relationship Id="rId258" Type="http://schemas.openxmlformats.org/officeDocument/2006/relationships/customXml" Target="../ink/ink563.xml"/><Relationship Id="rId465" Type="http://schemas.openxmlformats.org/officeDocument/2006/relationships/image" Target="../media/image668.emf"/><Relationship Id="rId672" Type="http://schemas.openxmlformats.org/officeDocument/2006/relationships/customXml" Target="../ink/ink770.xml"/><Relationship Id="rId1095" Type="http://schemas.openxmlformats.org/officeDocument/2006/relationships/image" Target="../media/image983.emf"/><Relationship Id="rId22" Type="http://schemas.openxmlformats.org/officeDocument/2006/relationships/customXml" Target="../ink/ink445.xml"/><Relationship Id="rId118" Type="http://schemas.openxmlformats.org/officeDocument/2006/relationships/customXml" Target="../ink/ink493.xml"/><Relationship Id="rId325" Type="http://schemas.openxmlformats.org/officeDocument/2006/relationships/image" Target="../media/image598.emf"/><Relationship Id="rId532" Type="http://schemas.openxmlformats.org/officeDocument/2006/relationships/customXml" Target="../ink/ink700.xml"/><Relationship Id="rId977" Type="http://schemas.openxmlformats.org/officeDocument/2006/relationships/image" Target="../media/image924.emf"/><Relationship Id="rId171" Type="http://schemas.openxmlformats.org/officeDocument/2006/relationships/image" Target="../media/image521.emf"/><Relationship Id="rId837" Type="http://schemas.openxmlformats.org/officeDocument/2006/relationships/image" Target="../media/image854.emf"/><Relationship Id="rId1022" Type="http://schemas.openxmlformats.org/officeDocument/2006/relationships/customXml" Target="../ink/ink945.xml"/><Relationship Id="rId269" Type="http://schemas.openxmlformats.org/officeDocument/2006/relationships/image" Target="../media/image570.emf"/><Relationship Id="rId476" Type="http://schemas.openxmlformats.org/officeDocument/2006/relationships/customXml" Target="../ink/ink672.xml"/><Relationship Id="rId683" Type="http://schemas.openxmlformats.org/officeDocument/2006/relationships/image" Target="../media/image777.emf"/><Relationship Id="rId890" Type="http://schemas.openxmlformats.org/officeDocument/2006/relationships/customXml" Target="../ink/ink879.xml"/><Relationship Id="rId904" Type="http://schemas.openxmlformats.org/officeDocument/2006/relationships/customXml" Target="../ink/ink886.xml"/><Relationship Id="rId33" Type="http://schemas.openxmlformats.org/officeDocument/2006/relationships/image" Target="../media/image452.emf"/><Relationship Id="rId129" Type="http://schemas.openxmlformats.org/officeDocument/2006/relationships/image" Target="../media/image500.emf"/><Relationship Id="rId336" Type="http://schemas.openxmlformats.org/officeDocument/2006/relationships/customXml" Target="../ink/ink602.xml"/><Relationship Id="rId543" Type="http://schemas.openxmlformats.org/officeDocument/2006/relationships/image" Target="../media/image707.emf"/><Relationship Id="rId988" Type="http://schemas.openxmlformats.org/officeDocument/2006/relationships/customXml" Target="../ink/ink928.xml"/><Relationship Id="rId182" Type="http://schemas.openxmlformats.org/officeDocument/2006/relationships/customXml" Target="../ink/ink525.xml"/><Relationship Id="rId403" Type="http://schemas.openxmlformats.org/officeDocument/2006/relationships/image" Target="../media/image637.emf"/><Relationship Id="rId750" Type="http://schemas.openxmlformats.org/officeDocument/2006/relationships/customXml" Target="../ink/ink809.xml"/><Relationship Id="rId848" Type="http://schemas.openxmlformats.org/officeDocument/2006/relationships/customXml" Target="../ink/ink858.xml"/><Relationship Id="rId1033" Type="http://schemas.openxmlformats.org/officeDocument/2006/relationships/image" Target="../media/image952.emf"/><Relationship Id="rId487" Type="http://schemas.openxmlformats.org/officeDocument/2006/relationships/image" Target="../media/image679.emf"/><Relationship Id="rId610" Type="http://schemas.openxmlformats.org/officeDocument/2006/relationships/customXml" Target="../ink/ink739.xml"/><Relationship Id="rId694" Type="http://schemas.openxmlformats.org/officeDocument/2006/relationships/customXml" Target="../ink/ink781.xml"/><Relationship Id="rId708" Type="http://schemas.openxmlformats.org/officeDocument/2006/relationships/customXml" Target="../ink/ink788.xml"/><Relationship Id="rId915" Type="http://schemas.openxmlformats.org/officeDocument/2006/relationships/image" Target="../media/image893.emf"/><Relationship Id="rId347" Type="http://schemas.openxmlformats.org/officeDocument/2006/relationships/image" Target="../media/image609.emf"/><Relationship Id="rId999" Type="http://schemas.openxmlformats.org/officeDocument/2006/relationships/image" Target="../media/image935.emf"/><Relationship Id="rId1100" Type="http://schemas.openxmlformats.org/officeDocument/2006/relationships/customXml" Target="../ink/ink984.xml"/><Relationship Id="rId44" Type="http://schemas.openxmlformats.org/officeDocument/2006/relationships/customXml" Target="../ink/ink456.xml"/><Relationship Id="rId554" Type="http://schemas.openxmlformats.org/officeDocument/2006/relationships/customXml" Target="../ink/ink711.xml"/><Relationship Id="rId761" Type="http://schemas.openxmlformats.org/officeDocument/2006/relationships/image" Target="../media/image816.emf"/><Relationship Id="rId859" Type="http://schemas.openxmlformats.org/officeDocument/2006/relationships/image" Target="../media/image865.emf"/><Relationship Id="rId193" Type="http://schemas.openxmlformats.org/officeDocument/2006/relationships/image" Target="../media/image532.emf"/><Relationship Id="rId207" Type="http://schemas.openxmlformats.org/officeDocument/2006/relationships/image" Target="../media/image539.emf"/><Relationship Id="rId414" Type="http://schemas.openxmlformats.org/officeDocument/2006/relationships/customXml" Target="../ink/ink641.xml"/><Relationship Id="rId498" Type="http://schemas.openxmlformats.org/officeDocument/2006/relationships/customXml" Target="../ink/ink683.xml"/><Relationship Id="rId621" Type="http://schemas.openxmlformats.org/officeDocument/2006/relationships/image" Target="../media/image746.emf"/><Relationship Id="rId1044" Type="http://schemas.openxmlformats.org/officeDocument/2006/relationships/customXml" Target="../ink/ink956.xml"/><Relationship Id="rId260" Type="http://schemas.openxmlformats.org/officeDocument/2006/relationships/customXml" Target="../ink/ink564.xml"/><Relationship Id="rId719" Type="http://schemas.openxmlformats.org/officeDocument/2006/relationships/image" Target="../media/image795.emf"/><Relationship Id="rId926" Type="http://schemas.openxmlformats.org/officeDocument/2006/relationships/customXml" Target="../ink/ink897.xml"/><Relationship Id="rId1111" Type="http://schemas.openxmlformats.org/officeDocument/2006/relationships/image" Target="../media/image991.emf"/><Relationship Id="rId55" Type="http://schemas.openxmlformats.org/officeDocument/2006/relationships/image" Target="../media/image463.emf"/><Relationship Id="rId120" Type="http://schemas.openxmlformats.org/officeDocument/2006/relationships/customXml" Target="../ink/ink494.xml"/><Relationship Id="rId358" Type="http://schemas.openxmlformats.org/officeDocument/2006/relationships/customXml" Target="../ink/ink613.xml"/><Relationship Id="rId565" Type="http://schemas.openxmlformats.org/officeDocument/2006/relationships/image" Target="../media/image718.emf"/><Relationship Id="rId772" Type="http://schemas.openxmlformats.org/officeDocument/2006/relationships/customXml" Target="../ink/ink820.xml"/><Relationship Id="rId218" Type="http://schemas.openxmlformats.org/officeDocument/2006/relationships/customXml" Target="../ink/ink543.xml"/><Relationship Id="rId425" Type="http://schemas.openxmlformats.org/officeDocument/2006/relationships/image" Target="../media/image648.emf"/><Relationship Id="rId632" Type="http://schemas.openxmlformats.org/officeDocument/2006/relationships/customXml" Target="../ink/ink750.xml"/><Relationship Id="rId1055" Type="http://schemas.openxmlformats.org/officeDocument/2006/relationships/image" Target="../media/image963.emf"/><Relationship Id="rId271" Type="http://schemas.openxmlformats.org/officeDocument/2006/relationships/image" Target="../media/image571.emf"/><Relationship Id="rId937" Type="http://schemas.openxmlformats.org/officeDocument/2006/relationships/image" Target="../media/image904.emf"/><Relationship Id="rId1122" Type="http://schemas.openxmlformats.org/officeDocument/2006/relationships/customXml" Target="../ink/ink995.xml"/><Relationship Id="rId66" Type="http://schemas.openxmlformats.org/officeDocument/2006/relationships/customXml" Target="../ink/ink467.xml"/><Relationship Id="rId131" Type="http://schemas.openxmlformats.org/officeDocument/2006/relationships/image" Target="../media/image501.emf"/><Relationship Id="rId369" Type="http://schemas.openxmlformats.org/officeDocument/2006/relationships/image" Target="../media/image620.emf"/><Relationship Id="rId576" Type="http://schemas.openxmlformats.org/officeDocument/2006/relationships/customXml" Target="../ink/ink722.xml"/><Relationship Id="rId783" Type="http://schemas.openxmlformats.org/officeDocument/2006/relationships/image" Target="../media/image827.emf"/><Relationship Id="rId990" Type="http://schemas.openxmlformats.org/officeDocument/2006/relationships/customXml" Target="../ink/ink929.xml"/><Relationship Id="rId229" Type="http://schemas.openxmlformats.org/officeDocument/2006/relationships/image" Target="../media/image550.emf"/><Relationship Id="rId436" Type="http://schemas.openxmlformats.org/officeDocument/2006/relationships/customXml" Target="../ink/ink652.xml"/><Relationship Id="rId643" Type="http://schemas.openxmlformats.org/officeDocument/2006/relationships/image" Target="../media/image757.emf"/><Relationship Id="rId1066" Type="http://schemas.openxmlformats.org/officeDocument/2006/relationships/customXml" Target="../ink/ink967.xml"/><Relationship Id="rId850" Type="http://schemas.openxmlformats.org/officeDocument/2006/relationships/customXml" Target="../ink/ink859.xml"/><Relationship Id="rId948" Type="http://schemas.openxmlformats.org/officeDocument/2006/relationships/customXml" Target="../ink/ink908.xml"/><Relationship Id="rId77" Type="http://schemas.openxmlformats.org/officeDocument/2006/relationships/image" Target="../media/image474.emf"/><Relationship Id="rId282" Type="http://schemas.openxmlformats.org/officeDocument/2006/relationships/customXml" Target="../ink/ink575.xml"/><Relationship Id="rId503" Type="http://schemas.openxmlformats.org/officeDocument/2006/relationships/image" Target="../media/image687.emf"/><Relationship Id="rId587" Type="http://schemas.openxmlformats.org/officeDocument/2006/relationships/image" Target="../media/image729.emf"/><Relationship Id="rId710" Type="http://schemas.openxmlformats.org/officeDocument/2006/relationships/customXml" Target="../ink/ink789.xml"/><Relationship Id="rId808" Type="http://schemas.openxmlformats.org/officeDocument/2006/relationships/customXml" Target="../ink/ink838.xml"/><Relationship Id="rId8" Type="http://schemas.openxmlformats.org/officeDocument/2006/relationships/customXml" Target="../ink/ink437.xml"/><Relationship Id="rId142" Type="http://schemas.openxmlformats.org/officeDocument/2006/relationships/customXml" Target="../ink/ink505.xml"/><Relationship Id="rId447" Type="http://schemas.openxmlformats.org/officeDocument/2006/relationships/image" Target="../media/image659.emf"/><Relationship Id="rId794" Type="http://schemas.openxmlformats.org/officeDocument/2006/relationships/customXml" Target="../ink/ink831.xml"/><Relationship Id="rId1077" Type="http://schemas.openxmlformats.org/officeDocument/2006/relationships/image" Target="../media/image974.emf"/><Relationship Id="rId654" Type="http://schemas.openxmlformats.org/officeDocument/2006/relationships/customXml" Target="../ink/ink761.xml"/><Relationship Id="rId861" Type="http://schemas.openxmlformats.org/officeDocument/2006/relationships/image" Target="../media/image866.emf"/><Relationship Id="rId959" Type="http://schemas.openxmlformats.org/officeDocument/2006/relationships/image" Target="../media/image915.emf"/><Relationship Id="rId293" Type="http://schemas.openxmlformats.org/officeDocument/2006/relationships/image" Target="../media/image582.emf"/><Relationship Id="rId307" Type="http://schemas.openxmlformats.org/officeDocument/2006/relationships/image" Target="../media/image589.emf"/><Relationship Id="rId514" Type="http://schemas.openxmlformats.org/officeDocument/2006/relationships/customXml" Target="../ink/ink691.xml"/><Relationship Id="rId721" Type="http://schemas.openxmlformats.org/officeDocument/2006/relationships/image" Target="../media/image796.emf"/><Relationship Id="rId88" Type="http://schemas.openxmlformats.org/officeDocument/2006/relationships/customXml" Target="../ink/ink478.xml"/><Relationship Id="rId153" Type="http://schemas.openxmlformats.org/officeDocument/2006/relationships/image" Target="../media/image512.emf"/><Relationship Id="rId360" Type="http://schemas.openxmlformats.org/officeDocument/2006/relationships/customXml" Target="../ink/ink614.xml"/><Relationship Id="rId598" Type="http://schemas.openxmlformats.org/officeDocument/2006/relationships/customXml" Target="../ink/ink733.xml"/><Relationship Id="rId819" Type="http://schemas.openxmlformats.org/officeDocument/2006/relationships/image" Target="../media/image845.emf"/><Relationship Id="rId1004" Type="http://schemas.openxmlformats.org/officeDocument/2006/relationships/customXml" Target="../ink/ink936.xml"/><Relationship Id="rId220" Type="http://schemas.openxmlformats.org/officeDocument/2006/relationships/customXml" Target="../ink/ink544.xml"/><Relationship Id="rId458" Type="http://schemas.openxmlformats.org/officeDocument/2006/relationships/customXml" Target="../ink/ink663.xml"/><Relationship Id="rId665" Type="http://schemas.openxmlformats.org/officeDocument/2006/relationships/image" Target="../media/image768.emf"/><Relationship Id="rId872" Type="http://schemas.openxmlformats.org/officeDocument/2006/relationships/customXml" Target="../ink/ink870.xml"/><Relationship Id="rId1088" Type="http://schemas.openxmlformats.org/officeDocument/2006/relationships/customXml" Target="../ink/ink978.xml"/><Relationship Id="rId15" Type="http://schemas.openxmlformats.org/officeDocument/2006/relationships/image" Target="../media/image443.emf"/><Relationship Id="rId318" Type="http://schemas.openxmlformats.org/officeDocument/2006/relationships/customXml" Target="../ink/ink593.xml"/><Relationship Id="rId525" Type="http://schemas.openxmlformats.org/officeDocument/2006/relationships/image" Target="../media/image698.emf"/><Relationship Id="rId732" Type="http://schemas.openxmlformats.org/officeDocument/2006/relationships/customXml" Target="../ink/ink800.xml"/><Relationship Id="rId99" Type="http://schemas.openxmlformats.org/officeDocument/2006/relationships/image" Target="../media/image485.emf"/><Relationship Id="rId164" Type="http://schemas.openxmlformats.org/officeDocument/2006/relationships/customXml" Target="../ink/ink516.xml"/><Relationship Id="rId371" Type="http://schemas.openxmlformats.org/officeDocument/2006/relationships/image" Target="../media/image621.emf"/><Relationship Id="rId1015" Type="http://schemas.openxmlformats.org/officeDocument/2006/relationships/image" Target="../media/image943.emf"/><Relationship Id="rId469" Type="http://schemas.openxmlformats.org/officeDocument/2006/relationships/image" Target="../media/image670.emf"/><Relationship Id="rId676" Type="http://schemas.openxmlformats.org/officeDocument/2006/relationships/customXml" Target="../ink/ink772.xml"/><Relationship Id="rId883" Type="http://schemas.openxmlformats.org/officeDocument/2006/relationships/image" Target="../media/image877.emf"/><Relationship Id="rId1099" Type="http://schemas.openxmlformats.org/officeDocument/2006/relationships/image" Target="../media/image985.emf"/><Relationship Id="rId26" Type="http://schemas.openxmlformats.org/officeDocument/2006/relationships/customXml" Target="../ink/ink447.xml"/><Relationship Id="rId231" Type="http://schemas.openxmlformats.org/officeDocument/2006/relationships/image" Target="../media/image551.emf"/><Relationship Id="rId329" Type="http://schemas.openxmlformats.org/officeDocument/2006/relationships/image" Target="../media/image600.emf"/><Relationship Id="rId536" Type="http://schemas.openxmlformats.org/officeDocument/2006/relationships/customXml" Target="../ink/ink702.xml"/><Relationship Id="rId175" Type="http://schemas.openxmlformats.org/officeDocument/2006/relationships/image" Target="../media/image523.emf"/><Relationship Id="rId743" Type="http://schemas.openxmlformats.org/officeDocument/2006/relationships/image" Target="../media/image807.emf"/><Relationship Id="rId950" Type="http://schemas.openxmlformats.org/officeDocument/2006/relationships/customXml" Target="../ink/ink909.xml"/><Relationship Id="rId1026" Type="http://schemas.openxmlformats.org/officeDocument/2006/relationships/customXml" Target="../ink/ink947.xml"/><Relationship Id="rId382" Type="http://schemas.openxmlformats.org/officeDocument/2006/relationships/customXml" Target="../ink/ink625.xml"/><Relationship Id="rId603" Type="http://schemas.openxmlformats.org/officeDocument/2006/relationships/image" Target="../media/image737.emf"/><Relationship Id="rId687" Type="http://schemas.openxmlformats.org/officeDocument/2006/relationships/image" Target="../media/image779.emf"/><Relationship Id="rId810" Type="http://schemas.openxmlformats.org/officeDocument/2006/relationships/customXml" Target="../ink/ink839.xml"/><Relationship Id="rId908" Type="http://schemas.openxmlformats.org/officeDocument/2006/relationships/customXml" Target="../ink/ink888.xml"/><Relationship Id="rId242" Type="http://schemas.openxmlformats.org/officeDocument/2006/relationships/customXml" Target="../ink/ink555.xml"/><Relationship Id="rId894" Type="http://schemas.openxmlformats.org/officeDocument/2006/relationships/customXml" Target="../ink/ink881.xml"/><Relationship Id="rId37" Type="http://schemas.openxmlformats.org/officeDocument/2006/relationships/image" Target="../media/image454.emf"/><Relationship Id="rId102" Type="http://schemas.openxmlformats.org/officeDocument/2006/relationships/customXml" Target="../ink/ink485.xml"/><Relationship Id="rId547" Type="http://schemas.openxmlformats.org/officeDocument/2006/relationships/image" Target="../media/image709.emf"/><Relationship Id="rId754" Type="http://schemas.openxmlformats.org/officeDocument/2006/relationships/customXml" Target="../ink/ink811.xml"/><Relationship Id="rId961" Type="http://schemas.openxmlformats.org/officeDocument/2006/relationships/image" Target="../media/image916.emf"/><Relationship Id="rId90" Type="http://schemas.openxmlformats.org/officeDocument/2006/relationships/customXml" Target="../ink/ink479.xml"/><Relationship Id="rId186" Type="http://schemas.openxmlformats.org/officeDocument/2006/relationships/customXml" Target="../ink/ink527.xml"/><Relationship Id="rId393" Type="http://schemas.openxmlformats.org/officeDocument/2006/relationships/image" Target="../media/image632.emf"/><Relationship Id="rId407" Type="http://schemas.openxmlformats.org/officeDocument/2006/relationships/image" Target="../media/image639.emf"/><Relationship Id="rId614" Type="http://schemas.openxmlformats.org/officeDocument/2006/relationships/customXml" Target="../ink/ink741.xml"/><Relationship Id="rId821" Type="http://schemas.openxmlformats.org/officeDocument/2006/relationships/image" Target="../media/image846.emf"/><Relationship Id="rId1037" Type="http://schemas.openxmlformats.org/officeDocument/2006/relationships/image" Target="../media/image954.emf"/><Relationship Id="rId253" Type="http://schemas.openxmlformats.org/officeDocument/2006/relationships/image" Target="../media/image562.emf"/><Relationship Id="rId460" Type="http://schemas.openxmlformats.org/officeDocument/2006/relationships/customXml" Target="../ink/ink664.xml"/><Relationship Id="rId698" Type="http://schemas.openxmlformats.org/officeDocument/2006/relationships/customXml" Target="../ink/ink783.xml"/><Relationship Id="rId919" Type="http://schemas.openxmlformats.org/officeDocument/2006/relationships/image" Target="../media/image895.emf"/><Relationship Id="rId1090" Type="http://schemas.openxmlformats.org/officeDocument/2006/relationships/customXml" Target="../ink/ink979.xml"/><Relationship Id="rId1104" Type="http://schemas.openxmlformats.org/officeDocument/2006/relationships/customXml" Target="../ink/ink986.xml"/><Relationship Id="rId48" Type="http://schemas.openxmlformats.org/officeDocument/2006/relationships/customXml" Target="../ink/ink458.xml"/><Relationship Id="rId113" Type="http://schemas.openxmlformats.org/officeDocument/2006/relationships/image" Target="../media/image492.emf"/><Relationship Id="rId320" Type="http://schemas.openxmlformats.org/officeDocument/2006/relationships/customXml" Target="../ink/ink594.xml"/><Relationship Id="rId558" Type="http://schemas.openxmlformats.org/officeDocument/2006/relationships/customXml" Target="../ink/ink713.xml"/><Relationship Id="rId765" Type="http://schemas.openxmlformats.org/officeDocument/2006/relationships/image" Target="../media/image818.emf"/><Relationship Id="rId972" Type="http://schemas.openxmlformats.org/officeDocument/2006/relationships/customXml" Target="../ink/ink920.xml"/><Relationship Id="rId197" Type="http://schemas.openxmlformats.org/officeDocument/2006/relationships/image" Target="../media/image534.emf"/><Relationship Id="rId418" Type="http://schemas.openxmlformats.org/officeDocument/2006/relationships/customXml" Target="../ink/ink643.xml"/><Relationship Id="rId625" Type="http://schemas.openxmlformats.org/officeDocument/2006/relationships/image" Target="../media/image748.emf"/><Relationship Id="rId832" Type="http://schemas.openxmlformats.org/officeDocument/2006/relationships/customXml" Target="../ink/ink850.xml"/><Relationship Id="rId1048" Type="http://schemas.openxmlformats.org/officeDocument/2006/relationships/customXml" Target="../ink/ink958.xml"/><Relationship Id="rId264" Type="http://schemas.openxmlformats.org/officeDocument/2006/relationships/customXml" Target="../ink/ink566.xml"/><Relationship Id="rId471" Type="http://schemas.openxmlformats.org/officeDocument/2006/relationships/image" Target="../media/image671.emf"/><Relationship Id="rId1115" Type="http://schemas.openxmlformats.org/officeDocument/2006/relationships/image" Target="../media/image993.emf"/><Relationship Id="rId59" Type="http://schemas.openxmlformats.org/officeDocument/2006/relationships/image" Target="../media/image465.emf"/><Relationship Id="rId124" Type="http://schemas.openxmlformats.org/officeDocument/2006/relationships/customXml" Target="../ink/ink496.xml"/><Relationship Id="rId569" Type="http://schemas.openxmlformats.org/officeDocument/2006/relationships/image" Target="../media/image720.emf"/><Relationship Id="rId776" Type="http://schemas.openxmlformats.org/officeDocument/2006/relationships/customXml" Target="../ink/ink822.xml"/><Relationship Id="rId983" Type="http://schemas.openxmlformats.org/officeDocument/2006/relationships/image" Target="../media/image927.emf"/><Relationship Id="rId331" Type="http://schemas.openxmlformats.org/officeDocument/2006/relationships/image" Target="../media/image601.emf"/><Relationship Id="rId429" Type="http://schemas.openxmlformats.org/officeDocument/2006/relationships/image" Target="../media/image650.emf"/><Relationship Id="rId636" Type="http://schemas.openxmlformats.org/officeDocument/2006/relationships/customXml" Target="../ink/ink752.xml"/><Relationship Id="rId1059" Type="http://schemas.openxmlformats.org/officeDocument/2006/relationships/image" Target="../media/image965.emf"/><Relationship Id="rId843" Type="http://schemas.openxmlformats.org/officeDocument/2006/relationships/image" Target="../media/image857.emf"/><Relationship Id="rId1126" Type="http://schemas.openxmlformats.org/officeDocument/2006/relationships/customXml" Target="../ink/ink997.xml"/><Relationship Id="rId275" Type="http://schemas.openxmlformats.org/officeDocument/2006/relationships/image" Target="../media/image573.emf"/><Relationship Id="rId482" Type="http://schemas.openxmlformats.org/officeDocument/2006/relationships/customXml" Target="../ink/ink675.xml"/><Relationship Id="rId703" Type="http://schemas.openxmlformats.org/officeDocument/2006/relationships/image" Target="../media/image787.emf"/><Relationship Id="rId910" Type="http://schemas.openxmlformats.org/officeDocument/2006/relationships/customXml" Target="../ink/ink889.xml"/><Relationship Id="rId135" Type="http://schemas.openxmlformats.org/officeDocument/2006/relationships/image" Target="../media/image503.emf"/><Relationship Id="rId342" Type="http://schemas.openxmlformats.org/officeDocument/2006/relationships/customXml" Target="../ink/ink605.xml"/><Relationship Id="rId787" Type="http://schemas.openxmlformats.org/officeDocument/2006/relationships/image" Target="../media/image829.emf"/><Relationship Id="rId994" Type="http://schemas.openxmlformats.org/officeDocument/2006/relationships/customXml" Target="../ink/ink931.xml"/><Relationship Id="rId202" Type="http://schemas.openxmlformats.org/officeDocument/2006/relationships/customXml" Target="../ink/ink535.xml"/><Relationship Id="rId647" Type="http://schemas.openxmlformats.org/officeDocument/2006/relationships/image" Target="../media/image759.emf"/><Relationship Id="rId854" Type="http://schemas.openxmlformats.org/officeDocument/2006/relationships/customXml" Target="../ink/ink861.xml"/><Relationship Id="rId286" Type="http://schemas.openxmlformats.org/officeDocument/2006/relationships/customXml" Target="../ink/ink577.xml"/><Relationship Id="rId493" Type="http://schemas.openxmlformats.org/officeDocument/2006/relationships/image" Target="../media/image682.emf"/><Relationship Id="rId507" Type="http://schemas.openxmlformats.org/officeDocument/2006/relationships/image" Target="../media/image689.emf"/><Relationship Id="rId714" Type="http://schemas.openxmlformats.org/officeDocument/2006/relationships/customXml" Target="../ink/ink791.xml"/><Relationship Id="rId921" Type="http://schemas.openxmlformats.org/officeDocument/2006/relationships/image" Target="../media/image896.emf"/><Relationship Id="rId50" Type="http://schemas.openxmlformats.org/officeDocument/2006/relationships/customXml" Target="../ink/ink459.xml"/><Relationship Id="rId146" Type="http://schemas.openxmlformats.org/officeDocument/2006/relationships/customXml" Target="../ink/ink507.xml"/><Relationship Id="rId353" Type="http://schemas.openxmlformats.org/officeDocument/2006/relationships/image" Target="../media/image612.emf"/><Relationship Id="rId560" Type="http://schemas.openxmlformats.org/officeDocument/2006/relationships/customXml" Target="../ink/ink714.xml"/><Relationship Id="rId798" Type="http://schemas.openxmlformats.org/officeDocument/2006/relationships/customXml" Target="../ink/ink833.xml"/><Relationship Id="rId213" Type="http://schemas.openxmlformats.org/officeDocument/2006/relationships/image" Target="../media/image542.emf"/><Relationship Id="rId420" Type="http://schemas.openxmlformats.org/officeDocument/2006/relationships/customXml" Target="../ink/ink644.xml"/><Relationship Id="rId658" Type="http://schemas.openxmlformats.org/officeDocument/2006/relationships/customXml" Target="../ink/ink763.xml"/><Relationship Id="rId865" Type="http://schemas.openxmlformats.org/officeDocument/2006/relationships/image" Target="../media/image868.emf"/><Relationship Id="rId1050" Type="http://schemas.openxmlformats.org/officeDocument/2006/relationships/customXml" Target="../ink/ink959.xml"/><Relationship Id="rId297" Type="http://schemas.openxmlformats.org/officeDocument/2006/relationships/image" Target="../media/image584.emf"/><Relationship Id="rId518" Type="http://schemas.openxmlformats.org/officeDocument/2006/relationships/customXml" Target="../ink/ink693.xml"/><Relationship Id="rId725" Type="http://schemas.openxmlformats.org/officeDocument/2006/relationships/image" Target="../media/image798.emf"/><Relationship Id="rId932" Type="http://schemas.openxmlformats.org/officeDocument/2006/relationships/customXml" Target="../ink/ink900.xml"/><Relationship Id="rId157" Type="http://schemas.openxmlformats.org/officeDocument/2006/relationships/image" Target="../media/image514.emf"/><Relationship Id="rId364" Type="http://schemas.openxmlformats.org/officeDocument/2006/relationships/customXml" Target="../ink/ink616.xml"/><Relationship Id="rId1008" Type="http://schemas.openxmlformats.org/officeDocument/2006/relationships/customXml" Target="../ink/ink938.xml"/><Relationship Id="rId61" Type="http://schemas.openxmlformats.org/officeDocument/2006/relationships/image" Target="../media/image466.emf"/><Relationship Id="rId571" Type="http://schemas.openxmlformats.org/officeDocument/2006/relationships/image" Target="../media/image721.emf"/><Relationship Id="rId669" Type="http://schemas.openxmlformats.org/officeDocument/2006/relationships/image" Target="../media/image770.emf"/><Relationship Id="rId876" Type="http://schemas.openxmlformats.org/officeDocument/2006/relationships/customXml" Target="../ink/ink872.xml"/><Relationship Id="rId19" Type="http://schemas.openxmlformats.org/officeDocument/2006/relationships/image" Target="../media/image445.emf"/><Relationship Id="rId224" Type="http://schemas.openxmlformats.org/officeDocument/2006/relationships/customXml" Target="../ink/ink546.xml"/><Relationship Id="rId431" Type="http://schemas.openxmlformats.org/officeDocument/2006/relationships/image" Target="../media/image651.emf"/><Relationship Id="rId529" Type="http://schemas.openxmlformats.org/officeDocument/2006/relationships/image" Target="../media/image700.emf"/><Relationship Id="rId736" Type="http://schemas.openxmlformats.org/officeDocument/2006/relationships/customXml" Target="../ink/ink802.xml"/><Relationship Id="rId1061" Type="http://schemas.openxmlformats.org/officeDocument/2006/relationships/image" Target="../media/image966.emf"/><Relationship Id="rId168" Type="http://schemas.openxmlformats.org/officeDocument/2006/relationships/customXml" Target="../ink/ink518.xml"/><Relationship Id="rId943" Type="http://schemas.openxmlformats.org/officeDocument/2006/relationships/image" Target="../media/image907.emf"/><Relationship Id="rId1019" Type="http://schemas.openxmlformats.org/officeDocument/2006/relationships/image" Target="../media/image945.emf"/><Relationship Id="rId72" Type="http://schemas.openxmlformats.org/officeDocument/2006/relationships/customXml" Target="../ink/ink470.xml"/><Relationship Id="rId375" Type="http://schemas.openxmlformats.org/officeDocument/2006/relationships/image" Target="../media/image623.emf"/><Relationship Id="rId582" Type="http://schemas.openxmlformats.org/officeDocument/2006/relationships/customXml" Target="../ink/ink725.xml"/><Relationship Id="rId803" Type="http://schemas.openxmlformats.org/officeDocument/2006/relationships/image" Target="../media/image837.emf"/><Relationship Id="rId3" Type="http://schemas.openxmlformats.org/officeDocument/2006/relationships/customXml" Target="../ink/ink433.xml"/><Relationship Id="rId235" Type="http://schemas.openxmlformats.org/officeDocument/2006/relationships/image" Target="../media/image553.emf"/><Relationship Id="rId442" Type="http://schemas.openxmlformats.org/officeDocument/2006/relationships/customXml" Target="../ink/ink655.xml"/><Relationship Id="rId887" Type="http://schemas.openxmlformats.org/officeDocument/2006/relationships/image" Target="../media/image879.emf"/><Relationship Id="rId1072" Type="http://schemas.openxmlformats.org/officeDocument/2006/relationships/customXml" Target="../ink/ink970.xml"/><Relationship Id="rId302" Type="http://schemas.openxmlformats.org/officeDocument/2006/relationships/customXml" Target="../ink/ink585.xml"/><Relationship Id="rId747" Type="http://schemas.openxmlformats.org/officeDocument/2006/relationships/image" Target="../media/image809.emf"/><Relationship Id="rId954" Type="http://schemas.openxmlformats.org/officeDocument/2006/relationships/customXml" Target="../ink/ink911.xml"/><Relationship Id="rId83" Type="http://schemas.openxmlformats.org/officeDocument/2006/relationships/image" Target="../media/image477.emf"/><Relationship Id="rId179" Type="http://schemas.openxmlformats.org/officeDocument/2006/relationships/image" Target="../media/image525.emf"/><Relationship Id="rId386" Type="http://schemas.openxmlformats.org/officeDocument/2006/relationships/customXml" Target="../ink/ink627.xml"/><Relationship Id="rId593" Type="http://schemas.openxmlformats.org/officeDocument/2006/relationships/image" Target="../media/image732.emf"/><Relationship Id="rId607" Type="http://schemas.openxmlformats.org/officeDocument/2006/relationships/image" Target="../media/image739.emf"/><Relationship Id="rId814" Type="http://schemas.openxmlformats.org/officeDocument/2006/relationships/customXml" Target="../ink/ink841.xml"/><Relationship Id="rId246" Type="http://schemas.openxmlformats.org/officeDocument/2006/relationships/customXml" Target="../ink/ink557.xml"/><Relationship Id="rId453" Type="http://schemas.openxmlformats.org/officeDocument/2006/relationships/image" Target="../media/image662.emf"/><Relationship Id="rId660" Type="http://schemas.openxmlformats.org/officeDocument/2006/relationships/customXml" Target="../ink/ink764.xml"/><Relationship Id="rId898" Type="http://schemas.openxmlformats.org/officeDocument/2006/relationships/customXml" Target="../ink/ink883.xml"/><Relationship Id="rId1083" Type="http://schemas.openxmlformats.org/officeDocument/2006/relationships/image" Target="../media/image977.emf"/><Relationship Id="rId106" Type="http://schemas.openxmlformats.org/officeDocument/2006/relationships/customXml" Target="../ink/ink487.xml"/><Relationship Id="rId313" Type="http://schemas.openxmlformats.org/officeDocument/2006/relationships/image" Target="../media/image592.emf"/><Relationship Id="rId758" Type="http://schemas.openxmlformats.org/officeDocument/2006/relationships/customXml" Target="../ink/ink813.xml"/><Relationship Id="rId965" Type="http://schemas.openxmlformats.org/officeDocument/2006/relationships/image" Target="../media/image918.emf"/><Relationship Id="rId10" Type="http://schemas.openxmlformats.org/officeDocument/2006/relationships/image" Target="../media/image441.emf"/><Relationship Id="rId94" Type="http://schemas.openxmlformats.org/officeDocument/2006/relationships/customXml" Target="../ink/ink481.xml"/><Relationship Id="rId397" Type="http://schemas.openxmlformats.org/officeDocument/2006/relationships/image" Target="../media/image634.emf"/><Relationship Id="rId520" Type="http://schemas.openxmlformats.org/officeDocument/2006/relationships/customXml" Target="../ink/ink694.xml"/><Relationship Id="rId618" Type="http://schemas.openxmlformats.org/officeDocument/2006/relationships/customXml" Target="../ink/ink743.xml"/><Relationship Id="rId825" Type="http://schemas.openxmlformats.org/officeDocument/2006/relationships/image" Target="../media/image848.emf"/><Relationship Id="rId257" Type="http://schemas.openxmlformats.org/officeDocument/2006/relationships/image" Target="../media/image564.emf"/><Relationship Id="rId464" Type="http://schemas.openxmlformats.org/officeDocument/2006/relationships/customXml" Target="../ink/ink666.xml"/><Relationship Id="rId1010" Type="http://schemas.openxmlformats.org/officeDocument/2006/relationships/customXml" Target="../ink/ink939.xml"/><Relationship Id="rId1094" Type="http://schemas.openxmlformats.org/officeDocument/2006/relationships/customXml" Target="../ink/ink981.xml"/><Relationship Id="rId1108" Type="http://schemas.openxmlformats.org/officeDocument/2006/relationships/customXml" Target="../ink/ink988.xml"/><Relationship Id="rId117" Type="http://schemas.openxmlformats.org/officeDocument/2006/relationships/image" Target="../media/image494.emf"/><Relationship Id="rId671" Type="http://schemas.openxmlformats.org/officeDocument/2006/relationships/image" Target="../media/image771.emf"/><Relationship Id="rId769" Type="http://schemas.openxmlformats.org/officeDocument/2006/relationships/image" Target="../media/image820.emf"/><Relationship Id="rId976" Type="http://schemas.openxmlformats.org/officeDocument/2006/relationships/customXml" Target="../ink/ink922.xml"/><Relationship Id="rId324" Type="http://schemas.openxmlformats.org/officeDocument/2006/relationships/customXml" Target="../ink/ink596.xml"/><Relationship Id="rId531" Type="http://schemas.openxmlformats.org/officeDocument/2006/relationships/image" Target="../media/image701.emf"/><Relationship Id="rId629" Type="http://schemas.openxmlformats.org/officeDocument/2006/relationships/image" Target="../media/image750.emf"/><Relationship Id="rId836" Type="http://schemas.openxmlformats.org/officeDocument/2006/relationships/customXml" Target="../ink/ink852.xml"/><Relationship Id="rId1021" Type="http://schemas.openxmlformats.org/officeDocument/2006/relationships/image" Target="../media/image946.emf"/><Relationship Id="rId1119" Type="http://schemas.openxmlformats.org/officeDocument/2006/relationships/image" Target="../media/image995.emf"/><Relationship Id="rId903" Type="http://schemas.openxmlformats.org/officeDocument/2006/relationships/image" Target="../media/image887.emf"/><Relationship Id="rId32" Type="http://schemas.openxmlformats.org/officeDocument/2006/relationships/customXml" Target="../ink/ink450.xml"/><Relationship Id="rId181" Type="http://schemas.openxmlformats.org/officeDocument/2006/relationships/image" Target="../media/image526.emf"/><Relationship Id="rId279" Type="http://schemas.openxmlformats.org/officeDocument/2006/relationships/image" Target="../media/image575.emf"/><Relationship Id="rId486" Type="http://schemas.openxmlformats.org/officeDocument/2006/relationships/customXml" Target="../ink/ink677.xml"/><Relationship Id="rId693" Type="http://schemas.openxmlformats.org/officeDocument/2006/relationships/image" Target="../media/image782.emf"/><Relationship Id="rId139" Type="http://schemas.openxmlformats.org/officeDocument/2006/relationships/image" Target="../media/image505.emf"/><Relationship Id="rId346" Type="http://schemas.openxmlformats.org/officeDocument/2006/relationships/customXml" Target="../ink/ink607.xml"/><Relationship Id="rId553" Type="http://schemas.openxmlformats.org/officeDocument/2006/relationships/image" Target="../media/image712.emf"/><Relationship Id="rId760" Type="http://schemas.openxmlformats.org/officeDocument/2006/relationships/customXml" Target="../ink/ink814.xml"/><Relationship Id="rId998" Type="http://schemas.openxmlformats.org/officeDocument/2006/relationships/customXml" Target="../ink/ink933.xml"/><Relationship Id="rId206" Type="http://schemas.openxmlformats.org/officeDocument/2006/relationships/customXml" Target="../ink/ink537.xml"/><Relationship Id="rId413" Type="http://schemas.openxmlformats.org/officeDocument/2006/relationships/image" Target="../media/image642.emf"/><Relationship Id="rId858" Type="http://schemas.openxmlformats.org/officeDocument/2006/relationships/customXml" Target="../ink/ink863.xml"/><Relationship Id="rId1043" Type="http://schemas.openxmlformats.org/officeDocument/2006/relationships/image" Target="../media/image957.emf"/><Relationship Id="rId620" Type="http://schemas.openxmlformats.org/officeDocument/2006/relationships/customXml" Target="../ink/ink744.xml"/><Relationship Id="rId718" Type="http://schemas.openxmlformats.org/officeDocument/2006/relationships/customXml" Target="../ink/ink793.xml"/><Relationship Id="rId925" Type="http://schemas.openxmlformats.org/officeDocument/2006/relationships/image" Target="../media/image898.emf"/><Relationship Id="rId1110" Type="http://schemas.openxmlformats.org/officeDocument/2006/relationships/customXml" Target="../ink/ink989.xml"/><Relationship Id="rId54" Type="http://schemas.openxmlformats.org/officeDocument/2006/relationships/customXml" Target="../ink/ink461.xml"/><Relationship Id="rId270" Type="http://schemas.openxmlformats.org/officeDocument/2006/relationships/customXml" Target="../ink/ink569.xml"/><Relationship Id="rId130" Type="http://schemas.openxmlformats.org/officeDocument/2006/relationships/customXml" Target="../ink/ink499.xml"/><Relationship Id="rId368" Type="http://schemas.openxmlformats.org/officeDocument/2006/relationships/customXml" Target="../ink/ink618.xml"/><Relationship Id="rId575" Type="http://schemas.openxmlformats.org/officeDocument/2006/relationships/image" Target="../media/image723.emf"/><Relationship Id="rId782" Type="http://schemas.openxmlformats.org/officeDocument/2006/relationships/customXml" Target="../ink/ink825.xml"/><Relationship Id="rId228" Type="http://schemas.openxmlformats.org/officeDocument/2006/relationships/customXml" Target="../ink/ink548.xml"/><Relationship Id="rId435" Type="http://schemas.openxmlformats.org/officeDocument/2006/relationships/image" Target="../media/image653.emf"/><Relationship Id="rId642" Type="http://schemas.openxmlformats.org/officeDocument/2006/relationships/customXml" Target="../ink/ink755.xml"/><Relationship Id="rId1065" Type="http://schemas.openxmlformats.org/officeDocument/2006/relationships/image" Target="../media/image968.emf"/><Relationship Id="rId502" Type="http://schemas.openxmlformats.org/officeDocument/2006/relationships/customXml" Target="../ink/ink685.xml"/><Relationship Id="rId947" Type="http://schemas.openxmlformats.org/officeDocument/2006/relationships/image" Target="../media/image909.emf"/><Relationship Id="rId76" Type="http://schemas.openxmlformats.org/officeDocument/2006/relationships/customXml" Target="../ink/ink472.xml"/><Relationship Id="rId807" Type="http://schemas.openxmlformats.org/officeDocument/2006/relationships/image" Target="../media/image839.emf"/><Relationship Id="rId292" Type="http://schemas.openxmlformats.org/officeDocument/2006/relationships/customXml" Target="../ink/ink580.xml"/><Relationship Id="rId597" Type="http://schemas.openxmlformats.org/officeDocument/2006/relationships/image" Target="../media/image734.emf"/><Relationship Id="rId152" Type="http://schemas.openxmlformats.org/officeDocument/2006/relationships/customXml" Target="../ink/ink510.xml"/><Relationship Id="rId457" Type="http://schemas.openxmlformats.org/officeDocument/2006/relationships/image" Target="../media/image664.emf"/><Relationship Id="rId1087" Type="http://schemas.openxmlformats.org/officeDocument/2006/relationships/image" Target="../media/image979.emf"/><Relationship Id="rId664" Type="http://schemas.openxmlformats.org/officeDocument/2006/relationships/customXml" Target="../ink/ink766.xml"/><Relationship Id="rId871" Type="http://schemas.openxmlformats.org/officeDocument/2006/relationships/image" Target="../media/image871.emf"/><Relationship Id="rId969" Type="http://schemas.openxmlformats.org/officeDocument/2006/relationships/image" Target="../media/image920.emf"/><Relationship Id="rId317" Type="http://schemas.openxmlformats.org/officeDocument/2006/relationships/image" Target="../media/image594.emf"/><Relationship Id="rId524" Type="http://schemas.openxmlformats.org/officeDocument/2006/relationships/customXml" Target="../ink/ink696.xml"/><Relationship Id="rId731" Type="http://schemas.openxmlformats.org/officeDocument/2006/relationships/image" Target="../media/image801.emf"/><Relationship Id="rId98" Type="http://schemas.openxmlformats.org/officeDocument/2006/relationships/customXml" Target="../ink/ink483.xml"/><Relationship Id="rId829" Type="http://schemas.openxmlformats.org/officeDocument/2006/relationships/image" Target="../media/image850.emf"/><Relationship Id="rId1014" Type="http://schemas.openxmlformats.org/officeDocument/2006/relationships/customXml" Target="../ink/ink941.xml"/><Relationship Id="rId25" Type="http://schemas.openxmlformats.org/officeDocument/2006/relationships/image" Target="../media/image448.emf"/></Relationships>
</file>

<file path=ppt/slides/_rels/slide13.xml.rels><?xml version="1.0" encoding="UTF-8" standalone="yes"?>
<Relationships xmlns="http://schemas.openxmlformats.org/package/2006/relationships"><Relationship Id="rId117" Type="http://schemas.openxmlformats.org/officeDocument/2006/relationships/customXml" Target="../ink/ink1058.xml"/><Relationship Id="rId21" Type="http://schemas.openxmlformats.org/officeDocument/2006/relationships/image" Target="../media/image1005.emf"/><Relationship Id="rId42" Type="http://schemas.openxmlformats.org/officeDocument/2006/relationships/customXml" Target="../ink/ink1020.xml"/><Relationship Id="rId63" Type="http://schemas.openxmlformats.org/officeDocument/2006/relationships/image" Target="../media/image1026.emf"/><Relationship Id="rId84" Type="http://schemas.openxmlformats.org/officeDocument/2006/relationships/customXml" Target="../ink/ink1041.xml"/><Relationship Id="rId138" Type="http://schemas.openxmlformats.org/officeDocument/2006/relationships/customXml" Target="../ink/ink1070.xml"/><Relationship Id="rId159" Type="http://schemas.openxmlformats.org/officeDocument/2006/relationships/image" Target="../media/image1072.emf"/><Relationship Id="rId170" Type="http://schemas.openxmlformats.org/officeDocument/2006/relationships/customXml" Target="../ink/ink1086.xml"/><Relationship Id="rId107" Type="http://schemas.openxmlformats.org/officeDocument/2006/relationships/image" Target="../media/image1048.emf"/><Relationship Id="rId11" Type="http://schemas.openxmlformats.org/officeDocument/2006/relationships/image" Target="../media/image855.emf"/><Relationship Id="rId32" Type="http://schemas.openxmlformats.org/officeDocument/2006/relationships/customXml" Target="../ink/ink1015.xml"/><Relationship Id="rId53" Type="http://schemas.openxmlformats.org/officeDocument/2006/relationships/image" Target="../media/image1021.emf"/><Relationship Id="rId74" Type="http://schemas.openxmlformats.org/officeDocument/2006/relationships/customXml" Target="../ink/ink1036.xml"/><Relationship Id="rId128" Type="http://schemas.openxmlformats.org/officeDocument/2006/relationships/customXml" Target="../ink/ink1065.xml"/><Relationship Id="rId149" Type="http://schemas.openxmlformats.org/officeDocument/2006/relationships/image" Target="../media/image1067.emf"/><Relationship Id="rId5" Type="http://schemas.openxmlformats.org/officeDocument/2006/relationships/customXml" Target="../ink/ink1000.xml"/><Relationship Id="rId95" Type="http://schemas.openxmlformats.org/officeDocument/2006/relationships/image" Target="../media/image1042.emf"/><Relationship Id="rId160" Type="http://schemas.openxmlformats.org/officeDocument/2006/relationships/customXml" Target="../ink/ink1081.xml"/><Relationship Id="rId181" Type="http://schemas.openxmlformats.org/officeDocument/2006/relationships/image" Target="../media/image1083.emf"/><Relationship Id="rId22" Type="http://schemas.openxmlformats.org/officeDocument/2006/relationships/customXml" Target="../ink/ink1010.xml"/><Relationship Id="rId43" Type="http://schemas.openxmlformats.org/officeDocument/2006/relationships/image" Target="../media/image1016.emf"/><Relationship Id="rId64" Type="http://schemas.openxmlformats.org/officeDocument/2006/relationships/customXml" Target="../ink/ink1031.xml"/><Relationship Id="rId118" Type="http://schemas.openxmlformats.org/officeDocument/2006/relationships/image" Target="../media/image1053.emf"/><Relationship Id="rId139" Type="http://schemas.openxmlformats.org/officeDocument/2006/relationships/image" Target="../media/image1062.emf"/><Relationship Id="rId85" Type="http://schemas.openxmlformats.org/officeDocument/2006/relationships/image" Target="../media/image1037.emf"/><Relationship Id="rId150" Type="http://schemas.openxmlformats.org/officeDocument/2006/relationships/customXml" Target="../ink/ink1076.xml"/><Relationship Id="rId171" Type="http://schemas.openxmlformats.org/officeDocument/2006/relationships/image" Target="../media/image1078.emf"/><Relationship Id="rId12" Type="http://schemas.openxmlformats.org/officeDocument/2006/relationships/customXml" Target="../ink/ink1005.xml"/><Relationship Id="rId33" Type="http://schemas.openxmlformats.org/officeDocument/2006/relationships/image" Target="../media/image1011.emf"/><Relationship Id="rId108" Type="http://schemas.openxmlformats.org/officeDocument/2006/relationships/customXml" Target="../ink/ink1053.xml"/><Relationship Id="rId129" Type="http://schemas.openxmlformats.org/officeDocument/2006/relationships/image" Target="../media/image1057.emf"/><Relationship Id="rId54" Type="http://schemas.openxmlformats.org/officeDocument/2006/relationships/customXml" Target="../ink/ink1026.xml"/><Relationship Id="rId75" Type="http://schemas.openxmlformats.org/officeDocument/2006/relationships/image" Target="../media/image1032.emf"/><Relationship Id="rId96" Type="http://schemas.openxmlformats.org/officeDocument/2006/relationships/customXml" Target="../ink/ink1047.xml"/><Relationship Id="rId140" Type="http://schemas.openxmlformats.org/officeDocument/2006/relationships/customXml" Target="../ink/ink1071.xml"/><Relationship Id="rId161" Type="http://schemas.openxmlformats.org/officeDocument/2006/relationships/image" Target="../media/image1073.emf"/><Relationship Id="rId182" Type="http://schemas.openxmlformats.org/officeDocument/2006/relationships/customXml" Target="../ink/ink1092.xml"/><Relationship Id="rId6" Type="http://schemas.openxmlformats.org/officeDocument/2006/relationships/customXml" Target="../ink/ink1001.xml"/><Relationship Id="rId23" Type="http://schemas.openxmlformats.org/officeDocument/2006/relationships/image" Target="../media/image1006.emf"/><Relationship Id="rId119" Type="http://schemas.openxmlformats.org/officeDocument/2006/relationships/customXml" Target="../ink/ink1059.xml"/><Relationship Id="rId44" Type="http://schemas.openxmlformats.org/officeDocument/2006/relationships/customXml" Target="../ink/ink1021.xml"/><Relationship Id="rId65" Type="http://schemas.openxmlformats.org/officeDocument/2006/relationships/image" Target="../media/image1027.emf"/><Relationship Id="rId86" Type="http://schemas.openxmlformats.org/officeDocument/2006/relationships/customXml" Target="../ink/ink1042.xml"/><Relationship Id="rId130" Type="http://schemas.openxmlformats.org/officeDocument/2006/relationships/customXml" Target="../ink/ink1066.xml"/><Relationship Id="rId151" Type="http://schemas.openxmlformats.org/officeDocument/2006/relationships/image" Target="../media/image1068.emf"/><Relationship Id="rId172" Type="http://schemas.openxmlformats.org/officeDocument/2006/relationships/customXml" Target="../ink/ink1087.xml"/><Relationship Id="rId13" Type="http://schemas.openxmlformats.org/officeDocument/2006/relationships/image" Target="../media/image1001.emf"/><Relationship Id="rId18" Type="http://schemas.openxmlformats.org/officeDocument/2006/relationships/customXml" Target="../ink/ink1008.xml"/><Relationship Id="rId39" Type="http://schemas.openxmlformats.org/officeDocument/2006/relationships/image" Target="../media/image1014.emf"/><Relationship Id="rId109" Type="http://schemas.openxmlformats.org/officeDocument/2006/relationships/image" Target="../media/image1049.emf"/><Relationship Id="rId34" Type="http://schemas.openxmlformats.org/officeDocument/2006/relationships/customXml" Target="../ink/ink1016.xml"/><Relationship Id="rId50" Type="http://schemas.openxmlformats.org/officeDocument/2006/relationships/customXml" Target="../ink/ink1024.xml"/><Relationship Id="rId55" Type="http://schemas.openxmlformats.org/officeDocument/2006/relationships/image" Target="../media/image1022.emf"/><Relationship Id="rId76" Type="http://schemas.openxmlformats.org/officeDocument/2006/relationships/customXml" Target="../ink/ink1037.xml"/><Relationship Id="rId97" Type="http://schemas.openxmlformats.org/officeDocument/2006/relationships/image" Target="../media/image1043.emf"/><Relationship Id="rId104" Type="http://schemas.openxmlformats.org/officeDocument/2006/relationships/customXml" Target="../ink/ink1051.xml"/><Relationship Id="rId120" Type="http://schemas.openxmlformats.org/officeDocument/2006/relationships/customXml" Target="../ink/ink1060.xml"/><Relationship Id="rId125" Type="http://schemas.openxmlformats.org/officeDocument/2006/relationships/image" Target="../media/image1055.emf"/><Relationship Id="rId141" Type="http://schemas.openxmlformats.org/officeDocument/2006/relationships/image" Target="../media/image1063.emf"/><Relationship Id="rId146" Type="http://schemas.openxmlformats.org/officeDocument/2006/relationships/customXml" Target="../ink/ink1074.xml"/><Relationship Id="rId167" Type="http://schemas.openxmlformats.org/officeDocument/2006/relationships/image" Target="../media/image1076.emf"/><Relationship Id="rId188" Type="http://schemas.openxmlformats.org/officeDocument/2006/relationships/customXml" Target="../ink/ink1095.xml"/><Relationship Id="rId7" Type="http://schemas.openxmlformats.org/officeDocument/2006/relationships/customXml" Target="../ink/ink1002.xml"/><Relationship Id="rId71" Type="http://schemas.openxmlformats.org/officeDocument/2006/relationships/image" Target="../media/image1030.emf"/><Relationship Id="rId92" Type="http://schemas.openxmlformats.org/officeDocument/2006/relationships/customXml" Target="../ink/ink1045.xml"/><Relationship Id="rId162" Type="http://schemas.openxmlformats.org/officeDocument/2006/relationships/customXml" Target="../ink/ink1082.xml"/><Relationship Id="rId183" Type="http://schemas.openxmlformats.org/officeDocument/2006/relationships/image" Target="../media/image1084.emf"/><Relationship Id="rId2" Type="http://schemas.openxmlformats.org/officeDocument/2006/relationships/notesSlide" Target="../notesSlides/notesSlide13.xml"/><Relationship Id="rId29" Type="http://schemas.openxmlformats.org/officeDocument/2006/relationships/image" Target="../media/image1009.emf"/><Relationship Id="rId24" Type="http://schemas.openxmlformats.org/officeDocument/2006/relationships/customXml" Target="../ink/ink1011.xml"/><Relationship Id="rId40" Type="http://schemas.openxmlformats.org/officeDocument/2006/relationships/customXml" Target="../ink/ink1019.xml"/><Relationship Id="rId45" Type="http://schemas.openxmlformats.org/officeDocument/2006/relationships/image" Target="../media/image1017.emf"/><Relationship Id="rId66" Type="http://schemas.openxmlformats.org/officeDocument/2006/relationships/customXml" Target="../ink/ink1032.xml"/><Relationship Id="rId87" Type="http://schemas.openxmlformats.org/officeDocument/2006/relationships/image" Target="../media/image1038.emf"/><Relationship Id="rId110" Type="http://schemas.openxmlformats.org/officeDocument/2006/relationships/customXml" Target="../ink/ink1054.xml"/><Relationship Id="rId115" Type="http://schemas.openxmlformats.org/officeDocument/2006/relationships/image" Target="../media/image1052.emf"/><Relationship Id="rId131" Type="http://schemas.openxmlformats.org/officeDocument/2006/relationships/image" Target="../media/image1058.emf"/><Relationship Id="rId136" Type="http://schemas.openxmlformats.org/officeDocument/2006/relationships/customXml" Target="../ink/ink1069.xml"/><Relationship Id="rId157" Type="http://schemas.openxmlformats.org/officeDocument/2006/relationships/image" Target="../media/image1071.emf"/><Relationship Id="rId178" Type="http://schemas.openxmlformats.org/officeDocument/2006/relationships/customXml" Target="../ink/ink1090.xml"/><Relationship Id="rId61" Type="http://schemas.openxmlformats.org/officeDocument/2006/relationships/image" Target="../media/image1025.emf"/><Relationship Id="rId82" Type="http://schemas.openxmlformats.org/officeDocument/2006/relationships/customXml" Target="../ink/ink1040.xml"/><Relationship Id="rId152" Type="http://schemas.openxmlformats.org/officeDocument/2006/relationships/customXml" Target="../ink/ink1077.xml"/><Relationship Id="rId173" Type="http://schemas.openxmlformats.org/officeDocument/2006/relationships/image" Target="../media/image1079.emf"/><Relationship Id="rId19" Type="http://schemas.openxmlformats.org/officeDocument/2006/relationships/image" Target="../media/image1004.emf"/><Relationship Id="rId14" Type="http://schemas.openxmlformats.org/officeDocument/2006/relationships/customXml" Target="../ink/ink1006.xml"/><Relationship Id="rId30" Type="http://schemas.openxmlformats.org/officeDocument/2006/relationships/customXml" Target="../ink/ink1014.xml"/><Relationship Id="rId35" Type="http://schemas.openxmlformats.org/officeDocument/2006/relationships/image" Target="../media/image1012.emf"/><Relationship Id="rId56" Type="http://schemas.openxmlformats.org/officeDocument/2006/relationships/customXml" Target="../ink/ink1027.xml"/><Relationship Id="rId77" Type="http://schemas.openxmlformats.org/officeDocument/2006/relationships/image" Target="../media/image1033.emf"/><Relationship Id="rId100" Type="http://schemas.openxmlformats.org/officeDocument/2006/relationships/customXml" Target="../ink/ink1049.xml"/><Relationship Id="rId105" Type="http://schemas.openxmlformats.org/officeDocument/2006/relationships/image" Target="../media/image1047.emf"/><Relationship Id="rId126" Type="http://schemas.openxmlformats.org/officeDocument/2006/relationships/customXml" Target="../ink/ink1064.xml"/><Relationship Id="rId147" Type="http://schemas.openxmlformats.org/officeDocument/2006/relationships/image" Target="../media/image1066.emf"/><Relationship Id="rId168" Type="http://schemas.openxmlformats.org/officeDocument/2006/relationships/customXml" Target="../ink/ink1085.xml"/><Relationship Id="rId8" Type="http://schemas.openxmlformats.org/officeDocument/2006/relationships/customXml" Target="../ink/ink1003.xml"/><Relationship Id="rId51" Type="http://schemas.openxmlformats.org/officeDocument/2006/relationships/image" Target="../media/image1020.emf"/><Relationship Id="rId72" Type="http://schemas.openxmlformats.org/officeDocument/2006/relationships/customXml" Target="../ink/ink1035.xml"/><Relationship Id="rId93" Type="http://schemas.openxmlformats.org/officeDocument/2006/relationships/image" Target="../media/image1041.emf"/><Relationship Id="rId98" Type="http://schemas.openxmlformats.org/officeDocument/2006/relationships/customXml" Target="../ink/ink1048.xml"/><Relationship Id="rId121" Type="http://schemas.openxmlformats.org/officeDocument/2006/relationships/customXml" Target="../ink/ink1061.xml"/><Relationship Id="rId142" Type="http://schemas.openxmlformats.org/officeDocument/2006/relationships/customXml" Target="../ink/ink1072.xml"/><Relationship Id="rId163" Type="http://schemas.openxmlformats.org/officeDocument/2006/relationships/image" Target="../media/image1074.emf"/><Relationship Id="rId184" Type="http://schemas.openxmlformats.org/officeDocument/2006/relationships/customXml" Target="../ink/ink1093.xml"/><Relationship Id="rId189" Type="http://schemas.openxmlformats.org/officeDocument/2006/relationships/image" Target="../media/image1087.emf"/><Relationship Id="rId3" Type="http://schemas.openxmlformats.org/officeDocument/2006/relationships/customXml" Target="../ink/ink999.xml"/><Relationship Id="rId25" Type="http://schemas.openxmlformats.org/officeDocument/2006/relationships/image" Target="../media/image1007.emf"/><Relationship Id="rId46" Type="http://schemas.openxmlformats.org/officeDocument/2006/relationships/customXml" Target="../ink/ink1022.xml"/><Relationship Id="rId67" Type="http://schemas.openxmlformats.org/officeDocument/2006/relationships/image" Target="../media/image1028.emf"/><Relationship Id="rId116" Type="http://schemas.openxmlformats.org/officeDocument/2006/relationships/customXml" Target="../ink/ink1057.xml"/><Relationship Id="rId137" Type="http://schemas.openxmlformats.org/officeDocument/2006/relationships/image" Target="../media/image1061.emf"/><Relationship Id="rId158" Type="http://schemas.openxmlformats.org/officeDocument/2006/relationships/customXml" Target="../ink/ink1080.xml"/><Relationship Id="rId20" Type="http://schemas.openxmlformats.org/officeDocument/2006/relationships/customXml" Target="../ink/ink1009.xml"/><Relationship Id="rId41" Type="http://schemas.openxmlformats.org/officeDocument/2006/relationships/image" Target="../media/image1015.emf"/><Relationship Id="rId62" Type="http://schemas.openxmlformats.org/officeDocument/2006/relationships/customXml" Target="../ink/ink1030.xml"/><Relationship Id="rId83" Type="http://schemas.openxmlformats.org/officeDocument/2006/relationships/image" Target="../media/image1036.emf"/><Relationship Id="rId88" Type="http://schemas.openxmlformats.org/officeDocument/2006/relationships/customXml" Target="../ink/ink1043.xml"/><Relationship Id="rId111" Type="http://schemas.openxmlformats.org/officeDocument/2006/relationships/image" Target="../media/image1050.emf"/><Relationship Id="rId132" Type="http://schemas.openxmlformats.org/officeDocument/2006/relationships/customXml" Target="../ink/ink1067.xml"/><Relationship Id="rId153" Type="http://schemas.openxmlformats.org/officeDocument/2006/relationships/image" Target="../media/image1069.emf"/><Relationship Id="rId174" Type="http://schemas.openxmlformats.org/officeDocument/2006/relationships/customXml" Target="../ink/ink1088.xml"/><Relationship Id="rId179" Type="http://schemas.openxmlformats.org/officeDocument/2006/relationships/image" Target="../media/image1082.emf"/><Relationship Id="rId15" Type="http://schemas.openxmlformats.org/officeDocument/2006/relationships/image" Target="../media/image1002.emf"/><Relationship Id="rId36" Type="http://schemas.openxmlformats.org/officeDocument/2006/relationships/customXml" Target="../ink/ink1017.xml"/><Relationship Id="rId57" Type="http://schemas.openxmlformats.org/officeDocument/2006/relationships/image" Target="../media/image1023.emf"/><Relationship Id="rId106" Type="http://schemas.openxmlformats.org/officeDocument/2006/relationships/customXml" Target="../ink/ink1052.xml"/><Relationship Id="rId127" Type="http://schemas.openxmlformats.org/officeDocument/2006/relationships/image" Target="../media/image1056.emf"/><Relationship Id="rId10" Type="http://schemas.openxmlformats.org/officeDocument/2006/relationships/customXml" Target="../ink/ink1004.xml"/><Relationship Id="rId31" Type="http://schemas.openxmlformats.org/officeDocument/2006/relationships/image" Target="../media/image1010.emf"/><Relationship Id="rId52" Type="http://schemas.openxmlformats.org/officeDocument/2006/relationships/customXml" Target="../ink/ink1025.xml"/><Relationship Id="rId73" Type="http://schemas.openxmlformats.org/officeDocument/2006/relationships/image" Target="../media/image1031.emf"/><Relationship Id="rId78" Type="http://schemas.openxmlformats.org/officeDocument/2006/relationships/customXml" Target="../ink/ink1038.xml"/><Relationship Id="rId94" Type="http://schemas.openxmlformats.org/officeDocument/2006/relationships/customXml" Target="../ink/ink1046.xml"/><Relationship Id="rId99" Type="http://schemas.openxmlformats.org/officeDocument/2006/relationships/image" Target="../media/image1044.emf"/><Relationship Id="rId101" Type="http://schemas.openxmlformats.org/officeDocument/2006/relationships/image" Target="../media/image1045.emf"/><Relationship Id="rId122" Type="http://schemas.openxmlformats.org/officeDocument/2006/relationships/customXml" Target="../ink/ink1062.xml"/><Relationship Id="rId143" Type="http://schemas.openxmlformats.org/officeDocument/2006/relationships/image" Target="../media/image1064.emf"/><Relationship Id="rId148" Type="http://schemas.openxmlformats.org/officeDocument/2006/relationships/customXml" Target="../ink/ink1075.xml"/><Relationship Id="rId164" Type="http://schemas.openxmlformats.org/officeDocument/2006/relationships/customXml" Target="../ink/ink1083.xml"/><Relationship Id="rId169" Type="http://schemas.openxmlformats.org/officeDocument/2006/relationships/image" Target="../media/image1077.emf"/><Relationship Id="rId185" Type="http://schemas.openxmlformats.org/officeDocument/2006/relationships/image" Target="../media/image1085.emf"/><Relationship Id="rId4" Type="http://schemas.openxmlformats.org/officeDocument/2006/relationships/image" Target="../media/image252.emf"/><Relationship Id="rId9" Type="http://schemas.openxmlformats.org/officeDocument/2006/relationships/image" Target="../media/image809.emf"/><Relationship Id="rId180" Type="http://schemas.openxmlformats.org/officeDocument/2006/relationships/customXml" Target="../ink/ink1091.xml"/><Relationship Id="rId26" Type="http://schemas.openxmlformats.org/officeDocument/2006/relationships/customXml" Target="../ink/ink1012.xml"/><Relationship Id="rId47" Type="http://schemas.openxmlformats.org/officeDocument/2006/relationships/image" Target="../media/image1018.emf"/><Relationship Id="rId68" Type="http://schemas.openxmlformats.org/officeDocument/2006/relationships/customXml" Target="../ink/ink1033.xml"/><Relationship Id="rId89" Type="http://schemas.openxmlformats.org/officeDocument/2006/relationships/image" Target="../media/image1039.emf"/><Relationship Id="rId112" Type="http://schemas.openxmlformats.org/officeDocument/2006/relationships/customXml" Target="../ink/ink1055.xml"/><Relationship Id="rId133" Type="http://schemas.openxmlformats.org/officeDocument/2006/relationships/image" Target="../media/image1059.emf"/><Relationship Id="rId154" Type="http://schemas.openxmlformats.org/officeDocument/2006/relationships/customXml" Target="../ink/ink1078.xml"/><Relationship Id="rId175" Type="http://schemas.openxmlformats.org/officeDocument/2006/relationships/image" Target="../media/image1080.emf"/><Relationship Id="rId16" Type="http://schemas.openxmlformats.org/officeDocument/2006/relationships/customXml" Target="../ink/ink1007.xml"/><Relationship Id="rId37" Type="http://schemas.openxmlformats.org/officeDocument/2006/relationships/image" Target="../media/image1013.emf"/><Relationship Id="rId58" Type="http://schemas.openxmlformats.org/officeDocument/2006/relationships/customXml" Target="../ink/ink1028.xml"/><Relationship Id="rId79" Type="http://schemas.openxmlformats.org/officeDocument/2006/relationships/image" Target="../media/image1034.emf"/><Relationship Id="rId102" Type="http://schemas.openxmlformats.org/officeDocument/2006/relationships/customXml" Target="../ink/ink1050.xml"/><Relationship Id="rId123" Type="http://schemas.openxmlformats.org/officeDocument/2006/relationships/image" Target="../media/image1054.emf"/><Relationship Id="rId144" Type="http://schemas.openxmlformats.org/officeDocument/2006/relationships/customXml" Target="../ink/ink1073.xml"/><Relationship Id="rId90" Type="http://schemas.openxmlformats.org/officeDocument/2006/relationships/customXml" Target="../ink/ink1044.xml"/><Relationship Id="rId165" Type="http://schemas.openxmlformats.org/officeDocument/2006/relationships/image" Target="../media/image1075.emf"/><Relationship Id="rId186" Type="http://schemas.openxmlformats.org/officeDocument/2006/relationships/customXml" Target="../ink/ink1094.xml"/><Relationship Id="rId27" Type="http://schemas.openxmlformats.org/officeDocument/2006/relationships/image" Target="../media/image1008.emf"/><Relationship Id="rId48" Type="http://schemas.openxmlformats.org/officeDocument/2006/relationships/customXml" Target="../ink/ink1023.xml"/><Relationship Id="rId69" Type="http://schemas.openxmlformats.org/officeDocument/2006/relationships/image" Target="../media/image1029.emf"/><Relationship Id="rId113" Type="http://schemas.openxmlformats.org/officeDocument/2006/relationships/image" Target="../media/image1051.emf"/><Relationship Id="rId134" Type="http://schemas.openxmlformats.org/officeDocument/2006/relationships/customXml" Target="../ink/ink1068.xml"/><Relationship Id="rId80" Type="http://schemas.openxmlformats.org/officeDocument/2006/relationships/customXml" Target="../ink/ink1039.xml"/><Relationship Id="rId155" Type="http://schemas.openxmlformats.org/officeDocument/2006/relationships/image" Target="../media/image1070.emf"/><Relationship Id="rId176" Type="http://schemas.openxmlformats.org/officeDocument/2006/relationships/customXml" Target="../ink/ink1089.xml"/><Relationship Id="rId17" Type="http://schemas.openxmlformats.org/officeDocument/2006/relationships/image" Target="../media/image1003.emf"/><Relationship Id="rId38" Type="http://schemas.openxmlformats.org/officeDocument/2006/relationships/customXml" Target="../ink/ink1018.xml"/><Relationship Id="rId59" Type="http://schemas.openxmlformats.org/officeDocument/2006/relationships/image" Target="../media/image1024.emf"/><Relationship Id="rId103" Type="http://schemas.openxmlformats.org/officeDocument/2006/relationships/image" Target="../media/image1046.emf"/><Relationship Id="rId124" Type="http://schemas.openxmlformats.org/officeDocument/2006/relationships/customXml" Target="../ink/ink1063.xml"/><Relationship Id="rId70" Type="http://schemas.openxmlformats.org/officeDocument/2006/relationships/customXml" Target="../ink/ink1034.xml"/><Relationship Id="rId91" Type="http://schemas.openxmlformats.org/officeDocument/2006/relationships/image" Target="../media/image1040.emf"/><Relationship Id="rId145" Type="http://schemas.openxmlformats.org/officeDocument/2006/relationships/image" Target="../media/image1065.emf"/><Relationship Id="rId166" Type="http://schemas.openxmlformats.org/officeDocument/2006/relationships/customXml" Target="../ink/ink1084.xml"/><Relationship Id="rId187" Type="http://schemas.openxmlformats.org/officeDocument/2006/relationships/image" Target="../media/image1086.emf"/><Relationship Id="rId1" Type="http://schemas.openxmlformats.org/officeDocument/2006/relationships/slideLayout" Target="../slideLayouts/slideLayout7.xml"/><Relationship Id="rId28" Type="http://schemas.openxmlformats.org/officeDocument/2006/relationships/customXml" Target="../ink/ink1013.xml"/><Relationship Id="rId49" Type="http://schemas.openxmlformats.org/officeDocument/2006/relationships/image" Target="../media/image1019.emf"/><Relationship Id="rId114" Type="http://schemas.openxmlformats.org/officeDocument/2006/relationships/customXml" Target="../ink/ink1056.xml"/><Relationship Id="rId60" Type="http://schemas.openxmlformats.org/officeDocument/2006/relationships/customXml" Target="../ink/ink1029.xml"/><Relationship Id="rId81" Type="http://schemas.openxmlformats.org/officeDocument/2006/relationships/image" Target="../media/image1035.emf"/><Relationship Id="rId135" Type="http://schemas.openxmlformats.org/officeDocument/2006/relationships/image" Target="../media/image1060.emf"/><Relationship Id="rId156" Type="http://schemas.openxmlformats.org/officeDocument/2006/relationships/customXml" Target="../ink/ink1079.xml"/><Relationship Id="rId177" Type="http://schemas.openxmlformats.org/officeDocument/2006/relationships/image" Target="../media/image1081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customXml" Target="../ink/ink1099.xml"/><Relationship Id="rId13" Type="http://schemas.openxmlformats.org/officeDocument/2006/relationships/customXml" Target="../ink/ink1102.xml"/><Relationship Id="rId18" Type="http://schemas.openxmlformats.org/officeDocument/2006/relationships/customXml" Target="../ink/ink1106.xml"/><Relationship Id="rId3" Type="http://schemas.openxmlformats.org/officeDocument/2006/relationships/customXml" Target="../ink/ink1096.xml"/><Relationship Id="rId7" Type="http://schemas.openxmlformats.org/officeDocument/2006/relationships/image" Target="../media/image809.emf"/><Relationship Id="rId12" Type="http://schemas.openxmlformats.org/officeDocument/2006/relationships/customXml" Target="../ink/ink1101.xml"/><Relationship Id="rId17" Type="http://schemas.openxmlformats.org/officeDocument/2006/relationships/image" Target="../media/image1059.emf"/><Relationship Id="rId2" Type="http://schemas.openxmlformats.org/officeDocument/2006/relationships/notesSlide" Target="../notesSlides/notesSlide14.xml"/><Relationship Id="rId16" Type="http://schemas.openxmlformats.org/officeDocument/2006/relationships/customXml" Target="../ink/ink1105.xml"/><Relationship Id="rId20" Type="http://schemas.openxmlformats.org/officeDocument/2006/relationships/image" Target="../media/image1088.png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098.xml"/><Relationship Id="rId11" Type="http://schemas.openxmlformats.org/officeDocument/2006/relationships/image" Target="../media/image1027.emf"/><Relationship Id="rId5" Type="http://schemas.openxmlformats.org/officeDocument/2006/relationships/customXml" Target="../ink/ink1097.xml"/><Relationship Id="rId15" Type="http://schemas.openxmlformats.org/officeDocument/2006/relationships/customXml" Target="../ink/ink1104.xml"/><Relationship Id="rId10" Type="http://schemas.openxmlformats.org/officeDocument/2006/relationships/customXml" Target="../ink/ink1100.xml"/><Relationship Id="rId19" Type="http://schemas.openxmlformats.org/officeDocument/2006/relationships/image" Target="../media/image1066.emf"/><Relationship Id="rId4" Type="http://schemas.openxmlformats.org/officeDocument/2006/relationships/image" Target="../media/image252.emf"/><Relationship Id="rId9" Type="http://schemas.openxmlformats.org/officeDocument/2006/relationships/image" Target="../media/image855.emf"/><Relationship Id="rId14" Type="http://schemas.openxmlformats.org/officeDocument/2006/relationships/customXml" Target="../ink/ink1103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customXml" Target="../ink/ink1110.xml"/><Relationship Id="rId13" Type="http://schemas.openxmlformats.org/officeDocument/2006/relationships/customXml" Target="../ink/ink1113.xml"/><Relationship Id="rId18" Type="http://schemas.openxmlformats.org/officeDocument/2006/relationships/customXml" Target="../ink/ink1117.xml"/><Relationship Id="rId3" Type="http://schemas.openxmlformats.org/officeDocument/2006/relationships/customXml" Target="../ink/ink1107.xml"/><Relationship Id="rId7" Type="http://schemas.openxmlformats.org/officeDocument/2006/relationships/image" Target="../media/image809.emf"/><Relationship Id="rId12" Type="http://schemas.openxmlformats.org/officeDocument/2006/relationships/customXml" Target="../ink/ink1112.xml"/><Relationship Id="rId17" Type="http://schemas.openxmlformats.org/officeDocument/2006/relationships/image" Target="../media/image1059.emf"/><Relationship Id="rId2" Type="http://schemas.openxmlformats.org/officeDocument/2006/relationships/notesSlide" Target="../notesSlides/notesSlide15.xml"/><Relationship Id="rId16" Type="http://schemas.openxmlformats.org/officeDocument/2006/relationships/customXml" Target="../ink/ink1116.xml"/><Relationship Id="rId20" Type="http://schemas.openxmlformats.org/officeDocument/2006/relationships/image" Target="../media/image1089.png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109.xml"/><Relationship Id="rId11" Type="http://schemas.openxmlformats.org/officeDocument/2006/relationships/image" Target="../media/image1027.emf"/><Relationship Id="rId5" Type="http://schemas.openxmlformats.org/officeDocument/2006/relationships/customXml" Target="../ink/ink1108.xml"/><Relationship Id="rId15" Type="http://schemas.openxmlformats.org/officeDocument/2006/relationships/customXml" Target="../ink/ink1115.xml"/><Relationship Id="rId10" Type="http://schemas.openxmlformats.org/officeDocument/2006/relationships/customXml" Target="../ink/ink1111.xml"/><Relationship Id="rId19" Type="http://schemas.openxmlformats.org/officeDocument/2006/relationships/image" Target="../media/image1066.emf"/><Relationship Id="rId4" Type="http://schemas.openxmlformats.org/officeDocument/2006/relationships/image" Target="../media/image252.emf"/><Relationship Id="rId9" Type="http://schemas.openxmlformats.org/officeDocument/2006/relationships/image" Target="../media/image855.emf"/><Relationship Id="rId14" Type="http://schemas.openxmlformats.org/officeDocument/2006/relationships/customXml" Target="../ink/ink1114.xml"/></Relationships>
</file>

<file path=ppt/slides/_rels/slide16.xml.rels><?xml version="1.0" encoding="UTF-8" standalone="yes"?>
<Relationships xmlns="http://schemas.openxmlformats.org/package/2006/relationships"><Relationship Id="rId13" Type="http://schemas.openxmlformats.org/officeDocument/2006/relationships/customXml" Target="../ink/ink1124.xml"/><Relationship Id="rId18" Type="http://schemas.openxmlformats.org/officeDocument/2006/relationships/customXml" Target="../ink/ink1128.xml"/><Relationship Id="rId26" Type="http://schemas.openxmlformats.org/officeDocument/2006/relationships/image" Target="../media/image1093.emf"/><Relationship Id="rId39" Type="http://schemas.openxmlformats.org/officeDocument/2006/relationships/customXml" Target="../ink/ink1138.xml"/><Relationship Id="rId21" Type="http://schemas.openxmlformats.org/officeDocument/2006/relationships/customXml" Target="../ink/ink1129.xml"/><Relationship Id="rId34" Type="http://schemas.openxmlformats.org/officeDocument/2006/relationships/image" Target="../media/image1097.emf"/><Relationship Id="rId42" Type="http://schemas.openxmlformats.org/officeDocument/2006/relationships/image" Target="../media/image1101.emf"/><Relationship Id="rId47" Type="http://schemas.openxmlformats.org/officeDocument/2006/relationships/customXml" Target="../ink/ink1142.xml"/><Relationship Id="rId7" Type="http://schemas.openxmlformats.org/officeDocument/2006/relationships/image" Target="../media/image809.emf"/><Relationship Id="rId2" Type="http://schemas.openxmlformats.org/officeDocument/2006/relationships/notesSlide" Target="../notesSlides/notesSlide16.xml"/><Relationship Id="rId16" Type="http://schemas.openxmlformats.org/officeDocument/2006/relationships/customXml" Target="../ink/ink1127.xml"/><Relationship Id="rId29" Type="http://schemas.openxmlformats.org/officeDocument/2006/relationships/customXml" Target="../ink/ink1133.xml"/><Relationship Id="rId11" Type="http://schemas.openxmlformats.org/officeDocument/2006/relationships/image" Target="../media/image1027.emf"/><Relationship Id="rId24" Type="http://schemas.openxmlformats.org/officeDocument/2006/relationships/image" Target="../media/image1092.emf"/><Relationship Id="rId32" Type="http://schemas.openxmlformats.org/officeDocument/2006/relationships/image" Target="../media/image1096.emf"/><Relationship Id="rId37" Type="http://schemas.openxmlformats.org/officeDocument/2006/relationships/customXml" Target="../ink/ink1137.xml"/><Relationship Id="rId40" Type="http://schemas.openxmlformats.org/officeDocument/2006/relationships/image" Target="../media/image1100.emf"/><Relationship Id="rId45" Type="http://schemas.openxmlformats.org/officeDocument/2006/relationships/customXml" Target="../ink/ink1141.xml"/><Relationship Id="rId5" Type="http://schemas.openxmlformats.org/officeDocument/2006/relationships/customXml" Target="../ink/ink1119.xml"/><Relationship Id="rId15" Type="http://schemas.openxmlformats.org/officeDocument/2006/relationships/customXml" Target="../ink/ink1126.xml"/><Relationship Id="rId23" Type="http://schemas.openxmlformats.org/officeDocument/2006/relationships/customXml" Target="../ink/ink1130.xml"/><Relationship Id="rId28" Type="http://schemas.openxmlformats.org/officeDocument/2006/relationships/image" Target="../media/image1094.emf"/><Relationship Id="rId36" Type="http://schemas.openxmlformats.org/officeDocument/2006/relationships/image" Target="../media/image1098.emf"/><Relationship Id="rId49" Type="http://schemas.openxmlformats.org/officeDocument/2006/relationships/customXml" Target="../ink/ink1143.xml"/><Relationship Id="rId10" Type="http://schemas.openxmlformats.org/officeDocument/2006/relationships/customXml" Target="../ink/ink1122.xml"/><Relationship Id="rId19" Type="http://schemas.openxmlformats.org/officeDocument/2006/relationships/image" Target="../media/image1066.emf"/><Relationship Id="rId31" Type="http://schemas.openxmlformats.org/officeDocument/2006/relationships/customXml" Target="../ink/ink1134.xml"/><Relationship Id="rId44" Type="http://schemas.openxmlformats.org/officeDocument/2006/relationships/image" Target="../media/image1102.emf"/><Relationship Id="rId4" Type="http://schemas.openxmlformats.org/officeDocument/2006/relationships/image" Target="../media/image252.emf"/><Relationship Id="rId9" Type="http://schemas.openxmlformats.org/officeDocument/2006/relationships/image" Target="../media/image855.emf"/><Relationship Id="rId14" Type="http://schemas.openxmlformats.org/officeDocument/2006/relationships/customXml" Target="../ink/ink1125.xml"/><Relationship Id="rId22" Type="http://schemas.openxmlformats.org/officeDocument/2006/relationships/image" Target="../media/image1091.emf"/><Relationship Id="rId27" Type="http://schemas.openxmlformats.org/officeDocument/2006/relationships/customXml" Target="../ink/ink1132.xml"/><Relationship Id="rId30" Type="http://schemas.openxmlformats.org/officeDocument/2006/relationships/image" Target="../media/image1095.emf"/><Relationship Id="rId35" Type="http://schemas.openxmlformats.org/officeDocument/2006/relationships/customXml" Target="../ink/ink1136.xml"/><Relationship Id="rId43" Type="http://schemas.openxmlformats.org/officeDocument/2006/relationships/customXml" Target="../ink/ink1140.xml"/><Relationship Id="rId48" Type="http://schemas.openxmlformats.org/officeDocument/2006/relationships/image" Target="../media/image1104.emf"/><Relationship Id="rId8" Type="http://schemas.openxmlformats.org/officeDocument/2006/relationships/customXml" Target="../ink/ink1121.xml"/><Relationship Id="rId3" Type="http://schemas.openxmlformats.org/officeDocument/2006/relationships/customXml" Target="../ink/ink1118.xml"/><Relationship Id="rId12" Type="http://schemas.openxmlformats.org/officeDocument/2006/relationships/customXml" Target="../ink/ink1123.xml"/><Relationship Id="rId17" Type="http://schemas.openxmlformats.org/officeDocument/2006/relationships/image" Target="../media/image1059.emf"/><Relationship Id="rId25" Type="http://schemas.openxmlformats.org/officeDocument/2006/relationships/customXml" Target="../ink/ink1131.xml"/><Relationship Id="rId33" Type="http://schemas.openxmlformats.org/officeDocument/2006/relationships/customXml" Target="../ink/ink1135.xml"/><Relationship Id="rId38" Type="http://schemas.openxmlformats.org/officeDocument/2006/relationships/image" Target="../media/image1099.emf"/><Relationship Id="rId46" Type="http://schemas.openxmlformats.org/officeDocument/2006/relationships/image" Target="../media/image1103.emf"/><Relationship Id="rId20" Type="http://schemas.openxmlformats.org/officeDocument/2006/relationships/image" Target="../media/image1090.png"/><Relationship Id="rId41" Type="http://schemas.openxmlformats.org/officeDocument/2006/relationships/customXml" Target="../ink/ink1139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120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customXml" Target="../ink/ink1147.xml"/><Relationship Id="rId13" Type="http://schemas.openxmlformats.org/officeDocument/2006/relationships/customXml" Target="../ink/ink1150.xml"/><Relationship Id="rId18" Type="http://schemas.openxmlformats.org/officeDocument/2006/relationships/customXml" Target="../ink/ink1154.xml"/><Relationship Id="rId3" Type="http://schemas.openxmlformats.org/officeDocument/2006/relationships/customXml" Target="../ink/ink1144.xml"/><Relationship Id="rId21" Type="http://schemas.openxmlformats.org/officeDocument/2006/relationships/image" Target="../media/image1091.emf"/><Relationship Id="rId7" Type="http://schemas.openxmlformats.org/officeDocument/2006/relationships/image" Target="../media/image809.emf"/><Relationship Id="rId12" Type="http://schemas.openxmlformats.org/officeDocument/2006/relationships/customXml" Target="../ink/ink1149.xml"/><Relationship Id="rId17" Type="http://schemas.openxmlformats.org/officeDocument/2006/relationships/image" Target="../media/image1059.emf"/><Relationship Id="rId2" Type="http://schemas.openxmlformats.org/officeDocument/2006/relationships/notesSlide" Target="../notesSlides/notesSlide17.xml"/><Relationship Id="rId16" Type="http://schemas.openxmlformats.org/officeDocument/2006/relationships/customXml" Target="../ink/ink1153.xml"/><Relationship Id="rId20" Type="http://schemas.openxmlformats.org/officeDocument/2006/relationships/customXml" Target="../ink/ink1155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146.xml"/><Relationship Id="rId11" Type="http://schemas.openxmlformats.org/officeDocument/2006/relationships/image" Target="../media/image1027.emf"/><Relationship Id="rId5" Type="http://schemas.openxmlformats.org/officeDocument/2006/relationships/customXml" Target="../ink/ink1145.xml"/><Relationship Id="rId15" Type="http://schemas.openxmlformats.org/officeDocument/2006/relationships/customXml" Target="../ink/ink1152.xml"/><Relationship Id="rId23" Type="http://schemas.openxmlformats.org/officeDocument/2006/relationships/image" Target="../media/image1105.png"/><Relationship Id="rId10" Type="http://schemas.openxmlformats.org/officeDocument/2006/relationships/customXml" Target="../ink/ink1148.xml"/><Relationship Id="rId19" Type="http://schemas.openxmlformats.org/officeDocument/2006/relationships/image" Target="../media/image1066.emf"/><Relationship Id="rId4" Type="http://schemas.openxmlformats.org/officeDocument/2006/relationships/image" Target="../media/image252.emf"/><Relationship Id="rId9" Type="http://schemas.openxmlformats.org/officeDocument/2006/relationships/image" Target="../media/image855.emf"/><Relationship Id="rId14" Type="http://schemas.openxmlformats.org/officeDocument/2006/relationships/customXml" Target="../ink/ink1151.xml"/><Relationship Id="rId22" Type="http://schemas.openxmlformats.org/officeDocument/2006/relationships/customXml" Target="../ink/ink1156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customXml" Target="../ink/ink1160.xml"/><Relationship Id="rId13" Type="http://schemas.openxmlformats.org/officeDocument/2006/relationships/customXml" Target="../ink/ink1163.xml"/><Relationship Id="rId18" Type="http://schemas.openxmlformats.org/officeDocument/2006/relationships/customXml" Target="../ink/ink1167.xml"/><Relationship Id="rId3" Type="http://schemas.openxmlformats.org/officeDocument/2006/relationships/customXml" Target="../ink/ink1157.xml"/><Relationship Id="rId21" Type="http://schemas.openxmlformats.org/officeDocument/2006/relationships/image" Target="../media/image1091.emf"/><Relationship Id="rId7" Type="http://schemas.openxmlformats.org/officeDocument/2006/relationships/image" Target="../media/image809.emf"/><Relationship Id="rId12" Type="http://schemas.openxmlformats.org/officeDocument/2006/relationships/customXml" Target="../ink/ink1162.xml"/><Relationship Id="rId17" Type="http://schemas.openxmlformats.org/officeDocument/2006/relationships/image" Target="../media/image1059.emf"/><Relationship Id="rId2" Type="http://schemas.openxmlformats.org/officeDocument/2006/relationships/notesSlide" Target="../notesSlides/notesSlide18.xml"/><Relationship Id="rId16" Type="http://schemas.openxmlformats.org/officeDocument/2006/relationships/customXml" Target="../ink/ink1166.xml"/><Relationship Id="rId20" Type="http://schemas.openxmlformats.org/officeDocument/2006/relationships/customXml" Target="../ink/ink1168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159.xml"/><Relationship Id="rId11" Type="http://schemas.openxmlformats.org/officeDocument/2006/relationships/image" Target="../media/image1027.emf"/><Relationship Id="rId5" Type="http://schemas.openxmlformats.org/officeDocument/2006/relationships/customXml" Target="../ink/ink1158.xml"/><Relationship Id="rId15" Type="http://schemas.openxmlformats.org/officeDocument/2006/relationships/customXml" Target="../ink/ink1165.xml"/><Relationship Id="rId23" Type="http://schemas.openxmlformats.org/officeDocument/2006/relationships/image" Target="../media/image1106.png"/><Relationship Id="rId10" Type="http://schemas.openxmlformats.org/officeDocument/2006/relationships/customXml" Target="../ink/ink1161.xml"/><Relationship Id="rId19" Type="http://schemas.openxmlformats.org/officeDocument/2006/relationships/image" Target="../media/image1066.emf"/><Relationship Id="rId4" Type="http://schemas.openxmlformats.org/officeDocument/2006/relationships/image" Target="../media/image252.emf"/><Relationship Id="rId9" Type="http://schemas.openxmlformats.org/officeDocument/2006/relationships/image" Target="../media/image855.emf"/><Relationship Id="rId14" Type="http://schemas.openxmlformats.org/officeDocument/2006/relationships/customXml" Target="../ink/ink1164.xml"/><Relationship Id="rId22" Type="http://schemas.openxmlformats.org/officeDocument/2006/relationships/customXml" Target="../ink/ink1169.xml"/></Relationships>
</file>

<file path=ppt/slides/_rels/slide19.xml.rels><?xml version="1.0" encoding="UTF-8" standalone="yes"?>
<Relationships xmlns="http://schemas.openxmlformats.org/package/2006/relationships"><Relationship Id="rId21" Type="http://schemas.openxmlformats.org/officeDocument/2006/relationships/image" Target="../media/image1091.emf"/><Relationship Id="rId170" Type="http://schemas.openxmlformats.org/officeDocument/2006/relationships/customXml" Target="../ink/ink1257.xml"/><Relationship Id="rId268" Type="http://schemas.openxmlformats.org/officeDocument/2006/relationships/customXml" Target="../ink/ink1306.xml"/><Relationship Id="rId475" Type="http://schemas.openxmlformats.org/officeDocument/2006/relationships/image" Target="../media/image1332.emf"/><Relationship Id="rId682" Type="http://schemas.openxmlformats.org/officeDocument/2006/relationships/customXml" Target="../ink/ink1514.xml"/><Relationship Id="rId128" Type="http://schemas.openxmlformats.org/officeDocument/2006/relationships/image" Target="../media/image1159.emf"/><Relationship Id="rId335" Type="http://schemas.openxmlformats.org/officeDocument/2006/relationships/image" Target="../media/image1262.emf"/><Relationship Id="rId542" Type="http://schemas.openxmlformats.org/officeDocument/2006/relationships/customXml" Target="../ink/ink1443.xml"/><Relationship Id="rId987" Type="http://schemas.openxmlformats.org/officeDocument/2006/relationships/image" Target="../media/image1587.emf"/><Relationship Id="rId402" Type="http://schemas.openxmlformats.org/officeDocument/2006/relationships/customXml" Target="../ink/ink1373.xml"/><Relationship Id="rId847" Type="http://schemas.openxmlformats.org/officeDocument/2006/relationships/image" Target="../media/image1517.emf"/><Relationship Id="rId1032" Type="http://schemas.openxmlformats.org/officeDocument/2006/relationships/customXml" Target="../ink/ink1689.xml"/><Relationship Id="rId707" Type="http://schemas.openxmlformats.org/officeDocument/2006/relationships/image" Target="../media/image1447.emf"/><Relationship Id="rId914" Type="http://schemas.openxmlformats.org/officeDocument/2006/relationships/customXml" Target="../ink/ink1630.xml"/><Relationship Id="rId43" Type="http://schemas.openxmlformats.org/officeDocument/2006/relationships/customXml" Target="../ink/ink1193.xml"/><Relationship Id="rId192" Type="http://schemas.openxmlformats.org/officeDocument/2006/relationships/customXml" Target="../ink/ink1268.xml"/><Relationship Id="rId497" Type="http://schemas.openxmlformats.org/officeDocument/2006/relationships/image" Target="../media/image1343.emf"/><Relationship Id="rId357" Type="http://schemas.openxmlformats.org/officeDocument/2006/relationships/image" Target="../media/image1273.emf"/><Relationship Id="rId217" Type="http://schemas.openxmlformats.org/officeDocument/2006/relationships/image" Target="../media/image1203.emf"/><Relationship Id="rId564" Type="http://schemas.openxmlformats.org/officeDocument/2006/relationships/customXml" Target="../ink/ink1454.xml"/><Relationship Id="rId771" Type="http://schemas.openxmlformats.org/officeDocument/2006/relationships/image" Target="../media/image1479.emf"/><Relationship Id="rId869" Type="http://schemas.openxmlformats.org/officeDocument/2006/relationships/image" Target="../media/image1528.emf"/><Relationship Id="rId424" Type="http://schemas.openxmlformats.org/officeDocument/2006/relationships/customXml" Target="../ink/ink1384.xml"/><Relationship Id="rId631" Type="http://schemas.openxmlformats.org/officeDocument/2006/relationships/image" Target="../media/image1410.emf"/><Relationship Id="rId729" Type="http://schemas.openxmlformats.org/officeDocument/2006/relationships/image" Target="../media/image1458.emf"/><Relationship Id="rId1054" Type="http://schemas.openxmlformats.org/officeDocument/2006/relationships/customXml" Target="../ink/ink1700.xml"/><Relationship Id="rId270" Type="http://schemas.openxmlformats.org/officeDocument/2006/relationships/customXml" Target="../ink/ink1307.xml"/><Relationship Id="rId936" Type="http://schemas.openxmlformats.org/officeDocument/2006/relationships/customXml" Target="../ink/ink1641.xml"/><Relationship Id="rId65" Type="http://schemas.openxmlformats.org/officeDocument/2006/relationships/customXml" Target="../ink/ink1204.xml"/><Relationship Id="rId130" Type="http://schemas.openxmlformats.org/officeDocument/2006/relationships/image" Target="../media/image1160.emf"/><Relationship Id="rId368" Type="http://schemas.openxmlformats.org/officeDocument/2006/relationships/customXml" Target="../ink/ink1356.xml"/><Relationship Id="rId575" Type="http://schemas.openxmlformats.org/officeDocument/2006/relationships/image" Target="../media/image1382.emf"/><Relationship Id="rId782" Type="http://schemas.openxmlformats.org/officeDocument/2006/relationships/customXml" Target="../ink/ink1564.xml"/><Relationship Id="rId228" Type="http://schemas.openxmlformats.org/officeDocument/2006/relationships/customXml" Target="../ink/ink1286.xml"/><Relationship Id="rId435" Type="http://schemas.openxmlformats.org/officeDocument/2006/relationships/image" Target="../media/image1312.emf"/><Relationship Id="rId642" Type="http://schemas.openxmlformats.org/officeDocument/2006/relationships/customXml" Target="../ink/ink1493.xml"/><Relationship Id="rId1065" Type="http://schemas.openxmlformats.org/officeDocument/2006/relationships/image" Target="../media/image1626.emf"/><Relationship Id="rId281" Type="http://schemas.openxmlformats.org/officeDocument/2006/relationships/image" Target="../media/image1235.emf"/><Relationship Id="rId502" Type="http://schemas.openxmlformats.org/officeDocument/2006/relationships/customXml" Target="../ink/ink1423.xml"/><Relationship Id="rId947" Type="http://schemas.openxmlformats.org/officeDocument/2006/relationships/image" Target="../media/image1567.emf"/><Relationship Id="rId76" Type="http://schemas.openxmlformats.org/officeDocument/2006/relationships/image" Target="../media/image1133.emf"/><Relationship Id="rId141" Type="http://schemas.openxmlformats.org/officeDocument/2006/relationships/customXml" Target="../ink/ink1242.xml"/><Relationship Id="rId379" Type="http://schemas.openxmlformats.org/officeDocument/2006/relationships/image" Target="../media/image1284.emf"/><Relationship Id="rId586" Type="http://schemas.openxmlformats.org/officeDocument/2006/relationships/customXml" Target="../ink/ink1465.xml"/><Relationship Id="rId793" Type="http://schemas.openxmlformats.org/officeDocument/2006/relationships/image" Target="../media/image1490.emf"/><Relationship Id="rId807" Type="http://schemas.openxmlformats.org/officeDocument/2006/relationships/image" Target="../media/image1497.emf"/><Relationship Id="rId7" Type="http://schemas.openxmlformats.org/officeDocument/2006/relationships/image" Target="../media/image809.emf"/><Relationship Id="rId239" Type="http://schemas.openxmlformats.org/officeDocument/2006/relationships/image" Target="../media/image1214.emf"/><Relationship Id="rId446" Type="http://schemas.openxmlformats.org/officeDocument/2006/relationships/customXml" Target="../ink/ink1395.xml"/><Relationship Id="rId653" Type="http://schemas.openxmlformats.org/officeDocument/2006/relationships/image" Target="../media/image1421.emf"/><Relationship Id="rId292" Type="http://schemas.openxmlformats.org/officeDocument/2006/relationships/customXml" Target="../ink/ink1318.xml"/><Relationship Id="rId306" Type="http://schemas.openxmlformats.org/officeDocument/2006/relationships/customXml" Target="../ink/ink1325.xml"/><Relationship Id="rId860" Type="http://schemas.openxmlformats.org/officeDocument/2006/relationships/customXml" Target="../ink/ink1603.xml"/><Relationship Id="rId958" Type="http://schemas.openxmlformats.org/officeDocument/2006/relationships/customXml" Target="../ink/ink1652.xml"/><Relationship Id="rId87" Type="http://schemas.openxmlformats.org/officeDocument/2006/relationships/customXml" Target="../ink/ink1215.xml"/><Relationship Id="rId513" Type="http://schemas.openxmlformats.org/officeDocument/2006/relationships/image" Target="../media/image1351.emf"/><Relationship Id="rId597" Type="http://schemas.openxmlformats.org/officeDocument/2006/relationships/image" Target="../media/image1393.emf"/><Relationship Id="rId720" Type="http://schemas.openxmlformats.org/officeDocument/2006/relationships/customXml" Target="../ink/ink1533.xml"/><Relationship Id="rId818" Type="http://schemas.openxmlformats.org/officeDocument/2006/relationships/customXml" Target="../ink/ink1582.xml"/><Relationship Id="rId152" Type="http://schemas.openxmlformats.org/officeDocument/2006/relationships/customXml" Target="../ink/ink1248.xml"/><Relationship Id="rId457" Type="http://schemas.openxmlformats.org/officeDocument/2006/relationships/image" Target="../media/image1323.emf"/><Relationship Id="rId1003" Type="http://schemas.openxmlformats.org/officeDocument/2006/relationships/image" Target="../media/image1595.emf"/><Relationship Id="rId664" Type="http://schemas.openxmlformats.org/officeDocument/2006/relationships/customXml" Target="../ink/ink1504.xml"/><Relationship Id="rId871" Type="http://schemas.openxmlformats.org/officeDocument/2006/relationships/image" Target="../media/image1529.emf"/><Relationship Id="rId969" Type="http://schemas.openxmlformats.org/officeDocument/2006/relationships/image" Target="../media/image1578.emf"/><Relationship Id="rId14" Type="http://schemas.openxmlformats.org/officeDocument/2006/relationships/customXml" Target="../ink/ink1177.xml"/><Relationship Id="rId317" Type="http://schemas.openxmlformats.org/officeDocument/2006/relationships/image" Target="../media/image1253.emf"/><Relationship Id="rId524" Type="http://schemas.openxmlformats.org/officeDocument/2006/relationships/customXml" Target="../ink/ink1434.xml"/><Relationship Id="rId731" Type="http://schemas.openxmlformats.org/officeDocument/2006/relationships/image" Target="../media/image1459.emf"/><Relationship Id="rId98" Type="http://schemas.openxmlformats.org/officeDocument/2006/relationships/image" Target="../media/image1144.emf"/><Relationship Id="rId163" Type="http://schemas.openxmlformats.org/officeDocument/2006/relationships/image" Target="../media/image1176.emf"/><Relationship Id="rId370" Type="http://schemas.openxmlformats.org/officeDocument/2006/relationships/customXml" Target="../ink/ink1357.xml"/><Relationship Id="rId829" Type="http://schemas.openxmlformats.org/officeDocument/2006/relationships/image" Target="../media/image1508.emf"/><Relationship Id="rId1014" Type="http://schemas.openxmlformats.org/officeDocument/2006/relationships/customXml" Target="../ink/ink1680.xml"/><Relationship Id="rId230" Type="http://schemas.openxmlformats.org/officeDocument/2006/relationships/customXml" Target="../ink/ink1287.xml"/><Relationship Id="rId468" Type="http://schemas.openxmlformats.org/officeDocument/2006/relationships/customXml" Target="../ink/ink1406.xml"/><Relationship Id="rId675" Type="http://schemas.openxmlformats.org/officeDocument/2006/relationships/image" Target="../media/image1432.emf"/><Relationship Id="rId882" Type="http://schemas.openxmlformats.org/officeDocument/2006/relationships/customXml" Target="../ink/ink1614.xml"/><Relationship Id="rId25" Type="http://schemas.openxmlformats.org/officeDocument/2006/relationships/customXml" Target="../ink/ink1184.xml"/><Relationship Id="rId328" Type="http://schemas.openxmlformats.org/officeDocument/2006/relationships/customXml" Target="../ink/ink1336.xml"/><Relationship Id="rId535" Type="http://schemas.openxmlformats.org/officeDocument/2006/relationships/image" Target="../media/image1362.emf"/><Relationship Id="rId742" Type="http://schemas.openxmlformats.org/officeDocument/2006/relationships/customXml" Target="../ink/ink1544.xml"/><Relationship Id="rId174" Type="http://schemas.openxmlformats.org/officeDocument/2006/relationships/customXml" Target="../ink/ink1259.xml"/><Relationship Id="rId381" Type="http://schemas.openxmlformats.org/officeDocument/2006/relationships/image" Target="../media/image1285.emf"/><Relationship Id="rId602" Type="http://schemas.openxmlformats.org/officeDocument/2006/relationships/customXml" Target="../ink/ink1473.xml"/><Relationship Id="rId1025" Type="http://schemas.openxmlformats.org/officeDocument/2006/relationships/image" Target="../media/image1606.emf"/><Relationship Id="rId241" Type="http://schemas.openxmlformats.org/officeDocument/2006/relationships/image" Target="../media/image1215.emf"/><Relationship Id="rId479" Type="http://schemas.openxmlformats.org/officeDocument/2006/relationships/image" Target="../media/image1334.emf"/><Relationship Id="rId686" Type="http://schemas.openxmlformats.org/officeDocument/2006/relationships/customXml" Target="../ink/ink1516.xml"/><Relationship Id="rId893" Type="http://schemas.openxmlformats.org/officeDocument/2006/relationships/image" Target="../media/image1540.emf"/><Relationship Id="rId907" Type="http://schemas.openxmlformats.org/officeDocument/2006/relationships/image" Target="../media/image1547.emf"/><Relationship Id="rId36" Type="http://schemas.openxmlformats.org/officeDocument/2006/relationships/image" Target="../media/image1113.emf"/><Relationship Id="rId339" Type="http://schemas.openxmlformats.org/officeDocument/2006/relationships/image" Target="../media/image1264.emf"/><Relationship Id="rId546" Type="http://schemas.openxmlformats.org/officeDocument/2006/relationships/customXml" Target="../ink/ink1445.xml"/><Relationship Id="rId753" Type="http://schemas.openxmlformats.org/officeDocument/2006/relationships/image" Target="../media/image1470.emf"/><Relationship Id="rId101" Type="http://schemas.openxmlformats.org/officeDocument/2006/relationships/customXml" Target="../ink/ink1222.xml"/><Relationship Id="rId185" Type="http://schemas.openxmlformats.org/officeDocument/2006/relationships/image" Target="../media/image1187.emf"/><Relationship Id="rId406" Type="http://schemas.openxmlformats.org/officeDocument/2006/relationships/customXml" Target="../ink/ink1375.xml"/><Relationship Id="rId960" Type="http://schemas.openxmlformats.org/officeDocument/2006/relationships/customXml" Target="../ink/ink1653.xml"/><Relationship Id="rId1036" Type="http://schemas.openxmlformats.org/officeDocument/2006/relationships/customXml" Target="../ink/ink1691.xml"/><Relationship Id="rId392" Type="http://schemas.openxmlformats.org/officeDocument/2006/relationships/customXml" Target="../ink/ink1368.xml"/><Relationship Id="rId613" Type="http://schemas.openxmlformats.org/officeDocument/2006/relationships/image" Target="../media/image1401.emf"/><Relationship Id="rId697" Type="http://schemas.openxmlformats.org/officeDocument/2006/relationships/image" Target="../media/image1442.emf"/><Relationship Id="rId820" Type="http://schemas.openxmlformats.org/officeDocument/2006/relationships/customXml" Target="../ink/ink1583.xml"/><Relationship Id="rId918" Type="http://schemas.openxmlformats.org/officeDocument/2006/relationships/customXml" Target="../ink/ink1632.xml"/><Relationship Id="rId252" Type="http://schemas.openxmlformats.org/officeDocument/2006/relationships/customXml" Target="../ink/ink1298.xml"/><Relationship Id="rId47" Type="http://schemas.openxmlformats.org/officeDocument/2006/relationships/customXml" Target="../ink/ink1195.xml"/><Relationship Id="rId112" Type="http://schemas.openxmlformats.org/officeDocument/2006/relationships/image" Target="../media/image1151.emf"/><Relationship Id="rId557" Type="http://schemas.openxmlformats.org/officeDocument/2006/relationships/image" Target="../media/image1373.emf"/><Relationship Id="rId764" Type="http://schemas.openxmlformats.org/officeDocument/2006/relationships/customXml" Target="../ink/ink1555.xml"/><Relationship Id="rId971" Type="http://schemas.openxmlformats.org/officeDocument/2006/relationships/image" Target="../media/image1579.emf"/><Relationship Id="rId196" Type="http://schemas.openxmlformats.org/officeDocument/2006/relationships/customXml" Target="../ink/ink1270.xml"/><Relationship Id="rId417" Type="http://schemas.openxmlformats.org/officeDocument/2006/relationships/image" Target="../media/image1303.emf"/><Relationship Id="rId624" Type="http://schemas.openxmlformats.org/officeDocument/2006/relationships/customXml" Target="../ink/ink1484.xml"/><Relationship Id="rId831" Type="http://schemas.openxmlformats.org/officeDocument/2006/relationships/image" Target="../media/image1509.emf"/><Relationship Id="rId1047" Type="http://schemas.openxmlformats.org/officeDocument/2006/relationships/image" Target="../media/image1617.emf"/><Relationship Id="rId263" Type="http://schemas.openxmlformats.org/officeDocument/2006/relationships/image" Target="../media/image1226.emf"/><Relationship Id="rId470" Type="http://schemas.openxmlformats.org/officeDocument/2006/relationships/customXml" Target="../ink/ink1407.xml"/><Relationship Id="rId929" Type="http://schemas.openxmlformats.org/officeDocument/2006/relationships/image" Target="../media/image1558.emf"/><Relationship Id="rId58" Type="http://schemas.openxmlformats.org/officeDocument/2006/relationships/image" Target="../media/image1124.emf"/><Relationship Id="rId123" Type="http://schemas.openxmlformats.org/officeDocument/2006/relationships/customXml" Target="../ink/ink1233.xml"/><Relationship Id="rId330" Type="http://schemas.openxmlformats.org/officeDocument/2006/relationships/customXml" Target="../ink/ink1337.xml"/><Relationship Id="rId568" Type="http://schemas.openxmlformats.org/officeDocument/2006/relationships/customXml" Target="../ink/ink1456.xml"/><Relationship Id="rId775" Type="http://schemas.openxmlformats.org/officeDocument/2006/relationships/image" Target="../media/image1481.emf"/><Relationship Id="rId982" Type="http://schemas.openxmlformats.org/officeDocument/2006/relationships/customXml" Target="../ink/ink1664.xml"/><Relationship Id="rId428" Type="http://schemas.openxmlformats.org/officeDocument/2006/relationships/customXml" Target="../ink/ink1386.xml"/><Relationship Id="rId635" Type="http://schemas.openxmlformats.org/officeDocument/2006/relationships/image" Target="../media/image1412.emf"/><Relationship Id="rId842" Type="http://schemas.openxmlformats.org/officeDocument/2006/relationships/customXml" Target="../ink/ink1594.xml"/><Relationship Id="rId1058" Type="http://schemas.openxmlformats.org/officeDocument/2006/relationships/customXml" Target="../ink/ink1702.xml"/><Relationship Id="rId274" Type="http://schemas.openxmlformats.org/officeDocument/2006/relationships/customXml" Target="../ink/ink1309.xml"/><Relationship Id="rId481" Type="http://schemas.openxmlformats.org/officeDocument/2006/relationships/image" Target="../media/image1335.emf"/><Relationship Id="rId702" Type="http://schemas.openxmlformats.org/officeDocument/2006/relationships/customXml" Target="../ink/ink1524.xml"/><Relationship Id="rId69" Type="http://schemas.openxmlformats.org/officeDocument/2006/relationships/customXml" Target="../ink/ink1206.xml"/><Relationship Id="rId134" Type="http://schemas.openxmlformats.org/officeDocument/2006/relationships/image" Target="../media/image1162.emf"/><Relationship Id="rId579" Type="http://schemas.openxmlformats.org/officeDocument/2006/relationships/image" Target="../media/image1384.emf"/><Relationship Id="rId786" Type="http://schemas.openxmlformats.org/officeDocument/2006/relationships/customXml" Target="../ink/ink1566.xml"/><Relationship Id="rId993" Type="http://schemas.openxmlformats.org/officeDocument/2006/relationships/image" Target="../media/image1590.emf"/><Relationship Id="rId341" Type="http://schemas.openxmlformats.org/officeDocument/2006/relationships/image" Target="../media/image1265.emf"/><Relationship Id="rId439" Type="http://schemas.openxmlformats.org/officeDocument/2006/relationships/image" Target="../media/image1314.emf"/><Relationship Id="rId646" Type="http://schemas.openxmlformats.org/officeDocument/2006/relationships/customXml" Target="../ink/ink1495.xml"/><Relationship Id="rId1069" Type="http://schemas.openxmlformats.org/officeDocument/2006/relationships/image" Target="../media/image1628.emf"/><Relationship Id="rId201" Type="http://schemas.openxmlformats.org/officeDocument/2006/relationships/image" Target="../media/image1195.emf"/><Relationship Id="rId285" Type="http://schemas.openxmlformats.org/officeDocument/2006/relationships/image" Target="../media/image1237.emf"/><Relationship Id="rId506" Type="http://schemas.openxmlformats.org/officeDocument/2006/relationships/customXml" Target="../ink/ink1425.xml"/><Relationship Id="rId853" Type="http://schemas.openxmlformats.org/officeDocument/2006/relationships/image" Target="../media/image1520.emf"/><Relationship Id="rId492" Type="http://schemas.openxmlformats.org/officeDocument/2006/relationships/customXml" Target="../ink/ink1418.xml"/><Relationship Id="rId713" Type="http://schemas.openxmlformats.org/officeDocument/2006/relationships/image" Target="../media/image1450.emf"/><Relationship Id="rId797" Type="http://schemas.openxmlformats.org/officeDocument/2006/relationships/image" Target="../media/image1492.emf"/><Relationship Id="rId920" Type="http://schemas.openxmlformats.org/officeDocument/2006/relationships/customXml" Target="../ink/ink1633.xml"/><Relationship Id="rId145" Type="http://schemas.openxmlformats.org/officeDocument/2006/relationships/customXml" Target="../ink/ink1244.xml"/><Relationship Id="rId352" Type="http://schemas.openxmlformats.org/officeDocument/2006/relationships/customXml" Target="../ink/ink1348.xml"/><Relationship Id="rId212" Type="http://schemas.openxmlformats.org/officeDocument/2006/relationships/customXml" Target="../ink/ink1278.xml"/><Relationship Id="rId657" Type="http://schemas.openxmlformats.org/officeDocument/2006/relationships/image" Target="../media/image1423.emf"/><Relationship Id="rId864" Type="http://schemas.openxmlformats.org/officeDocument/2006/relationships/customXml" Target="../ink/ink1605.xml"/><Relationship Id="rId296" Type="http://schemas.openxmlformats.org/officeDocument/2006/relationships/customXml" Target="../ink/ink1320.xml"/><Relationship Id="rId517" Type="http://schemas.openxmlformats.org/officeDocument/2006/relationships/image" Target="../media/image1353.emf"/><Relationship Id="rId724" Type="http://schemas.openxmlformats.org/officeDocument/2006/relationships/customXml" Target="../ink/ink1535.xml"/><Relationship Id="rId931" Type="http://schemas.openxmlformats.org/officeDocument/2006/relationships/image" Target="../media/image1559.emf"/><Relationship Id="rId60" Type="http://schemas.openxmlformats.org/officeDocument/2006/relationships/image" Target="../media/image1125.emf"/><Relationship Id="rId156" Type="http://schemas.openxmlformats.org/officeDocument/2006/relationships/customXml" Target="../ink/ink1250.xml"/><Relationship Id="rId363" Type="http://schemas.openxmlformats.org/officeDocument/2006/relationships/image" Target="../media/image1276.emf"/><Relationship Id="rId570" Type="http://schemas.openxmlformats.org/officeDocument/2006/relationships/customXml" Target="../ink/ink1457.xml"/><Relationship Id="rId1007" Type="http://schemas.openxmlformats.org/officeDocument/2006/relationships/image" Target="../media/image1597.emf"/><Relationship Id="rId223" Type="http://schemas.openxmlformats.org/officeDocument/2006/relationships/image" Target="../media/image1206.emf"/><Relationship Id="rId430" Type="http://schemas.openxmlformats.org/officeDocument/2006/relationships/customXml" Target="../ink/ink1387.xml"/><Relationship Id="rId668" Type="http://schemas.openxmlformats.org/officeDocument/2006/relationships/customXml" Target="../ink/ink1506.xml"/><Relationship Id="rId875" Type="http://schemas.openxmlformats.org/officeDocument/2006/relationships/image" Target="../media/image1531.emf"/><Relationship Id="rId1060" Type="http://schemas.openxmlformats.org/officeDocument/2006/relationships/customXml" Target="../ink/ink1703.xml"/><Relationship Id="rId18" Type="http://schemas.openxmlformats.org/officeDocument/2006/relationships/customXml" Target="../ink/ink1180.xml"/><Relationship Id="rId528" Type="http://schemas.openxmlformats.org/officeDocument/2006/relationships/customXml" Target="../ink/ink1436.xml"/><Relationship Id="rId735" Type="http://schemas.openxmlformats.org/officeDocument/2006/relationships/image" Target="../media/image1461.emf"/><Relationship Id="rId942" Type="http://schemas.openxmlformats.org/officeDocument/2006/relationships/customXml" Target="../ink/ink1644.xml"/><Relationship Id="rId167" Type="http://schemas.openxmlformats.org/officeDocument/2006/relationships/image" Target="../media/image1178.emf"/><Relationship Id="rId374" Type="http://schemas.openxmlformats.org/officeDocument/2006/relationships/customXml" Target="../ink/ink1359.xml"/><Relationship Id="rId581" Type="http://schemas.openxmlformats.org/officeDocument/2006/relationships/image" Target="../media/image1385.emf"/><Relationship Id="rId1018" Type="http://schemas.openxmlformats.org/officeDocument/2006/relationships/customXml" Target="../ink/ink1682.xml"/><Relationship Id="rId71" Type="http://schemas.openxmlformats.org/officeDocument/2006/relationships/customXml" Target="../ink/ink1207.xml"/><Relationship Id="rId234" Type="http://schemas.openxmlformats.org/officeDocument/2006/relationships/customXml" Target="../ink/ink1289.xml"/><Relationship Id="rId679" Type="http://schemas.openxmlformats.org/officeDocument/2006/relationships/customXml" Target="../ink/ink1512.xml"/><Relationship Id="rId802" Type="http://schemas.openxmlformats.org/officeDocument/2006/relationships/customXml" Target="../ink/ink1574.xml"/><Relationship Id="rId886" Type="http://schemas.openxmlformats.org/officeDocument/2006/relationships/customXml" Target="../ink/ink1616.xml"/><Relationship Id="rId2" Type="http://schemas.openxmlformats.org/officeDocument/2006/relationships/notesSlide" Target="../notesSlides/notesSlide19.xml"/><Relationship Id="rId29" Type="http://schemas.openxmlformats.org/officeDocument/2006/relationships/customXml" Target="../ink/ink1186.xml"/><Relationship Id="rId441" Type="http://schemas.openxmlformats.org/officeDocument/2006/relationships/image" Target="../media/image1315.emf"/><Relationship Id="rId539" Type="http://schemas.openxmlformats.org/officeDocument/2006/relationships/image" Target="../media/image1364.emf"/><Relationship Id="rId746" Type="http://schemas.openxmlformats.org/officeDocument/2006/relationships/customXml" Target="../ink/ink1546.xml"/><Relationship Id="rId178" Type="http://schemas.openxmlformats.org/officeDocument/2006/relationships/customXml" Target="../ink/ink1261.xml"/><Relationship Id="rId301" Type="http://schemas.openxmlformats.org/officeDocument/2006/relationships/image" Target="../media/image1245.emf"/><Relationship Id="rId953" Type="http://schemas.openxmlformats.org/officeDocument/2006/relationships/image" Target="../media/image1570.emf"/><Relationship Id="rId1029" Type="http://schemas.openxmlformats.org/officeDocument/2006/relationships/image" Target="../media/image1608.emf"/><Relationship Id="rId82" Type="http://schemas.openxmlformats.org/officeDocument/2006/relationships/image" Target="../media/image1136.emf"/><Relationship Id="rId385" Type="http://schemas.openxmlformats.org/officeDocument/2006/relationships/image" Target="../media/image1287.emf"/><Relationship Id="rId592" Type="http://schemas.openxmlformats.org/officeDocument/2006/relationships/customXml" Target="../ink/ink1468.xml"/><Relationship Id="rId606" Type="http://schemas.openxmlformats.org/officeDocument/2006/relationships/customXml" Target="../ink/ink1475.xml"/><Relationship Id="rId813" Type="http://schemas.openxmlformats.org/officeDocument/2006/relationships/image" Target="../media/image1500.emf"/><Relationship Id="rId245" Type="http://schemas.openxmlformats.org/officeDocument/2006/relationships/image" Target="../media/image1217.emf"/><Relationship Id="rId452" Type="http://schemas.openxmlformats.org/officeDocument/2006/relationships/customXml" Target="../ink/ink1398.xml"/><Relationship Id="rId897" Type="http://schemas.openxmlformats.org/officeDocument/2006/relationships/image" Target="../media/image1542.emf"/><Relationship Id="rId105" Type="http://schemas.openxmlformats.org/officeDocument/2006/relationships/customXml" Target="../ink/ink1224.xml"/><Relationship Id="rId312" Type="http://schemas.openxmlformats.org/officeDocument/2006/relationships/customXml" Target="../ink/ink1328.xml"/><Relationship Id="rId757" Type="http://schemas.openxmlformats.org/officeDocument/2006/relationships/image" Target="../media/image1472.emf"/><Relationship Id="rId964" Type="http://schemas.openxmlformats.org/officeDocument/2006/relationships/customXml" Target="../ink/ink1655.xml"/><Relationship Id="rId93" Type="http://schemas.openxmlformats.org/officeDocument/2006/relationships/customXml" Target="../ink/ink1218.xml"/><Relationship Id="rId189" Type="http://schemas.openxmlformats.org/officeDocument/2006/relationships/image" Target="../media/image1189.emf"/><Relationship Id="rId396" Type="http://schemas.openxmlformats.org/officeDocument/2006/relationships/customXml" Target="../ink/ink1370.xml"/><Relationship Id="rId617" Type="http://schemas.openxmlformats.org/officeDocument/2006/relationships/image" Target="../media/image1403.emf"/><Relationship Id="rId824" Type="http://schemas.openxmlformats.org/officeDocument/2006/relationships/customXml" Target="../ink/ink1585.xml"/><Relationship Id="rId256" Type="http://schemas.openxmlformats.org/officeDocument/2006/relationships/customXml" Target="../ink/ink1300.xml"/><Relationship Id="rId463" Type="http://schemas.openxmlformats.org/officeDocument/2006/relationships/image" Target="../media/image1326.emf"/><Relationship Id="rId670" Type="http://schemas.openxmlformats.org/officeDocument/2006/relationships/customXml" Target="../ink/ink1507.xml"/><Relationship Id="rId116" Type="http://schemas.openxmlformats.org/officeDocument/2006/relationships/image" Target="../media/image1153.emf"/><Relationship Id="rId323" Type="http://schemas.openxmlformats.org/officeDocument/2006/relationships/image" Target="../media/image1256.emf"/><Relationship Id="rId530" Type="http://schemas.openxmlformats.org/officeDocument/2006/relationships/customXml" Target="../ink/ink1437.xml"/><Relationship Id="rId768" Type="http://schemas.openxmlformats.org/officeDocument/2006/relationships/customXml" Target="../ink/ink1557.xml"/><Relationship Id="rId975" Type="http://schemas.openxmlformats.org/officeDocument/2006/relationships/image" Target="../media/image1581.emf"/><Relationship Id="rId20" Type="http://schemas.openxmlformats.org/officeDocument/2006/relationships/customXml" Target="../ink/ink1181.xml"/><Relationship Id="rId628" Type="http://schemas.openxmlformats.org/officeDocument/2006/relationships/customXml" Target="../ink/ink1486.xml"/><Relationship Id="rId835" Type="http://schemas.openxmlformats.org/officeDocument/2006/relationships/image" Target="../media/image1511.emf"/><Relationship Id="rId267" Type="http://schemas.openxmlformats.org/officeDocument/2006/relationships/image" Target="../media/image1228.emf"/><Relationship Id="rId474" Type="http://schemas.openxmlformats.org/officeDocument/2006/relationships/customXml" Target="../ink/ink1409.xml"/><Relationship Id="rId1020" Type="http://schemas.openxmlformats.org/officeDocument/2006/relationships/customXml" Target="../ink/ink1683.xml"/><Relationship Id="rId127" Type="http://schemas.openxmlformats.org/officeDocument/2006/relationships/customXml" Target="../ink/ink1235.xml"/><Relationship Id="rId681" Type="http://schemas.openxmlformats.org/officeDocument/2006/relationships/image" Target="../media/image1434.emf"/><Relationship Id="rId779" Type="http://schemas.openxmlformats.org/officeDocument/2006/relationships/image" Target="../media/image1483.emf"/><Relationship Id="rId902" Type="http://schemas.openxmlformats.org/officeDocument/2006/relationships/customXml" Target="../ink/ink1624.xml"/><Relationship Id="rId986" Type="http://schemas.openxmlformats.org/officeDocument/2006/relationships/customXml" Target="../ink/ink1666.xml"/><Relationship Id="rId31" Type="http://schemas.openxmlformats.org/officeDocument/2006/relationships/customXml" Target="../ink/ink1187.xml"/><Relationship Id="rId334" Type="http://schemas.openxmlformats.org/officeDocument/2006/relationships/customXml" Target="../ink/ink1339.xml"/><Relationship Id="rId541" Type="http://schemas.openxmlformats.org/officeDocument/2006/relationships/image" Target="../media/image1365.emf"/><Relationship Id="rId639" Type="http://schemas.openxmlformats.org/officeDocument/2006/relationships/image" Target="../media/image1414.emf"/><Relationship Id="rId180" Type="http://schemas.openxmlformats.org/officeDocument/2006/relationships/customXml" Target="../ink/ink1262.xml"/><Relationship Id="rId278" Type="http://schemas.openxmlformats.org/officeDocument/2006/relationships/customXml" Target="../ink/ink1311.xml"/><Relationship Id="rId401" Type="http://schemas.openxmlformats.org/officeDocument/2006/relationships/image" Target="../media/image1295.emf"/><Relationship Id="rId846" Type="http://schemas.openxmlformats.org/officeDocument/2006/relationships/customXml" Target="../ink/ink1596.xml"/><Relationship Id="rId1031" Type="http://schemas.openxmlformats.org/officeDocument/2006/relationships/image" Target="../media/image1609.emf"/><Relationship Id="rId485" Type="http://schemas.openxmlformats.org/officeDocument/2006/relationships/image" Target="../media/image1337.emf"/><Relationship Id="rId692" Type="http://schemas.openxmlformats.org/officeDocument/2006/relationships/customXml" Target="../ink/ink1519.xml"/><Relationship Id="rId706" Type="http://schemas.openxmlformats.org/officeDocument/2006/relationships/customXml" Target="../ink/ink1526.xml"/><Relationship Id="rId913" Type="http://schemas.openxmlformats.org/officeDocument/2006/relationships/image" Target="../media/image1550.emf"/><Relationship Id="rId42" Type="http://schemas.openxmlformats.org/officeDocument/2006/relationships/image" Target="../media/image1116.emf"/><Relationship Id="rId138" Type="http://schemas.openxmlformats.org/officeDocument/2006/relationships/image" Target="../media/image1164.emf"/><Relationship Id="rId345" Type="http://schemas.openxmlformats.org/officeDocument/2006/relationships/image" Target="../media/image1267.emf"/><Relationship Id="rId552" Type="http://schemas.openxmlformats.org/officeDocument/2006/relationships/customXml" Target="../ink/ink1448.xml"/><Relationship Id="rId997" Type="http://schemas.openxmlformats.org/officeDocument/2006/relationships/image" Target="../media/image1592.emf"/><Relationship Id="rId191" Type="http://schemas.openxmlformats.org/officeDocument/2006/relationships/image" Target="../media/image1190.emf"/><Relationship Id="rId205" Type="http://schemas.openxmlformats.org/officeDocument/2006/relationships/image" Target="../media/image1197.emf"/><Relationship Id="rId412" Type="http://schemas.openxmlformats.org/officeDocument/2006/relationships/customXml" Target="../ink/ink1378.xml"/><Relationship Id="rId857" Type="http://schemas.openxmlformats.org/officeDocument/2006/relationships/image" Target="../media/image1522.emf"/><Relationship Id="rId1042" Type="http://schemas.openxmlformats.org/officeDocument/2006/relationships/customXml" Target="../ink/ink1694.xml"/><Relationship Id="rId289" Type="http://schemas.openxmlformats.org/officeDocument/2006/relationships/image" Target="../media/image1239.emf"/><Relationship Id="rId496" Type="http://schemas.openxmlformats.org/officeDocument/2006/relationships/customXml" Target="../ink/ink1420.xml"/><Relationship Id="rId717" Type="http://schemas.openxmlformats.org/officeDocument/2006/relationships/image" Target="../media/image1452.emf"/><Relationship Id="rId924" Type="http://schemas.openxmlformats.org/officeDocument/2006/relationships/customXml" Target="../ink/ink1635.xml"/><Relationship Id="rId53" Type="http://schemas.openxmlformats.org/officeDocument/2006/relationships/customXml" Target="../ink/ink1198.xml"/><Relationship Id="rId149" Type="http://schemas.openxmlformats.org/officeDocument/2006/relationships/image" Target="../media/image1169.emf"/><Relationship Id="rId356" Type="http://schemas.openxmlformats.org/officeDocument/2006/relationships/customXml" Target="../ink/ink1350.xml"/><Relationship Id="rId563" Type="http://schemas.openxmlformats.org/officeDocument/2006/relationships/image" Target="../media/image1376.emf"/><Relationship Id="rId770" Type="http://schemas.openxmlformats.org/officeDocument/2006/relationships/customXml" Target="../ink/ink1558.xml"/><Relationship Id="rId216" Type="http://schemas.openxmlformats.org/officeDocument/2006/relationships/customXml" Target="../ink/ink1280.xml"/><Relationship Id="rId423" Type="http://schemas.openxmlformats.org/officeDocument/2006/relationships/image" Target="../media/image1306.emf"/><Relationship Id="rId868" Type="http://schemas.openxmlformats.org/officeDocument/2006/relationships/customXml" Target="../ink/ink1607.xml"/><Relationship Id="rId1053" Type="http://schemas.openxmlformats.org/officeDocument/2006/relationships/image" Target="../media/image1620.emf"/><Relationship Id="rId630" Type="http://schemas.openxmlformats.org/officeDocument/2006/relationships/customXml" Target="../ink/ink1487.xml"/><Relationship Id="rId728" Type="http://schemas.openxmlformats.org/officeDocument/2006/relationships/customXml" Target="../ink/ink1537.xml"/><Relationship Id="rId935" Type="http://schemas.openxmlformats.org/officeDocument/2006/relationships/image" Target="../media/image1561.emf"/><Relationship Id="rId64" Type="http://schemas.openxmlformats.org/officeDocument/2006/relationships/image" Target="../media/image1127.emf"/><Relationship Id="rId367" Type="http://schemas.openxmlformats.org/officeDocument/2006/relationships/image" Target="../media/image1278.emf"/><Relationship Id="rId574" Type="http://schemas.openxmlformats.org/officeDocument/2006/relationships/customXml" Target="../ink/ink1459.xml"/><Relationship Id="rId227" Type="http://schemas.openxmlformats.org/officeDocument/2006/relationships/image" Target="../media/image1208.emf"/><Relationship Id="rId781" Type="http://schemas.openxmlformats.org/officeDocument/2006/relationships/image" Target="../media/image1484.emf"/><Relationship Id="rId879" Type="http://schemas.openxmlformats.org/officeDocument/2006/relationships/image" Target="../media/image1533.emf"/><Relationship Id="rId434" Type="http://schemas.openxmlformats.org/officeDocument/2006/relationships/customXml" Target="../ink/ink1389.xml"/><Relationship Id="rId641" Type="http://schemas.openxmlformats.org/officeDocument/2006/relationships/image" Target="../media/image1415.emf"/><Relationship Id="rId739" Type="http://schemas.openxmlformats.org/officeDocument/2006/relationships/image" Target="../media/image1463.emf"/><Relationship Id="rId1064" Type="http://schemas.openxmlformats.org/officeDocument/2006/relationships/customXml" Target="../ink/ink1705.xml"/><Relationship Id="rId280" Type="http://schemas.openxmlformats.org/officeDocument/2006/relationships/customXml" Target="../ink/ink1312.xml"/><Relationship Id="rId501" Type="http://schemas.openxmlformats.org/officeDocument/2006/relationships/image" Target="../media/image1345.emf"/><Relationship Id="rId946" Type="http://schemas.openxmlformats.org/officeDocument/2006/relationships/customXml" Target="../ink/ink1646.xml"/><Relationship Id="rId75" Type="http://schemas.openxmlformats.org/officeDocument/2006/relationships/customXml" Target="../ink/ink1209.xml"/><Relationship Id="rId140" Type="http://schemas.openxmlformats.org/officeDocument/2006/relationships/image" Target="../media/image1165.emf"/><Relationship Id="rId378" Type="http://schemas.openxmlformats.org/officeDocument/2006/relationships/customXml" Target="../ink/ink1361.xml"/><Relationship Id="rId585" Type="http://schemas.openxmlformats.org/officeDocument/2006/relationships/image" Target="../media/image1387.emf"/><Relationship Id="rId792" Type="http://schemas.openxmlformats.org/officeDocument/2006/relationships/customXml" Target="../ink/ink1569.xml"/><Relationship Id="rId806" Type="http://schemas.openxmlformats.org/officeDocument/2006/relationships/customXml" Target="../ink/ink1576.xml"/><Relationship Id="rId6" Type="http://schemas.openxmlformats.org/officeDocument/2006/relationships/customXml" Target="../ink/ink1172.xml"/><Relationship Id="rId238" Type="http://schemas.openxmlformats.org/officeDocument/2006/relationships/customXml" Target="../ink/ink1291.xml"/><Relationship Id="rId445" Type="http://schemas.openxmlformats.org/officeDocument/2006/relationships/image" Target="../media/image1317.emf"/><Relationship Id="rId652" Type="http://schemas.openxmlformats.org/officeDocument/2006/relationships/customXml" Target="../ink/ink1498.xml"/><Relationship Id="rId291" Type="http://schemas.openxmlformats.org/officeDocument/2006/relationships/image" Target="../media/image1240.emf"/><Relationship Id="rId305" Type="http://schemas.openxmlformats.org/officeDocument/2006/relationships/image" Target="../media/image1247.emf"/><Relationship Id="rId512" Type="http://schemas.openxmlformats.org/officeDocument/2006/relationships/customXml" Target="../ink/ink1428.xml"/><Relationship Id="rId957" Type="http://schemas.openxmlformats.org/officeDocument/2006/relationships/image" Target="../media/image1572.emf"/><Relationship Id="rId86" Type="http://schemas.openxmlformats.org/officeDocument/2006/relationships/image" Target="../media/image1138.emf"/><Relationship Id="rId151" Type="http://schemas.openxmlformats.org/officeDocument/2006/relationships/image" Target="../media/image1170.emf"/><Relationship Id="rId389" Type="http://schemas.openxmlformats.org/officeDocument/2006/relationships/image" Target="../media/image1289.emf"/><Relationship Id="rId596" Type="http://schemas.openxmlformats.org/officeDocument/2006/relationships/customXml" Target="../ink/ink1470.xml"/><Relationship Id="rId817" Type="http://schemas.openxmlformats.org/officeDocument/2006/relationships/image" Target="../media/image1502.emf"/><Relationship Id="rId1002" Type="http://schemas.openxmlformats.org/officeDocument/2006/relationships/customXml" Target="../ink/ink1674.xml"/><Relationship Id="rId249" Type="http://schemas.openxmlformats.org/officeDocument/2006/relationships/image" Target="../media/image1219.emf"/><Relationship Id="rId456" Type="http://schemas.openxmlformats.org/officeDocument/2006/relationships/customXml" Target="../ink/ink1400.xml"/><Relationship Id="rId663" Type="http://schemas.openxmlformats.org/officeDocument/2006/relationships/image" Target="../media/image1426.emf"/><Relationship Id="rId870" Type="http://schemas.openxmlformats.org/officeDocument/2006/relationships/customXml" Target="../ink/ink1608.xml"/><Relationship Id="rId13" Type="http://schemas.openxmlformats.org/officeDocument/2006/relationships/customXml" Target="../ink/ink1176.xml"/><Relationship Id="rId109" Type="http://schemas.openxmlformats.org/officeDocument/2006/relationships/customXml" Target="../ink/ink1226.xml"/><Relationship Id="rId316" Type="http://schemas.openxmlformats.org/officeDocument/2006/relationships/customXml" Target="../ink/ink1330.xml"/><Relationship Id="rId523" Type="http://schemas.openxmlformats.org/officeDocument/2006/relationships/image" Target="../media/image1356.emf"/><Relationship Id="rId968" Type="http://schemas.openxmlformats.org/officeDocument/2006/relationships/customXml" Target="../ink/ink1657.xml"/><Relationship Id="rId97" Type="http://schemas.openxmlformats.org/officeDocument/2006/relationships/customXml" Target="../ink/ink1220.xml"/><Relationship Id="rId730" Type="http://schemas.openxmlformats.org/officeDocument/2006/relationships/customXml" Target="../ink/ink1538.xml"/><Relationship Id="rId828" Type="http://schemas.openxmlformats.org/officeDocument/2006/relationships/customXml" Target="../ink/ink1587.xml"/><Relationship Id="rId1013" Type="http://schemas.openxmlformats.org/officeDocument/2006/relationships/image" Target="../media/image1600.emf"/><Relationship Id="rId162" Type="http://schemas.openxmlformats.org/officeDocument/2006/relationships/customXml" Target="../ink/ink1253.xml"/><Relationship Id="rId467" Type="http://schemas.openxmlformats.org/officeDocument/2006/relationships/image" Target="../media/image1328.emf"/><Relationship Id="rId674" Type="http://schemas.openxmlformats.org/officeDocument/2006/relationships/customXml" Target="../ink/ink1509.xml"/><Relationship Id="rId881" Type="http://schemas.openxmlformats.org/officeDocument/2006/relationships/image" Target="../media/image1534.emf"/><Relationship Id="rId979" Type="http://schemas.openxmlformats.org/officeDocument/2006/relationships/image" Target="../media/image1583.emf"/><Relationship Id="rId24" Type="http://schemas.openxmlformats.org/officeDocument/2006/relationships/image" Target="../media/image1107.emf"/><Relationship Id="rId327" Type="http://schemas.openxmlformats.org/officeDocument/2006/relationships/image" Target="../media/image1258.emf"/><Relationship Id="rId534" Type="http://schemas.openxmlformats.org/officeDocument/2006/relationships/customXml" Target="../ink/ink1439.xml"/><Relationship Id="rId741" Type="http://schemas.openxmlformats.org/officeDocument/2006/relationships/image" Target="../media/image1464.emf"/><Relationship Id="rId839" Type="http://schemas.openxmlformats.org/officeDocument/2006/relationships/image" Target="../media/image1513.emf"/><Relationship Id="rId173" Type="http://schemas.openxmlformats.org/officeDocument/2006/relationships/image" Target="../media/image1181.emf"/><Relationship Id="rId380" Type="http://schemas.openxmlformats.org/officeDocument/2006/relationships/customXml" Target="../ink/ink1362.xml"/><Relationship Id="rId601" Type="http://schemas.openxmlformats.org/officeDocument/2006/relationships/image" Target="../media/image1395.emf"/><Relationship Id="rId1024" Type="http://schemas.openxmlformats.org/officeDocument/2006/relationships/customXml" Target="../ink/ink1685.xml"/><Relationship Id="rId240" Type="http://schemas.openxmlformats.org/officeDocument/2006/relationships/customXml" Target="../ink/ink1292.xml"/><Relationship Id="rId478" Type="http://schemas.openxmlformats.org/officeDocument/2006/relationships/customXml" Target="../ink/ink1411.xml"/><Relationship Id="rId685" Type="http://schemas.openxmlformats.org/officeDocument/2006/relationships/image" Target="../media/image1436.emf"/><Relationship Id="rId892" Type="http://schemas.openxmlformats.org/officeDocument/2006/relationships/customXml" Target="../ink/ink1619.xml"/><Relationship Id="rId906" Type="http://schemas.openxmlformats.org/officeDocument/2006/relationships/customXml" Target="../ink/ink1626.xml"/><Relationship Id="rId35" Type="http://schemas.openxmlformats.org/officeDocument/2006/relationships/customXml" Target="../ink/ink1189.xml"/><Relationship Id="rId100" Type="http://schemas.openxmlformats.org/officeDocument/2006/relationships/image" Target="../media/image1145.emf"/><Relationship Id="rId338" Type="http://schemas.openxmlformats.org/officeDocument/2006/relationships/customXml" Target="../ink/ink1341.xml"/><Relationship Id="rId545" Type="http://schemas.openxmlformats.org/officeDocument/2006/relationships/image" Target="../media/image1367.emf"/><Relationship Id="rId752" Type="http://schemas.openxmlformats.org/officeDocument/2006/relationships/customXml" Target="../ink/ink1549.xml"/><Relationship Id="rId184" Type="http://schemas.openxmlformats.org/officeDocument/2006/relationships/customXml" Target="../ink/ink1264.xml"/><Relationship Id="rId391" Type="http://schemas.openxmlformats.org/officeDocument/2006/relationships/image" Target="../media/image1290.emf"/><Relationship Id="rId405" Type="http://schemas.openxmlformats.org/officeDocument/2006/relationships/image" Target="../media/image1297.emf"/><Relationship Id="rId612" Type="http://schemas.openxmlformats.org/officeDocument/2006/relationships/customXml" Target="../ink/ink1478.xml"/><Relationship Id="rId1035" Type="http://schemas.openxmlformats.org/officeDocument/2006/relationships/image" Target="../media/image1611.emf"/><Relationship Id="rId251" Type="http://schemas.openxmlformats.org/officeDocument/2006/relationships/image" Target="../media/image1220.emf"/><Relationship Id="rId489" Type="http://schemas.openxmlformats.org/officeDocument/2006/relationships/image" Target="../media/image1339.emf"/><Relationship Id="rId696" Type="http://schemas.openxmlformats.org/officeDocument/2006/relationships/customXml" Target="../ink/ink1521.xml"/><Relationship Id="rId917" Type="http://schemas.openxmlformats.org/officeDocument/2006/relationships/image" Target="../media/image1552.emf"/><Relationship Id="rId46" Type="http://schemas.openxmlformats.org/officeDocument/2006/relationships/image" Target="../media/image1118.emf"/><Relationship Id="rId349" Type="http://schemas.openxmlformats.org/officeDocument/2006/relationships/image" Target="../media/image1269.emf"/><Relationship Id="rId556" Type="http://schemas.openxmlformats.org/officeDocument/2006/relationships/customXml" Target="../ink/ink1450.xml"/><Relationship Id="rId763" Type="http://schemas.openxmlformats.org/officeDocument/2006/relationships/image" Target="../media/image1475.emf"/><Relationship Id="rId111" Type="http://schemas.openxmlformats.org/officeDocument/2006/relationships/customXml" Target="../ink/ink1227.xml"/><Relationship Id="rId195" Type="http://schemas.openxmlformats.org/officeDocument/2006/relationships/image" Target="../media/image1192.emf"/><Relationship Id="rId209" Type="http://schemas.openxmlformats.org/officeDocument/2006/relationships/image" Target="../media/image1199.emf"/><Relationship Id="rId416" Type="http://schemas.openxmlformats.org/officeDocument/2006/relationships/customXml" Target="../ink/ink1380.xml"/><Relationship Id="rId970" Type="http://schemas.openxmlformats.org/officeDocument/2006/relationships/customXml" Target="../ink/ink1658.xml"/><Relationship Id="rId1046" Type="http://schemas.openxmlformats.org/officeDocument/2006/relationships/customXml" Target="../ink/ink1696.xml"/><Relationship Id="rId623" Type="http://schemas.openxmlformats.org/officeDocument/2006/relationships/image" Target="../media/image1406.emf"/><Relationship Id="rId830" Type="http://schemas.openxmlformats.org/officeDocument/2006/relationships/customXml" Target="../ink/ink1588.xml"/><Relationship Id="rId928" Type="http://schemas.openxmlformats.org/officeDocument/2006/relationships/customXml" Target="../ink/ink1637.xml"/><Relationship Id="rId57" Type="http://schemas.openxmlformats.org/officeDocument/2006/relationships/customXml" Target="../ink/ink1200.xml"/><Relationship Id="rId262" Type="http://schemas.openxmlformats.org/officeDocument/2006/relationships/customXml" Target="../ink/ink1303.xml"/><Relationship Id="rId567" Type="http://schemas.openxmlformats.org/officeDocument/2006/relationships/image" Target="../media/image1378.emf"/><Relationship Id="rId122" Type="http://schemas.openxmlformats.org/officeDocument/2006/relationships/image" Target="../media/image1156.emf"/><Relationship Id="rId774" Type="http://schemas.openxmlformats.org/officeDocument/2006/relationships/customXml" Target="../ink/ink1560.xml"/><Relationship Id="rId981" Type="http://schemas.openxmlformats.org/officeDocument/2006/relationships/image" Target="../media/image1584.emf"/><Relationship Id="rId1057" Type="http://schemas.openxmlformats.org/officeDocument/2006/relationships/image" Target="../media/image1622.emf"/><Relationship Id="rId427" Type="http://schemas.openxmlformats.org/officeDocument/2006/relationships/image" Target="../media/image1308.emf"/><Relationship Id="rId634" Type="http://schemas.openxmlformats.org/officeDocument/2006/relationships/customXml" Target="../ink/ink1489.xml"/><Relationship Id="rId841" Type="http://schemas.openxmlformats.org/officeDocument/2006/relationships/image" Target="../media/image1514.emf"/><Relationship Id="rId273" Type="http://schemas.openxmlformats.org/officeDocument/2006/relationships/image" Target="../media/image1231.emf"/><Relationship Id="rId480" Type="http://schemas.openxmlformats.org/officeDocument/2006/relationships/customXml" Target="../ink/ink1412.xml"/><Relationship Id="rId701" Type="http://schemas.openxmlformats.org/officeDocument/2006/relationships/image" Target="../media/image1444.emf"/><Relationship Id="rId939" Type="http://schemas.openxmlformats.org/officeDocument/2006/relationships/image" Target="../media/image1563.emf"/><Relationship Id="rId68" Type="http://schemas.openxmlformats.org/officeDocument/2006/relationships/image" Target="../media/image1129.emf"/><Relationship Id="rId133" Type="http://schemas.openxmlformats.org/officeDocument/2006/relationships/customXml" Target="../ink/ink1238.xml"/><Relationship Id="rId340" Type="http://schemas.openxmlformats.org/officeDocument/2006/relationships/customXml" Target="../ink/ink1342.xml"/><Relationship Id="rId578" Type="http://schemas.openxmlformats.org/officeDocument/2006/relationships/customXml" Target="../ink/ink1461.xml"/><Relationship Id="rId785" Type="http://schemas.openxmlformats.org/officeDocument/2006/relationships/image" Target="../media/image1486.emf"/><Relationship Id="rId992" Type="http://schemas.openxmlformats.org/officeDocument/2006/relationships/customXml" Target="../ink/ink1669.xml"/><Relationship Id="rId200" Type="http://schemas.openxmlformats.org/officeDocument/2006/relationships/customXml" Target="../ink/ink1272.xml"/><Relationship Id="rId438" Type="http://schemas.openxmlformats.org/officeDocument/2006/relationships/customXml" Target="../ink/ink1391.xml"/><Relationship Id="rId645" Type="http://schemas.openxmlformats.org/officeDocument/2006/relationships/image" Target="../media/image1417.emf"/><Relationship Id="rId852" Type="http://schemas.openxmlformats.org/officeDocument/2006/relationships/customXml" Target="../ink/ink1599.xml"/><Relationship Id="rId1068" Type="http://schemas.openxmlformats.org/officeDocument/2006/relationships/customXml" Target="../ink/ink1707.xml"/><Relationship Id="rId284" Type="http://schemas.openxmlformats.org/officeDocument/2006/relationships/customXml" Target="../ink/ink1314.xml"/><Relationship Id="rId491" Type="http://schemas.openxmlformats.org/officeDocument/2006/relationships/image" Target="../media/image1340.emf"/><Relationship Id="rId505" Type="http://schemas.openxmlformats.org/officeDocument/2006/relationships/image" Target="../media/image1347.emf"/><Relationship Id="rId712" Type="http://schemas.openxmlformats.org/officeDocument/2006/relationships/customXml" Target="../ink/ink1529.xml"/><Relationship Id="rId79" Type="http://schemas.openxmlformats.org/officeDocument/2006/relationships/customXml" Target="../ink/ink1211.xml"/><Relationship Id="rId144" Type="http://schemas.openxmlformats.org/officeDocument/2006/relationships/image" Target="../media/image1167.emf"/><Relationship Id="rId589" Type="http://schemas.openxmlformats.org/officeDocument/2006/relationships/image" Target="../media/image1389.emf"/><Relationship Id="rId796" Type="http://schemas.openxmlformats.org/officeDocument/2006/relationships/customXml" Target="../ink/ink1571.xml"/><Relationship Id="rId351" Type="http://schemas.openxmlformats.org/officeDocument/2006/relationships/image" Target="../media/image1270.emf"/><Relationship Id="rId449" Type="http://schemas.openxmlformats.org/officeDocument/2006/relationships/image" Target="../media/image1319.emf"/><Relationship Id="rId656" Type="http://schemas.openxmlformats.org/officeDocument/2006/relationships/customXml" Target="../ink/ink1500.xml"/><Relationship Id="rId863" Type="http://schemas.openxmlformats.org/officeDocument/2006/relationships/image" Target="../media/image1525.emf"/><Relationship Id="rId211" Type="http://schemas.openxmlformats.org/officeDocument/2006/relationships/image" Target="../media/image1200.emf"/><Relationship Id="rId295" Type="http://schemas.openxmlformats.org/officeDocument/2006/relationships/image" Target="../media/image1242.emf"/><Relationship Id="rId309" Type="http://schemas.openxmlformats.org/officeDocument/2006/relationships/image" Target="../media/image1249.emf"/><Relationship Id="rId516" Type="http://schemas.openxmlformats.org/officeDocument/2006/relationships/customXml" Target="../ink/ink1430.xml"/><Relationship Id="rId723" Type="http://schemas.openxmlformats.org/officeDocument/2006/relationships/image" Target="../media/image1455.emf"/><Relationship Id="rId930" Type="http://schemas.openxmlformats.org/officeDocument/2006/relationships/customXml" Target="../ink/ink1638.xml"/><Relationship Id="rId1006" Type="http://schemas.openxmlformats.org/officeDocument/2006/relationships/customXml" Target="../ink/ink1676.xml"/><Relationship Id="rId155" Type="http://schemas.openxmlformats.org/officeDocument/2006/relationships/image" Target="../media/image1172.emf"/><Relationship Id="rId362" Type="http://schemas.openxmlformats.org/officeDocument/2006/relationships/customXml" Target="../ink/ink1353.xml"/><Relationship Id="rId222" Type="http://schemas.openxmlformats.org/officeDocument/2006/relationships/customXml" Target="../ink/ink1283.xml"/><Relationship Id="rId667" Type="http://schemas.openxmlformats.org/officeDocument/2006/relationships/image" Target="../media/image1428.emf"/><Relationship Id="rId874" Type="http://schemas.openxmlformats.org/officeDocument/2006/relationships/customXml" Target="../ink/ink1610.xml"/><Relationship Id="rId17" Type="http://schemas.openxmlformats.org/officeDocument/2006/relationships/image" Target="../media/image1059.emf"/><Relationship Id="rId527" Type="http://schemas.openxmlformats.org/officeDocument/2006/relationships/image" Target="../media/image1358.emf"/><Relationship Id="rId734" Type="http://schemas.openxmlformats.org/officeDocument/2006/relationships/customXml" Target="../ink/ink1540.xml"/><Relationship Id="rId941" Type="http://schemas.openxmlformats.org/officeDocument/2006/relationships/image" Target="../media/image1564.emf"/><Relationship Id="rId70" Type="http://schemas.openxmlformats.org/officeDocument/2006/relationships/image" Target="../media/image1130.emf"/><Relationship Id="rId166" Type="http://schemas.openxmlformats.org/officeDocument/2006/relationships/customXml" Target="../ink/ink1255.xml"/><Relationship Id="rId373" Type="http://schemas.openxmlformats.org/officeDocument/2006/relationships/image" Target="../media/image1281.emf"/><Relationship Id="rId580" Type="http://schemas.openxmlformats.org/officeDocument/2006/relationships/customXml" Target="../ink/ink1462.xml"/><Relationship Id="rId801" Type="http://schemas.openxmlformats.org/officeDocument/2006/relationships/image" Target="../media/image1494.emf"/><Relationship Id="rId1017" Type="http://schemas.openxmlformats.org/officeDocument/2006/relationships/image" Target="../media/image1602.emf"/><Relationship Id="rId1" Type="http://schemas.openxmlformats.org/officeDocument/2006/relationships/slideLayout" Target="../slideLayouts/slideLayout7.xml"/><Relationship Id="rId233" Type="http://schemas.openxmlformats.org/officeDocument/2006/relationships/image" Target="../media/image1211.emf"/><Relationship Id="rId440" Type="http://schemas.openxmlformats.org/officeDocument/2006/relationships/customXml" Target="../ink/ink1392.xml"/><Relationship Id="rId678" Type="http://schemas.openxmlformats.org/officeDocument/2006/relationships/customXml" Target="../ink/ink1511.xml"/><Relationship Id="rId885" Type="http://schemas.openxmlformats.org/officeDocument/2006/relationships/image" Target="../media/image1536.emf"/><Relationship Id="rId28" Type="http://schemas.openxmlformats.org/officeDocument/2006/relationships/image" Target="../media/image1109.emf"/><Relationship Id="rId300" Type="http://schemas.openxmlformats.org/officeDocument/2006/relationships/customXml" Target="../ink/ink1322.xml"/><Relationship Id="rId538" Type="http://schemas.openxmlformats.org/officeDocument/2006/relationships/customXml" Target="../ink/ink1441.xml"/><Relationship Id="rId745" Type="http://schemas.openxmlformats.org/officeDocument/2006/relationships/image" Target="../media/image1466.emf"/><Relationship Id="rId952" Type="http://schemas.openxmlformats.org/officeDocument/2006/relationships/customXml" Target="../ink/ink1649.xml"/><Relationship Id="rId81" Type="http://schemas.openxmlformats.org/officeDocument/2006/relationships/customXml" Target="../ink/ink1212.xml"/><Relationship Id="rId177" Type="http://schemas.openxmlformats.org/officeDocument/2006/relationships/image" Target="../media/image1183.emf"/><Relationship Id="rId384" Type="http://schemas.openxmlformats.org/officeDocument/2006/relationships/customXml" Target="../ink/ink1364.xml"/><Relationship Id="rId591" Type="http://schemas.openxmlformats.org/officeDocument/2006/relationships/image" Target="../media/image1390.emf"/><Relationship Id="rId605" Type="http://schemas.openxmlformats.org/officeDocument/2006/relationships/image" Target="../media/image1397.emf"/><Relationship Id="rId812" Type="http://schemas.openxmlformats.org/officeDocument/2006/relationships/customXml" Target="../ink/ink1579.xml"/><Relationship Id="rId1028" Type="http://schemas.openxmlformats.org/officeDocument/2006/relationships/customXml" Target="../ink/ink1687.xml"/><Relationship Id="rId244" Type="http://schemas.openxmlformats.org/officeDocument/2006/relationships/customXml" Target="../ink/ink1294.xml"/><Relationship Id="rId689" Type="http://schemas.openxmlformats.org/officeDocument/2006/relationships/image" Target="../media/image1438.emf"/><Relationship Id="rId896" Type="http://schemas.openxmlformats.org/officeDocument/2006/relationships/customXml" Target="../ink/ink1621.xml"/><Relationship Id="rId39" Type="http://schemas.openxmlformats.org/officeDocument/2006/relationships/customXml" Target="../ink/ink1191.xml"/><Relationship Id="rId451" Type="http://schemas.openxmlformats.org/officeDocument/2006/relationships/image" Target="../media/image1320.emf"/><Relationship Id="rId549" Type="http://schemas.openxmlformats.org/officeDocument/2006/relationships/image" Target="../media/image1369.emf"/><Relationship Id="rId756" Type="http://schemas.openxmlformats.org/officeDocument/2006/relationships/customXml" Target="../ink/ink1551.xml"/><Relationship Id="rId104" Type="http://schemas.openxmlformats.org/officeDocument/2006/relationships/image" Target="../media/image1147.emf"/><Relationship Id="rId188" Type="http://schemas.openxmlformats.org/officeDocument/2006/relationships/customXml" Target="../ink/ink1266.xml"/><Relationship Id="rId311" Type="http://schemas.openxmlformats.org/officeDocument/2006/relationships/image" Target="../media/image1250.emf"/><Relationship Id="rId395" Type="http://schemas.openxmlformats.org/officeDocument/2006/relationships/image" Target="../media/image1292.emf"/><Relationship Id="rId409" Type="http://schemas.openxmlformats.org/officeDocument/2006/relationships/image" Target="../media/image1299.emf"/><Relationship Id="rId963" Type="http://schemas.openxmlformats.org/officeDocument/2006/relationships/image" Target="../media/image1575.emf"/><Relationship Id="rId1039" Type="http://schemas.openxmlformats.org/officeDocument/2006/relationships/image" Target="../media/image1613.emf"/><Relationship Id="rId92" Type="http://schemas.openxmlformats.org/officeDocument/2006/relationships/image" Target="../media/image1141.emf"/><Relationship Id="rId616" Type="http://schemas.openxmlformats.org/officeDocument/2006/relationships/customXml" Target="../ink/ink1480.xml"/><Relationship Id="rId823" Type="http://schemas.openxmlformats.org/officeDocument/2006/relationships/image" Target="../media/image1505.emf"/><Relationship Id="rId255" Type="http://schemas.openxmlformats.org/officeDocument/2006/relationships/image" Target="../media/image1222.emf"/><Relationship Id="rId462" Type="http://schemas.openxmlformats.org/officeDocument/2006/relationships/customXml" Target="../ink/ink1403.xml"/><Relationship Id="rId115" Type="http://schemas.openxmlformats.org/officeDocument/2006/relationships/customXml" Target="../ink/ink1229.xml"/><Relationship Id="rId322" Type="http://schemas.openxmlformats.org/officeDocument/2006/relationships/customXml" Target="../ink/ink1333.xml"/><Relationship Id="rId767" Type="http://schemas.openxmlformats.org/officeDocument/2006/relationships/image" Target="../media/image1477.emf"/><Relationship Id="rId974" Type="http://schemas.openxmlformats.org/officeDocument/2006/relationships/customXml" Target="../ink/ink1660.xml"/><Relationship Id="rId199" Type="http://schemas.openxmlformats.org/officeDocument/2006/relationships/image" Target="../media/image1194.emf"/><Relationship Id="rId627" Type="http://schemas.openxmlformats.org/officeDocument/2006/relationships/image" Target="../media/image1408.emf"/><Relationship Id="rId834" Type="http://schemas.openxmlformats.org/officeDocument/2006/relationships/customXml" Target="../ink/ink1590.xml"/><Relationship Id="rId266" Type="http://schemas.openxmlformats.org/officeDocument/2006/relationships/customXml" Target="../ink/ink1305.xml"/><Relationship Id="rId473" Type="http://schemas.openxmlformats.org/officeDocument/2006/relationships/image" Target="../media/image1331.emf"/><Relationship Id="rId680" Type="http://schemas.openxmlformats.org/officeDocument/2006/relationships/customXml" Target="../ink/ink1513.xml"/><Relationship Id="rId901" Type="http://schemas.openxmlformats.org/officeDocument/2006/relationships/image" Target="../media/image1544.emf"/><Relationship Id="rId30" Type="http://schemas.openxmlformats.org/officeDocument/2006/relationships/image" Target="../media/image1110.emf"/><Relationship Id="rId126" Type="http://schemas.openxmlformats.org/officeDocument/2006/relationships/image" Target="../media/image1158.emf"/><Relationship Id="rId333" Type="http://schemas.openxmlformats.org/officeDocument/2006/relationships/image" Target="../media/image1261.emf"/><Relationship Id="rId540" Type="http://schemas.openxmlformats.org/officeDocument/2006/relationships/customXml" Target="../ink/ink1442.xml"/><Relationship Id="rId778" Type="http://schemas.openxmlformats.org/officeDocument/2006/relationships/customXml" Target="../ink/ink1562.xml"/><Relationship Id="rId985" Type="http://schemas.openxmlformats.org/officeDocument/2006/relationships/image" Target="../media/image1586.emf"/><Relationship Id="rId638" Type="http://schemas.openxmlformats.org/officeDocument/2006/relationships/customXml" Target="../ink/ink1491.xml"/><Relationship Id="rId845" Type="http://schemas.openxmlformats.org/officeDocument/2006/relationships/image" Target="../media/image1516.emf"/><Relationship Id="rId1030" Type="http://schemas.openxmlformats.org/officeDocument/2006/relationships/customXml" Target="../ink/ink1688.xml"/><Relationship Id="rId277" Type="http://schemas.openxmlformats.org/officeDocument/2006/relationships/image" Target="../media/image1233.emf"/><Relationship Id="rId400" Type="http://schemas.openxmlformats.org/officeDocument/2006/relationships/customXml" Target="../ink/ink1372.xml"/><Relationship Id="rId484" Type="http://schemas.openxmlformats.org/officeDocument/2006/relationships/customXml" Target="../ink/ink1414.xml"/><Relationship Id="rId705" Type="http://schemas.openxmlformats.org/officeDocument/2006/relationships/image" Target="../media/image1446.emf"/><Relationship Id="rId137" Type="http://schemas.openxmlformats.org/officeDocument/2006/relationships/customXml" Target="../ink/ink1240.xml"/><Relationship Id="rId344" Type="http://schemas.openxmlformats.org/officeDocument/2006/relationships/customXml" Target="../ink/ink1344.xml"/><Relationship Id="rId691" Type="http://schemas.openxmlformats.org/officeDocument/2006/relationships/image" Target="../media/image1439.emf"/><Relationship Id="rId789" Type="http://schemas.openxmlformats.org/officeDocument/2006/relationships/image" Target="../media/image1488.emf"/><Relationship Id="rId912" Type="http://schemas.openxmlformats.org/officeDocument/2006/relationships/customXml" Target="../ink/ink1629.xml"/><Relationship Id="rId996" Type="http://schemas.openxmlformats.org/officeDocument/2006/relationships/customXml" Target="../ink/ink1671.xml"/><Relationship Id="rId41" Type="http://schemas.openxmlformats.org/officeDocument/2006/relationships/customXml" Target="../ink/ink1192.xml"/><Relationship Id="rId551" Type="http://schemas.openxmlformats.org/officeDocument/2006/relationships/image" Target="../media/image1370.emf"/><Relationship Id="rId649" Type="http://schemas.openxmlformats.org/officeDocument/2006/relationships/image" Target="../media/image1419.emf"/><Relationship Id="rId856" Type="http://schemas.openxmlformats.org/officeDocument/2006/relationships/customXml" Target="../ink/ink1601.xml"/><Relationship Id="rId190" Type="http://schemas.openxmlformats.org/officeDocument/2006/relationships/customXml" Target="../ink/ink1267.xml"/><Relationship Id="rId204" Type="http://schemas.openxmlformats.org/officeDocument/2006/relationships/customXml" Target="../ink/ink1274.xml"/><Relationship Id="rId288" Type="http://schemas.openxmlformats.org/officeDocument/2006/relationships/customXml" Target="../ink/ink1316.xml"/><Relationship Id="rId411" Type="http://schemas.openxmlformats.org/officeDocument/2006/relationships/image" Target="../media/image1300.emf"/><Relationship Id="rId509" Type="http://schemas.openxmlformats.org/officeDocument/2006/relationships/image" Target="../media/image1349.emf"/><Relationship Id="rId1041" Type="http://schemas.openxmlformats.org/officeDocument/2006/relationships/image" Target="../media/image1614.emf"/><Relationship Id="rId495" Type="http://schemas.openxmlformats.org/officeDocument/2006/relationships/image" Target="../media/image1342.emf"/><Relationship Id="rId716" Type="http://schemas.openxmlformats.org/officeDocument/2006/relationships/customXml" Target="../ink/ink1531.xml"/><Relationship Id="rId923" Type="http://schemas.openxmlformats.org/officeDocument/2006/relationships/image" Target="../media/image1555.emf"/><Relationship Id="rId52" Type="http://schemas.openxmlformats.org/officeDocument/2006/relationships/image" Target="../media/image1121.emf"/><Relationship Id="rId148" Type="http://schemas.openxmlformats.org/officeDocument/2006/relationships/customXml" Target="../ink/ink1246.xml"/><Relationship Id="rId355" Type="http://schemas.openxmlformats.org/officeDocument/2006/relationships/image" Target="../media/image1272.emf"/><Relationship Id="rId562" Type="http://schemas.openxmlformats.org/officeDocument/2006/relationships/customXml" Target="../ink/ink1453.xml"/><Relationship Id="rId215" Type="http://schemas.openxmlformats.org/officeDocument/2006/relationships/image" Target="../media/image1202.emf"/><Relationship Id="rId422" Type="http://schemas.openxmlformats.org/officeDocument/2006/relationships/customXml" Target="../ink/ink1383.xml"/><Relationship Id="rId867" Type="http://schemas.openxmlformats.org/officeDocument/2006/relationships/image" Target="../media/image1527.emf"/><Relationship Id="rId1052" Type="http://schemas.openxmlformats.org/officeDocument/2006/relationships/customXml" Target="../ink/ink1699.xml"/><Relationship Id="rId299" Type="http://schemas.openxmlformats.org/officeDocument/2006/relationships/image" Target="../media/image1244.emf"/><Relationship Id="rId727" Type="http://schemas.openxmlformats.org/officeDocument/2006/relationships/image" Target="../media/image1457.emf"/><Relationship Id="rId934" Type="http://schemas.openxmlformats.org/officeDocument/2006/relationships/customXml" Target="../ink/ink1640.xml"/><Relationship Id="rId63" Type="http://schemas.openxmlformats.org/officeDocument/2006/relationships/customXml" Target="../ink/ink1203.xml"/><Relationship Id="rId159" Type="http://schemas.openxmlformats.org/officeDocument/2006/relationships/image" Target="../media/image1174.emf"/><Relationship Id="rId366" Type="http://schemas.openxmlformats.org/officeDocument/2006/relationships/customXml" Target="../ink/ink1355.xml"/><Relationship Id="rId573" Type="http://schemas.openxmlformats.org/officeDocument/2006/relationships/image" Target="../media/image1381.emf"/><Relationship Id="rId780" Type="http://schemas.openxmlformats.org/officeDocument/2006/relationships/customXml" Target="../ink/ink1563.xml"/><Relationship Id="rId226" Type="http://schemas.openxmlformats.org/officeDocument/2006/relationships/customXml" Target="../ink/ink1285.xml"/><Relationship Id="rId433" Type="http://schemas.openxmlformats.org/officeDocument/2006/relationships/image" Target="../media/image1311.emf"/><Relationship Id="rId878" Type="http://schemas.openxmlformats.org/officeDocument/2006/relationships/customXml" Target="../ink/ink1612.xml"/><Relationship Id="rId1063" Type="http://schemas.openxmlformats.org/officeDocument/2006/relationships/image" Target="../media/image1625.emf"/><Relationship Id="rId640" Type="http://schemas.openxmlformats.org/officeDocument/2006/relationships/customXml" Target="../ink/ink1492.xml"/><Relationship Id="rId738" Type="http://schemas.openxmlformats.org/officeDocument/2006/relationships/customXml" Target="../ink/ink1542.xml"/><Relationship Id="rId945" Type="http://schemas.openxmlformats.org/officeDocument/2006/relationships/image" Target="../media/image1566.emf"/><Relationship Id="rId74" Type="http://schemas.openxmlformats.org/officeDocument/2006/relationships/image" Target="../media/image1132.emf"/><Relationship Id="rId377" Type="http://schemas.openxmlformats.org/officeDocument/2006/relationships/image" Target="../media/image1283.emf"/><Relationship Id="rId500" Type="http://schemas.openxmlformats.org/officeDocument/2006/relationships/customXml" Target="../ink/ink1422.xml"/><Relationship Id="rId584" Type="http://schemas.openxmlformats.org/officeDocument/2006/relationships/customXml" Target="../ink/ink1464.xml"/><Relationship Id="rId805" Type="http://schemas.openxmlformats.org/officeDocument/2006/relationships/image" Target="../media/image1496.emf"/><Relationship Id="rId5" Type="http://schemas.openxmlformats.org/officeDocument/2006/relationships/customXml" Target="../ink/ink1171.xml"/><Relationship Id="rId237" Type="http://schemas.openxmlformats.org/officeDocument/2006/relationships/image" Target="../media/image1213.emf"/><Relationship Id="rId791" Type="http://schemas.openxmlformats.org/officeDocument/2006/relationships/image" Target="../media/image1489.emf"/><Relationship Id="rId889" Type="http://schemas.openxmlformats.org/officeDocument/2006/relationships/image" Target="../media/image1538.emf"/><Relationship Id="rId444" Type="http://schemas.openxmlformats.org/officeDocument/2006/relationships/customXml" Target="../ink/ink1394.xml"/><Relationship Id="rId651" Type="http://schemas.openxmlformats.org/officeDocument/2006/relationships/image" Target="../media/image1420.emf"/><Relationship Id="rId749" Type="http://schemas.openxmlformats.org/officeDocument/2006/relationships/image" Target="../media/image1468.emf"/><Relationship Id="rId290" Type="http://schemas.openxmlformats.org/officeDocument/2006/relationships/customXml" Target="../ink/ink1317.xml"/><Relationship Id="rId304" Type="http://schemas.openxmlformats.org/officeDocument/2006/relationships/customXml" Target="../ink/ink1324.xml"/><Relationship Id="rId388" Type="http://schemas.openxmlformats.org/officeDocument/2006/relationships/customXml" Target="../ink/ink1366.xml"/><Relationship Id="rId511" Type="http://schemas.openxmlformats.org/officeDocument/2006/relationships/image" Target="../media/image1350.emf"/><Relationship Id="rId609" Type="http://schemas.openxmlformats.org/officeDocument/2006/relationships/image" Target="../media/image1399.emf"/><Relationship Id="rId956" Type="http://schemas.openxmlformats.org/officeDocument/2006/relationships/customXml" Target="../ink/ink1651.xml"/><Relationship Id="rId85" Type="http://schemas.openxmlformats.org/officeDocument/2006/relationships/customXml" Target="../ink/ink1214.xml"/><Relationship Id="rId150" Type="http://schemas.openxmlformats.org/officeDocument/2006/relationships/customXml" Target="../ink/ink1247.xml"/><Relationship Id="rId595" Type="http://schemas.openxmlformats.org/officeDocument/2006/relationships/image" Target="../media/image1392.emf"/><Relationship Id="rId816" Type="http://schemas.openxmlformats.org/officeDocument/2006/relationships/customXml" Target="../ink/ink1581.xml"/><Relationship Id="rId1001" Type="http://schemas.openxmlformats.org/officeDocument/2006/relationships/image" Target="../media/image1594.emf"/><Relationship Id="rId248" Type="http://schemas.openxmlformats.org/officeDocument/2006/relationships/customXml" Target="../ink/ink1296.xml"/><Relationship Id="rId455" Type="http://schemas.openxmlformats.org/officeDocument/2006/relationships/image" Target="../media/image1322.emf"/><Relationship Id="rId662" Type="http://schemas.openxmlformats.org/officeDocument/2006/relationships/customXml" Target="../ink/ink1503.xml"/><Relationship Id="rId12" Type="http://schemas.openxmlformats.org/officeDocument/2006/relationships/customXml" Target="../ink/ink1175.xml"/><Relationship Id="rId108" Type="http://schemas.openxmlformats.org/officeDocument/2006/relationships/image" Target="../media/image1149.emf"/><Relationship Id="rId315" Type="http://schemas.openxmlformats.org/officeDocument/2006/relationships/image" Target="../media/image1252.emf"/><Relationship Id="rId522" Type="http://schemas.openxmlformats.org/officeDocument/2006/relationships/customXml" Target="../ink/ink1433.xml"/><Relationship Id="rId967" Type="http://schemas.openxmlformats.org/officeDocument/2006/relationships/image" Target="../media/image1577.emf"/><Relationship Id="rId96" Type="http://schemas.openxmlformats.org/officeDocument/2006/relationships/image" Target="../media/image1143.emf"/><Relationship Id="rId161" Type="http://schemas.openxmlformats.org/officeDocument/2006/relationships/image" Target="../media/image1175.emf"/><Relationship Id="rId399" Type="http://schemas.openxmlformats.org/officeDocument/2006/relationships/image" Target="../media/image1294.emf"/><Relationship Id="rId827" Type="http://schemas.openxmlformats.org/officeDocument/2006/relationships/image" Target="../media/image1507.emf"/><Relationship Id="rId1012" Type="http://schemas.openxmlformats.org/officeDocument/2006/relationships/customXml" Target="../ink/ink1679.xml"/><Relationship Id="rId259" Type="http://schemas.openxmlformats.org/officeDocument/2006/relationships/image" Target="../media/image1224.emf"/><Relationship Id="rId466" Type="http://schemas.openxmlformats.org/officeDocument/2006/relationships/customXml" Target="../ink/ink1405.xml"/><Relationship Id="rId673" Type="http://schemas.openxmlformats.org/officeDocument/2006/relationships/image" Target="../media/image1431.emf"/><Relationship Id="rId880" Type="http://schemas.openxmlformats.org/officeDocument/2006/relationships/customXml" Target="../ink/ink1613.xml"/><Relationship Id="rId23" Type="http://schemas.openxmlformats.org/officeDocument/2006/relationships/customXml" Target="../ink/ink1183.xml"/><Relationship Id="rId119" Type="http://schemas.openxmlformats.org/officeDocument/2006/relationships/customXml" Target="../ink/ink1231.xml"/><Relationship Id="rId326" Type="http://schemas.openxmlformats.org/officeDocument/2006/relationships/customXml" Target="../ink/ink1335.xml"/><Relationship Id="rId533" Type="http://schemas.openxmlformats.org/officeDocument/2006/relationships/image" Target="../media/image1361.emf"/><Relationship Id="rId978" Type="http://schemas.openxmlformats.org/officeDocument/2006/relationships/customXml" Target="../ink/ink1662.xml"/><Relationship Id="rId740" Type="http://schemas.openxmlformats.org/officeDocument/2006/relationships/customXml" Target="../ink/ink1543.xml"/><Relationship Id="rId838" Type="http://schemas.openxmlformats.org/officeDocument/2006/relationships/customXml" Target="../ink/ink1592.xml"/><Relationship Id="rId1023" Type="http://schemas.openxmlformats.org/officeDocument/2006/relationships/image" Target="../media/image1605.emf"/><Relationship Id="rId172" Type="http://schemas.openxmlformats.org/officeDocument/2006/relationships/customXml" Target="../ink/ink1258.xml"/><Relationship Id="rId477" Type="http://schemas.openxmlformats.org/officeDocument/2006/relationships/image" Target="../media/image1333.emf"/><Relationship Id="rId600" Type="http://schemas.openxmlformats.org/officeDocument/2006/relationships/customXml" Target="../ink/ink1472.xml"/><Relationship Id="rId684" Type="http://schemas.openxmlformats.org/officeDocument/2006/relationships/customXml" Target="../ink/ink1515.xml"/><Relationship Id="rId337" Type="http://schemas.openxmlformats.org/officeDocument/2006/relationships/image" Target="../media/image1263.emf"/><Relationship Id="rId891" Type="http://schemas.openxmlformats.org/officeDocument/2006/relationships/image" Target="../media/image1539.emf"/><Relationship Id="rId905" Type="http://schemas.openxmlformats.org/officeDocument/2006/relationships/image" Target="../media/image1546.emf"/><Relationship Id="rId989" Type="http://schemas.openxmlformats.org/officeDocument/2006/relationships/image" Target="../media/image1588.emf"/><Relationship Id="rId34" Type="http://schemas.openxmlformats.org/officeDocument/2006/relationships/image" Target="../media/image1112.emf"/><Relationship Id="rId544" Type="http://schemas.openxmlformats.org/officeDocument/2006/relationships/customXml" Target="../ink/ink1444.xml"/><Relationship Id="rId751" Type="http://schemas.openxmlformats.org/officeDocument/2006/relationships/image" Target="../media/image1469.emf"/><Relationship Id="rId849" Type="http://schemas.openxmlformats.org/officeDocument/2006/relationships/image" Target="../media/image1518.emf"/><Relationship Id="rId183" Type="http://schemas.openxmlformats.org/officeDocument/2006/relationships/image" Target="../media/image1186.emf"/><Relationship Id="rId390" Type="http://schemas.openxmlformats.org/officeDocument/2006/relationships/customXml" Target="../ink/ink1367.xml"/><Relationship Id="rId404" Type="http://schemas.openxmlformats.org/officeDocument/2006/relationships/customXml" Target="../ink/ink1374.xml"/><Relationship Id="rId611" Type="http://schemas.openxmlformats.org/officeDocument/2006/relationships/image" Target="../media/image1400.emf"/><Relationship Id="rId1034" Type="http://schemas.openxmlformats.org/officeDocument/2006/relationships/customXml" Target="../ink/ink1690.xml"/><Relationship Id="rId250" Type="http://schemas.openxmlformats.org/officeDocument/2006/relationships/customXml" Target="../ink/ink1297.xml"/><Relationship Id="rId488" Type="http://schemas.openxmlformats.org/officeDocument/2006/relationships/customXml" Target="../ink/ink1416.xml"/><Relationship Id="rId695" Type="http://schemas.openxmlformats.org/officeDocument/2006/relationships/image" Target="../media/image1441.emf"/><Relationship Id="rId709" Type="http://schemas.openxmlformats.org/officeDocument/2006/relationships/image" Target="../media/image1448.emf"/><Relationship Id="rId916" Type="http://schemas.openxmlformats.org/officeDocument/2006/relationships/customXml" Target="../ink/ink1631.xml"/><Relationship Id="rId45" Type="http://schemas.openxmlformats.org/officeDocument/2006/relationships/customXml" Target="../ink/ink1194.xml"/><Relationship Id="rId110" Type="http://schemas.openxmlformats.org/officeDocument/2006/relationships/image" Target="../media/image1150.emf"/><Relationship Id="rId348" Type="http://schemas.openxmlformats.org/officeDocument/2006/relationships/customXml" Target="../ink/ink1346.xml"/><Relationship Id="rId555" Type="http://schemas.openxmlformats.org/officeDocument/2006/relationships/image" Target="../media/image1372.emf"/><Relationship Id="rId762" Type="http://schemas.openxmlformats.org/officeDocument/2006/relationships/customXml" Target="../ink/ink1554.xml"/><Relationship Id="rId194" Type="http://schemas.openxmlformats.org/officeDocument/2006/relationships/customXml" Target="../ink/ink1269.xml"/><Relationship Id="rId208" Type="http://schemas.openxmlformats.org/officeDocument/2006/relationships/customXml" Target="../ink/ink1276.xml"/><Relationship Id="rId415" Type="http://schemas.openxmlformats.org/officeDocument/2006/relationships/image" Target="../media/image1302.emf"/><Relationship Id="rId622" Type="http://schemas.openxmlformats.org/officeDocument/2006/relationships/customXml" Target="../ink/ink1483.xml"/><Relationship Id="rId1045" Type="http://schemas.openxmlformats.org/officeDocument/2006/relationships/image" Target="../media/image1616.emf"/><Relationship Id="rId261" Type="http://schemas.openxmlformats.org/officeDocument/2006/relationships/image" Target="../media/image1225.emf"/><Relationship Id="rId499" Type="http://schemas.openxmlformats.org/officeDocument/2006/relationships/image" Target="../media/image1344.emf"/><Relationship Id="rId927" Type="http://schemas.openxmlformats.org/officeDocument/2006/relationships/image" Target="../media/image1557.emf"/><Relationship Id="rId56" Type="http://schemas.openxmlformats.org/officeDocument/2006/relationships/image" Target="../media/image1123.emf"/><Relationship Id="rId359" Type="http://schemas.openxmlformats.org/officeDocument/2006/relationships/image" Target="../media/image1274.emf"/><Relationship Id="rId566" Type="http://schemas.openxmlformats.org/officeDocument/2006/relationships/customXml" Target="../ink/ink1455.xml"/><Relationship Id="rId773" Type="http://schemas.openxmlformats.org/officeDocument/2006/relationships/image" Target="../media/image1480.emf"/><Relationship Id="rId121" Type="http://schemas.openxmlformats.org/officeDocument/2006/relationships/customXml" Target="../ink/ink1232.xml"/><Relationship Id="rId219" Type="http://schemas.openxmlformats.org/officeDocument/2006/relationships/image" Target="../media/image1204.emf"/><Relationship Id="rId426" Type="http://schemas.openxmlformats.org/officeDocument/2006/relationships/customXml" Target="../ink/ink1385.xml"/><Relationship Id="rId633" Type="http://schemas.openxmlformats.org/officeDocument/2006/relationships/image" Target="../media/image1411.emf"/><Relationship Id="rId980" Type="http://schemas.openxmlformats.org/officeDocument/2006/relationships/customXml" Target="../ink/ink1663.xml"/><Relationship Id="rId1056" Type="http://schemas.openxmlformats.org/officeDocument/2006/relationships/customXml" Target="../ink/ink1701.xml"/><Relationship Id="rId840" Type="http://schemas.openxmlformats.org/officeDocument/2006/relationships/customXml" Target="../ink/ink1593.xml"/><Relationship Id="rId938" Type="http://schemas.openxmlformats.org/officeDocument/2006/relationships/customXml" Target="../ink/ink1642.xml"/><Relationship Id="rId67" Type="http://schemas.openxmlformats.org/officeDocument/2006/relationships/customXml" Target="../ink/ink1205.xml"/><Relationship Id="rId272" Type="http://schemas.openxmlformats.org/officeDocument/2006/relationships/customXml" Target="../ink/ink1308.xml"/><Relationship Id="rId577" Type="http://schemas.openxmlformats.org/officeDocument/2006/relationships/image" Target="../media/image1383.emf"/><Relationship Id="rId700" Type="http://schemas.openxmlformats.org/officeDocument/2006/relationships/customXml" Target="../ink/ink1523.xml"/><Relationship Id="rId132" Type="http://schemas.openxmlformats.org/officeDocument/2006/relationships/image" Target="../media/image1161.emf"/><Relationship Id="rId784" Type="http://schemas.openxmlformats.org/officeDocument/2006/relationships/customXml" Target="../ink/ink1565.xml"/><Relationship Id="rId991" Type="http://schemas.openxmlformats.org/officeDocument/2006/relationships/image" Target="../media/image1589.emf"/><Relationship Id="rId1067" Type="http://schemas.openxmlformats.org/officeDocument/2006/relationships/image" Target="../media/image1627.emf"/><Relationship Id="rId437" Type="http://schemas.openxmlformats.org/officeDocument/2006/relationships/image" Target="../media/image1313.emf"/><Relationship Id="rId644" Type="http://schemas.openxmlformats.org/officeDocument/2006/relationships/customXml" Target="../ink/ink1494.xml"/><Relationship Id="rId851" Type="http://schemas.openxmlformats.org/officeDocument/2006/relationships/image" Target="../media/image1519.emf"/><Relationship Id="rId283" Type="http://schemas.openxmlformats.org/officeDocument/2006/relationships/image" Target="../media/image1236.emf"/><Relationship Id="rId490" Type="http://schemas.openxmlformats.org/officeDocument/2006/relationships/customXml" Target="../ink/ink1417.xml"/><Relationship Id="rId504" Type="http://schemas.openxmlformats.org/officeDocument/2006/relationships/customXml" Target="../ink/ink1424.xml"/><Relationship Id="rId711" Type="http://schemas.openxmlformats.org/officeDocument/2006/relationships/image" Target="../media/image1449.emf"/><Relationship Id="rId949" Type="http://schemas.openxmlformats.org/officeDocument/2006/relationships/image" Target="../media/image1568.emf"/><Relationship Id="rId78" Type="http://schemas.openxmlformats.org/officeDocument/2006/relationships/image" Target="../media/image1134.emf"/><Relationship Id="rId143" Type="http://schemas.openxmlformats.org/officeDocument/2006/relationships/customXml" Target="../ink/ink1243.xml"/><Relationship Id="rId350" Type="http://schemas.openxmlformats.org/officeDocument/2006/relationships/customXml" Target="../ink/ink1347.xml"/><Relationship Id="rId588" Type="http://schemas.openxmlformats.org/officeDocument/2006/relationships/customXml" Target="../ink/ink1466.xml"/><Relationship Id="rId795" Type="http://schemas.openxmlformats.org/officeDocument/2006/relationships/image" Target="../media/image1491.emf"/><Relationship Id="rId809" Type="http://schemas.openxmlformats.org/officeDocument/2006/relationships/image" Target="../media/image1498.emf"/><Relationship Id="rId9" Type="http://schemas.openxmlformats.org/officeDocument/2006/relationships/image" Target="../media/image855.emf"/><Relationship Id="rId210" Type="http://schemas.openxmlformats.org/officeDocument/2006/relationships/customXml" Target="../ink/ink1277.xml"/><Relationship Id="rId448" Type="http://schemas.openxmlformats.org/officeDocument/2006/relationships/customXml" Target="../ink/ink1396.xml"/><Relationship Id="rId655" Type="http://schemas.openxmlformats.org/officeDocument/2006/relationships/image" Target="../media/image1422.emf"/><Relationship Id="rId862" Type="http://schemas.openxmlformats.org/officeDocument/2006/relationships/customXml" Target="../ink/ink1604.xml"/><Relationship Id="rId294" Type="http://schemas.openxmlformats.org/officeDocument/2006/relationships/customXml" Target="../ink/ink1319.xml"/><Relationship Id="rId308" Type="http://schemas.openxmlformats.org/officeDocument/2006/relationships/customXml" Target="../ink/ink1326.xml"/><Relationship Id="rId515" Type="http://schemas.openxmlformats.org/officeDocument/2006/relationships/image" Target="../media/image1352.emf"/><Relationship Id="rId722" Type="http://schemas.openxmlformats.org/officeDocument/2006/relationships/customXml" Target="../ink/ink1534.xml"/><Relationship Id="rId89" Type="http://schemas.openxmlformats.org/officeDocument/2006/relationships/customXml" Target="../ink/ink1216.xml"/><Relationship Id="rId154" Type="http://schemas.openxmlformats.org/officeDocument/2006/relationships/customXml" Target="../ink/ink1249.xml"/><Relationship Id="rId361" Type="http://schemas.openxmlformats.org/officeDocument/2006/relationships/image" Target="../media/image1275.emf"/><Relationship Id="rId599" Type="http://schemas.openxmlformats.org/officeDocument/2006/relationships/image" Target="../media/image1394.emf"/><Relationship Id="rId1005" Type="http://schemas.openxmlformats.org/officeDocument/2006/relationships/image" Target="../media/image1596.emf"/><Relationship Id="rId459" Type="http://schemas.openxmlformats.org/officeDocument/2006/relationships/image" Target="../media/image1324.emf"/><Relationship Id="rId666" Type="http://schemas.openxmlformats.org/officeDocument/2006/relationships/customXml" Target="../ink/ink1505.xml"/><Relationship Id="rId873" Type="http://schemas.openxmlformats.org/officeDocument/2006/relationships/image" Target="../media/image1530.emf"/><Relationship Id="rId16" Type="http://schemas.openxmlformats.org/officeDocument/2006/relationships/customXml" Target="../ink/ink1179.xml"/><Relationship Id="rId221" Type="http://schemas.openxmlformats.org/officeDocument/2006/relationships/image" Target="../media/image1205.emf"/><Relationship Id="rId319" Type="http://schemas.openxmlformats.org/officeDocument/2006/relationships/image" Target="../media/image1254.emf"/><Relationship Id="rId526" Type="http://schemas.openxmlformats.org/officeDocument/2006/relationships/customXml" Target="../ink/ink1435.xml"/><Relationship Id="rId733" Type="http://schemas.openxmlformats.org/officeDocument/2006/relationships/image" Target="../media/image1460.emf"/><Relationship Id="rId940" Type="http://schemas.openxmlformats.org/officeDocument/2006/relationships/customXml" Target="../ink/ink1643.xml"/><Relationship Id="rId1016" Type="http://schemas.openxmlformats.org/officeDocument/2006/relationships/customXml" Target="../ink/ink1681.xml"/><Relationship Id="rId165" Type="http://schemas.openxmlformats.org/officeDocument/2006/relationships/image" Target="../media/image1177.emf"/><Relationship Id="rId372" Type="http://schemas.openxmlformats.org/officeDocument/2006/relationships/customXml" Target="../ink/ink1358.xml"/><Relationship Id="rId677" Type="http://schemas.openxmlformats.org/officeDocument/2006/relationships/image" Target="../media/image1433.emf"/><Relationship Id="rId800" Type="http://schemas.openxmlformats.org/officeDocument/2006/relationships/customXml" Target="../ink/ink1573.xml"/><Relationship Id="rId232" Type="http://schemas.openxmlformats.org/officeDocument/2006/relationships/customXml" Target="../ink/ink1288.xml"/><Relationship Id="rId884" Type="http://schemas.openxmlformats.org/officeDocument/2006/relationships/customXml" Target="../ink/ink1615.xml"/><Relationship Id="rId27" Type="http://schemas.openxmlformats.org/officeDocument/2006/relationships/customXml" Target="../ink/ink1185.xml"/><Relationship Id="rId537" Type="http://schemas.openxmlformats.org/officeDocument/2006/relationships/image" Target="../media/image1363.emf"/><Relationship Id="rId744" Type="http://schemas.openxmlformats.org/officeDocument/2006/relationships/customXml" Target="../ink/ink1545.xml"/><Relationship Id="rId951" Type="http://schemas.openxmlformats.org/officeDocument/2006/relationships/image" Target="../media/image1569.emf"/><Relationship Id="rId80" Type="http://schemas.openxmlformats.org/officeDocument/2006/relationships/image" Target="../media/image1135.emf"/><Relationship Id="rId176" Type="http://schemas.openxmlformats.org/officeDocument/2006/relationships/customXml" Target="../ink/ink1260.xml"/><Relationship Id="rId383" Type="http://schemas.openxmlformats.org/officeDocument/2006/relationships/image" Target="../media/image1286.emf"/><Relationship Id="rId590" Type="http://schemas.openxmlformats.org/officeDocument/2006/relationships/customXml" Target="../ink/ink1467.xml"/><Relationship Id="rId604" Type="http://schemas.openxmlformats.org/officeDocument/2006/relationships/customXml" Target="../ink/ink1474.xml"/><Relationship Id="rId811" Type="http://schemas.openxmlformats.org/officeDocument/2006/relationships/image" Target="../media/image1499.emf"/><Relationship Id="rId1027" Type="http://schemas.openxmlformats.org/officeDocument/2006/relationships/image" Target="../media/image1607.emf"/><Relationship Id="rId243" Type="http://schemas.openxmlformats.org/officeDocument/2006/relationships/image" Target="../media/image1216.emf"/><Relationship Id="rId450" Type="http://schemas.openxmlformats.org/officeDocument/2006/relationships/customXml" Target="../ink/ink1397.xml"/><Relationship Id="rId688" Type="http://schemas.openxmlformats.org/officeDocument/2006/relationships/customXml" Target="../ink/ink1517.xml"/><Relationship Id="rId895" Type="http://schemas.openxmlformats.org/officeDocument/2006/relationships/image" Target="../media/image1541.emf"/><Relationship Id="rId909" Type="http://schemas.openxmlformats.org/officeDocument/2006/relationships/image" Target="../media/image1548.emf"/><Relationship Id="rId38" Type="http://schemas.openxmlformats.org/officeDocument/2006/relationships/image" Target="../media/image1114.emf"/><Relationship Id="rId103" Type="http://schemas.openxmlformats.org/officeDocument/2006/relationships/customXml" Target="../ink/ink1223.xml"/><Relationship Id="rId310" Type="http://schemas.openxmlformats.org/officeDocument/2006/relationships/customXml" Target="../ink/ink1327.xml"/><Relationship Id="rId548" Type="http://schemas.openxmlformats.org/officeDocument/2006/relationships/customXml" Target="../ink/ink1446.xml"/><Relationship Id="rId755" Type="http://schemas.openxmlformats.org/officeDocument/2006/relationships/image" Target="../media/image1471.emf"/><Relationship Id="rId962" Type="http://schemas.openxmlformats.org/officeDocument/2006/relationships/customXml" Target="../ink/ink1654.xml"/><Relationship Id="rId91" Type="http://schemas.openxmlformats.org/officeDocument/2006/relationships/customXml" Target="../ink/ink1217.xml"/><Relationship Id="rId187" Type="http://schemas.openxmlformats.org/officeDocument/2006/relationships/image" Target="../media/image1188.emf"/><Relationship Id="rId394" Type="http://schemas.openxmlformats.org/officeDocument/2006/relationships/customXml" Target="../ink/ink1369.xml"/><Relationship Id="rId408" Type="http://schemas.openxmlformats.org/officeDocument/2006/relationships/customXml" Target="../ink/ink1376.xml"/><Relationship Id="rId615" Type="http://schemas.openxmlformats.org/officeDocument/2006/relationships/image" Target="../media/image1402.emf"/><Relationship Id="rId822" Type="http://schemas.openxmlformats.org/officeDocument/2006/relationships/customXml" Target="../ink/ink1584.xml"/><Relationship Id="rId1038" Type="http://schemas.openxmlformats.org/officeDocument/2006/relationships/customXml" Target="../ink/ink1692.xml"/><Relationship Id="rId254" Type="http://schemas.openxmlformats.org/officeDocument/2006/relationships/customXml" Target="../ink/ink1299.xml"/><Relationship Id="rId699" Type="http://schemas.openxmlformats.org/officeDocument/2006/relationships/image" Target="../media/image1443.emf"/><Relationship Id="rId49" Type="http://schemas.openxmlformats.org/officeDocument/2006/relationships/customXml" Target="../ink/ink1196.xml"/><Relationship Id="rId114" Type="http://schemas.openxmlformats.org/officeDocument/2006/relationships/image" Target="../media/image1152.emf"/><Relationship Id="rId461" Type="http://schemas.openxmlformats.org/officeDocument/2006/relationships/image" Target="../media/image1325.emf"/><Relationship Id="rId559" Type="http://schemas.openxmlformats.org/officeDocument/2006/relationships/image" Target="../media/image1374.emf"/><Relationship Id="rId766" Type="http://schemas.openxmlformats.org/officeDocument/2006/relationships/customXml" Target="../ink/ink1556.xml"/><Relationship Id="rId198" Type="http://schemas.openxmlformats.org/officeDocument/2006/relationships/customXml" Target="../ink/ink1271.xml"/><Relationship Id="rId321" Type="http://schemas.openxmlformats.org/officeDocument/2006/relationships/image" Target="../media/image1255.emf"/><Relationship Id="rId419" Type="http://schemas.openxmlformats.org/officeDocument/2006/relationships/image" Target="../media/image1304.emf"/><Relationship Id="rId626" Type="http://schemas.openxmlformats.org/officeDocument/2006/relationships/customXml" Target="../ink/ink1485.xml"/><Relationship Id="rId973" Type="http://schemas.openxmlformats.org/officeDocument/2006/relationships/image" Target="../media/image1580.emf"/><Relationship Id="rId1049" Type="http://schemas.openxmlformats.org/officeDocument/2006/relationships/image" Target="../media/image1618.emf"/><Relationship Id="rId833" Type="http://schemas.openxmlformats.org/officeDocument/2006/relationships/image" Target="../media/image1510.emf"/><Relationship Id="rId265" Type="http://schemas.openxmlformats.org/officeDocument/2006/relationships/image" Target="../media/image1227.emf"/><Relationship Id="rId472" Type="http://schemas.openxmlformats.org/officeDocument/2006/relationships/customXml" Target="../ink/ink1408.xml"/><Relationship Id="rId900" Type="http://schemas.openxmlformats.org/officeDocument/2006/relationships/customXml" Target="../ink/ink1623.xml"/><Relationship Id="rId125" Type="http://schemas.openxmlformats.org/officeDocument/2006/relationships/customXml" Target="../ink/ink1234.xml"/><Relationship Id="rId332" Type="http://schemas.openxmlformats.org/officeDocument/2006/relationships/customXml" Target="../ink/ink1338.xml"/><Relationship Id="rId777" Type="http://schemas.openxmlformats.org/officeDocument/2006/relationships/image" Target="../media/image1482.emf"/><Relationship Id="rId984" Type="http://schemas.openxmlformats.org/officeDocument/2006/relationships/customXml" Target="../ink/ink1665.xml"/><Relationship Id="rId637" Type="http://schemas.openxmlformats.org/officeDocument/2006/relationships/image" Target="../media/image1413.emf"/><Relationship Id="rId844" Type="http://schemas.openxmlformats.org/officeDocument/2006/relationships/customXml" Target="../ink/ink1595.xml"/><Relationship Id="rId276" Type="http://schemas.openxmlformats.org/officeDocument/2006/relationships/customXml" Target="../ink/ink1310.xml"/><Relationship Id="rId483" Type="http://schemas.openxmlformats.org/officeDocument/2006/relationships/image" Target="../media/image1336.emf"/><Relationship Id="rId690" Type="http://schemas.openxmlformats.org/officeDocument/2006/relationships/customXml" Target="../ink/ink1518.xml"/><Relationship Id="rId704" Type="http://schemas.openxmlformats.org/officeDocument/2006/relationships/customXml" Target="../ink/ink1525.xml"/><Relationship Id="rId911" Type="http://schemas.openxmlformats.org/officeDocument/2006/relationships/image" Target="../media/image1549.emf"/><Relationship Id="rId40" Type="http://schemas.openxmlformats.org/officeDocument/2006/relationships/image" Target="../media/image1115.emf"/><Relationship Id="rId136" Type="http://schemas.openxmlformats.org/officeDocument/2006/relationships/image" Target="../media/image1163.emf"/><Relationship Id="rId343" Type="http://schemas.openxmlformats.org/officeDocument/2006/relationships/image" Target="../media/image1266.emf"/><Relationship Id="rId550" Type="http://schemas.openxmlformats.org/officeDocument/2006/relationships/customXml" Target="../ink/ink1447.xml"/><Relationship Id="rId788" Type="http://schemas.openxmlformats.org/officeDocument/2006/relationships/customXml" Target="../ink/ink1567.xml"/><Relationship Id="rId995" Type="http://schemas.openxmlformats.org/officeDocument/2006/relationships/image" Target="../media/image1591.emf"/><Relationship Id="rId203" Type="http://schemas.openxmlformats.org/officeDocument/2006/relationships/image" Target="../media/image1196.emf"/><Relationship Id="rId648" Type="http://schemas.openxmlformats.org/officeDocument/2006/relationships/customXml" Target="../ink/ink1496.xml"/><Relationship Id="rId855" Type="http://schemas.openxmlformats.org/officeDocument/2006/relationships/image" Target="../media/image1521.emf"/><Relationship Id="rId1040" Type="http://schemas.openxmlformats.org/officeDocument/2006/relationships/customXml" Target="../ink/ink1693.xml"/><Relationship Id="rId287" Type="http://schemas.openxmlformats.org/officeDocument/2006/relationships/image" Target="../media/image1238.emf"/><Relationship Id="rId410" Type="http://schemas.openxmlformats.org/officeDocument/2006/relationships/customXml" Target="../ink/ink1377.xml"/><Relationship Id="rId494" Type="http://schemas.openxmlformats.org/officeDocument/2006/relationships/customXml" Target="../ink/ink1419.xml"/><Relationship Id="rId508" Type="http://schemas.openxmlformats.org/officeDocument/2006/relationships/customXml" Target="../ink/ink1426.xml"/><Relationship Id="rId715" Type="http://schemas.openxmlformats.org/officeDocument/2006/relationships/image" Target="../media/image1451.emf"/><Relationship Id="rId922" Type="http://schemas.openxmlformats.org/officeDocument/2006/relationships/customXml" Target="../ink/ink1634.xml"/><Relationship Id="rId147" Type="http://schemas.openxmlformats.org/officeDocument/2006/relationships/image" Target="../media/image1168.emf"/><Relationship Id="rId354" Type="http://schemas.openxmlformats.org/officeDocument/2006/relationships/customXml" Target="../ink/ink1349.xml"/><Relationship Id="rId799" Type="http://schemas.openxmlformats.org/officeDocument/2006/relationships/image" Target="../media/image1493.emf"/><Relationship Id="rId51" Type="http://schemas.openxmlformats.org/officeDocument/2006/relationships/customXml" Target="../ink/ink1197.xml"/><Relationship Id="rId561" Type="http://schemas.openxmlformats.org/officeDocument/2006/relationships/image" Target="../media/image1375.emf"/><Relationship Id="rId659" Type="http://schemas.openxmlformats.org/officeDocument/2006/relationships/image" Target="../media/image1424.emf"/><Relationship Id="rId866" Type="http://schemas.openxmlformats.org/officeDocument/2006/relationships/customXml" Target="../ink/ink1606.xml"/><Relationship Id="rId214" Type="http://schemas.openxmlformats.org/officeDocument/2006/relationships/customXml" Target="../ink/ink1279.xml"/><Relationship Id="rId298" Type="http://schemas.openxmlformats.org/officeDocument/2006/relationships/customXml" Target="../ink/ink1321.xml"/><Relationship Id="rId421" Type="http://schemas.openxmlformats.org/officeDocument/2006/relationships/image" Target="../media/image1305.emf"/><Relationship Id="rId519" Type="http://schemas.openxmlformats.org/officeDocument/2006/relationships/image" Target="../media/image1354.emf"/><Relationship Id="rId1051" Type="http://schemas.openxmlformats.org/officeDocument/2006/relationships/image" Target="../media/image1619.emf"/><Relationship Id="rId158" Type="http://schemas.openxmlformats.org/officeDocument/2006/relationships/customXml" Target="../ink/ink1251.xml"/><Relationship Id="rId726" Type="http://schemas.openxmlformats.org/officeDocument/2006/relationships/customXml" Target="../ink/ink1536.xml"/><Relationship Id="rId933" Type="http://schemas.openxmlformats.org/officeDocument/2006/relationships/image" Target="../media/image1560.emf"/><Relationship Id="rId1009" Type="http://schemas.openxmlformats.org/officeDocument/2006/relationships/image" Target="../media/image1598.emf"/><Relationship Id="rId62" Type="http://schemas.openxmlformats.org/officeDocument/2006/relationships/image" Target="../media/image1126.emf"/><Relationship Id="rId365" Type="http://schemas.openxmlformats.org/officeDocument/2006/relationships/image" Target="../media/image1277.emf"/><Relationship Id="rId572" Type="http://schemas.openxmlformats.org/officeDocument/2006/relationships/customXml" Target="../ink/ink1458.xml"/><Relationship Id="rId225" Type="http://schemas.openxmlformats.org/officeDocument/2006/relationships/image" Target="../media/image1207.emf"/><Relationship Id="rId432" Type="http://schemas.openxmlformats.org/officeDocument/2006/relationships/customXml" Target="../ink/ink1388.xml"/><Relationship Id="rId877" Type="http://schemas.openxmlformats.org/officeDocument/2006/relationships/image" Target="../media/image1532.emf"/><Relationship Id="rId1062" Type="http://schemas.openxmlformats.org/officeDocument/2006/relationships/customXml" Target="../ink/ink1704.xml"/><Relationship Id="rId737" Type="http://schemas.openxmlformats.org/officeDocument/2006/relationships/image" Target="../media/image1462.emf"/><Relationship Id="rId944" Type="http://schemas.openxmlformats.org/officeDocument/2006/relationships/customXml" Target="../ink/ink1645.xml"/><Relationship Id="rId73" Type="http://schemas.openxmlformats.org/officeDocument/2006/relationships/customXml" Target="../ink/ink1208.xml"/><Relationship Id="rId169" Type="http://schemas.openxmlformats.org/officeDocument/2006/relationships/image" Target="../media/image1179.emf"/><Relationship Id="rId376" Type="http://schemas.openxmlformats.org/officeDocument/2006/relationships/customXml" Target="../ink/ink1360.xml"/><Relationship Id="rId583" Type="http://schemas.openxmlformats.org/officeDocument/2006/relationships/image" Target="../media/image1386.emf"/><Relationship Id="rId790" Type="http://schemas.openxmlformats.org/officeDocument/2006/relationships/customXml" Target="../ink/ink1568.xml"/><Relationship Id="rId804" Type="http://schemas.openxmlformats.org/officeDocument/2006/relationships/customXml" Target="../ink/ink1575.xml"/><Relationship Id="rId4" Type="http://schemas.openxmlformats.org/officeDocument/2006/relationships/image" Target="../media/image252.emf"/><Relationship Id="rId236" Type="http://schemas.openxmlformats.org/officeDocument/2006/relationships/customXml" Target="../ink/ink1290.xml"/><Relationship Id="rId443" Type="http://schemas.openxmlformats.org/officeDocument/2006/relationships/image" Target="../media/image1316.emf"/><Relationship Id="rId650" Type="http://schemas.openxmlformats.org/officeDocument/2006/relationships/customXml" Target="../ink/ink1497.xml"/><Relationship Id="rId888" Type="http://schemas.openxmlformats.org/officeDocument/2006/relationships/customXml" Target="../ink/ink1617.xml"/><Relationship Id="rId303" Type="http://schemas.openxmlformats.org/officeDocument/2006/relationships/image" Target="../media/image1246.emf"/><Relationship Id="rId748" Type="http://schemas.openxmlformats.org/officeDocument/2006/relationships/customXml" Target="../ink/ink1547.xml"/><Relationship Id="rId955" Type="http://schemas.openxmlformats.org/officeDocument/2006/relationships/image" Target="../media/image1571.emf"/><Relationship Id="rId84" Type="http://schemas.openxmlformats.org/officeDocument/2006/relationships/image" Target="../media/image1137.emf"/><Relationship Id="rId387" Type="http://schemas.openxmlformats.org/officeDocument/2006/relationships/image" Target="../media/image1288.emf"/><Relationship Id="rId510" Type="http://schemas.openxmlformats.org/officeDocument/2006/relationships/customXml" Target="../ink/ink1427.xml"/><Relationship Id="rId594" Type="http://schemas.openxmlformats.org/officeDocument/2006/relationships/customXml" Target="../ink/ink1469.xml"/><Relationship Id="rId608" Type="http://schemas.openxmlformats.org/officeDocument/2006/relationships/customXml" Target="../ink/ink1476.xml"/><Relationship Id="rId815" Type="http://schemas.openxmlformats.org/officeDocument/2006/relationships/image" Target="../media/image1501.emf"/><Relationship Id="rId247" Type="http://schemas.openxmlformats.org/officeDocument/2006/relationships/image" Target="../media/image1218.emf"/><Relationship Id="rId899" Type="http://schemas.openxmlformats.org/officeDocument/2006/relationships/image" Target="../media/image1543.emf"/><Relationship Id="rId1000" Type="http://schemas.openxmlformats.org/officeDocument/2006/relationships/customXml" Target="../ink/ink1673.xml"/><Relationship Id="rId107" Type="http://schemas.openxmlformats.org/officeDocument/2006/relationships/customXml" Target="../ink/ink1225.xml"/><Relationship Id="rId454" Type="http://schemas.openxmlformats.org/officeDocument/2006/relationships/customXml" Target="../ink/ink1399.xml"/><Relationship Id="rId661" Type="http://schemas.openxmlformats.org/officeDocument/2006/relationships/image" Target="../media/image1425.emf"/><Relationship Id="rId759" Type="http://schemas.openxmlformats.org/officeDocument/2006/relationships/image" Target="../media/image1473.emf"/><Relationship Id="rId966" Type="http://schemas.openxmlformats.org/officeDocument/2006/relationships/customXml" Target="../ink/ink1656.xml"/><Relationship Id="rId11" Type="http://schemas.openxmlformats.org/officeDocument/2006/relationships/image" Target="../media/image1027.emf"/><Relationship Id="rId314" Type="http://schemas.openxmlformats.org/officeDocument/2006/relationships/customXml" Target="../ink/ink1329.xml"/><Relationship Id="rId398" Type="http://schemas.openxmlformats.org/officeDocument/2006/relationships/customXml" Target="../ink/ink1371.xml"/><Relationship Id="rId521" Type="http://schemas.openxmlformats.org/officeDocument/2006/relationships/image" Target="../media/image1355.emf"/><Relationship Id="rId619" Type="http://schemas.openxmlformats.org/officeDocument/2006/relationships/image" Target="../media/image1404.emf"/><Relationship Id="rId95" Type="http://schemas.openxmlformats.org/officeDocument/2006/relationships/customXml" Target="../ink/ink1219.xml"/><Relationship Id="rId160" Type="http://schemas.openxmlformats.org/officeDocument/2006/relationships/customXml" Target="../ink/ink1252.xml"/><Relationship Id="rId826" Type="http://schemas.openxmlformats.org/officeDocument/2006/relationships/customXml" Target="../ink/ink1586.xml"/><Relationship Id="rId1011" Type="http://schemas.openxmlformats.org/officeDocument/2006/relationships/image" Target="../media/image1599.emf"/><Relationship Id="rId258" Type="http://schemas.openxmlformats.org/officeDocument/2006/relationships/customXml" Target="../ink/ink1301.xml"/><Relationship Id="rId465" Type="http://schemas.openxmlformats.org/officeDocument/2006/relationships/image" Target="../media/image1327.emf"/><Relationship Id="rId672" Type="http://schemas.openxmlformats.org/officeDocument/2006/relationships/customXml" Target="../ink/ink1508.xml"/><Relationship Id="rId22" Type="http://schemas.openxmlformats.org/officeDocument/2006/relationships/customXml" Target="../ink/ink1182.xml"/><Relationship Id="rId118" Type="http://schemas.openxmlformats.org/officeDocument/2006/relationships/image" Target="../media/image1154.emf"/><Relationship Id="rId325" Type="http://schemas.openxmlformats.org/officeDocument/2006/relationships/image" Target="../media/image1257.emf"/><Relationship Id="rId532" Type="http://schemas.openxmlformats.org/officeDocument/2006/relationships/customXml" Target="../ink/ink1438.xml"/><Relationship Id="rId977" Type="http://schemas.openxmlformats.org/officeDocument/2006/relationships/image" Target="../media/image1582.emf"/><Relationship Id="rId171" Type="http://schemas.openxmlformats.org/officeDocument/2006/relationships/image" Target="../media/image1180.emf"/><Relationship Id="rId837" Type="http://schemas.openxmlformats.org/officeDocument/2006/relationships/image" Target="../media/image1512.emf"/><Relationship Id="rId1022" Type="http://schemas.openxmlformats.org/officeDocument/2006/relationships/customXml" Target="../ink/ink1684.xml"/><Relationship Id="rId269" Type="http://schemas.openxmlformats.org/officeDocument/2006/relationships/image" Target="../media/image1229.emf"/><Relationship Id="rId476" Type="http://schemas.openxmlformats.org/officeDocument/2006/relationships/customXml" Target="../ink/ink1410.xml"/><Relationship Id="rId683" Type="http://schemas.openxmlformats.org/officeDocument/2006/relationships/image" Target="../media/image1435.emf"/><Relationship Id="rId890" Type="http://schemas.openxmlformats.org/officeDocument/2006/relationships/customXml" Target="../ink/ink1618.xml"/><Relationship Id="rId904" Type="http://schemas.openxmlformats.org/officeDocument/2006/relationships/customXml" Target="../ink/ink1625.xml"/><Relationship Id="rId33" Type="http://schemas.openxmlformats.org/officeDocument/2006/relationships/customXml" Target="../ink/ink1188.xml"/><Relationship Id="rId129" Type="http://schemas.openxmlformats.org/officeDocument/2006/relationships/customXml" Target="../ink/ink1236.xml"/><Relationship Id="rId336" Type="http://schemas.openxmlformats.org/officeDocument/2006/relationships/customXml" Target="../ink/ink1340.xml"/><Relationship Id="rId543" Type="http://schemas.openxmlformats.org/officeDocument/2006/relationships/image" Target="../media/image1366.emf"/><Relationship Id="rId988" Type="http://schemas.openxmlformats.org/officeDocument/2006/relationships/customXml" Target="../ink/ink1667.xml"/><Relationship Id="rId182" Type="http://schemas.openxmlformats.org/officeDocument/2006/relationships/customXml" Target="../ink/ink1263.xml"/><Relationship Id="rId403" Type="http://schemas.openxmlformats.org/officeDocument/2006/relationships/image" Target="../media/image1296.emf"/><Relationship Id="rId750" Type="http://schemas.openxmlformats.org/officeDocument/2006/relationships/customXml" Target="../ink/ink1548.xml"/><Relationship Id="rId848" Type="http://schemas.openxmlformats.org/officeDocument/2006/relationships/customXml" Target="../ink/ink1597.xml"/><Relationship Id="rId1033" Type="http://schemas.openxmlformats.org/officeDocument/2006/relationships/image" Target="../media/image1610.emf"/><Relationship Id="rId487" Type="http://schemas.openxmlformats.org/officeDocument/2006/relationships/image" Target="../media/image1338.emf"/><Relationship Id="rId610" Type="http://schemas.openxmlformats.org/officeDocument/2006/relationships/customXml" Target="../ink/ink1477.xml"/><Relationship Id="rId694" Type="http://schemas.openxmlformats.org/officeDocument/2006/relationships/customXml" Target="../ink/ink1520.xml"/><Relationship Id="rId708" Type="http://schemas.openxmlformats.org/officeDocument/2006/relationships/customXml" Target="../ink/ink1527.xml"/><Relationship Id="rId915" Type="http://schemas.openxmlformats.org/officeDocument/2006/relationships/image" Target="../media/image1551.emf"/><Relationship Id="rId347" Type="http://schemas.openxmlformats.org/officeDocument/2006/relationships/image" Target="../media/image1268.emf"/><Relationship Id="rId999" Type="http://schemas.openxmlformats.org/officeDocument/2006/relationships/image" Target="../media/image1593.emf"/><Relationship Id="rId44" Type="http://schemas.openxmlformats.org/officeDocument/2006/relationships/image" Target="../media/image1117.emf"/><Relationship Id="rId554" Type="http://schemas.openxmlformats.org/officeDocument/2006/relationships/customXml" Target="../ink/ink1449.xml"/><Relationship Id="rId761" Type="http://schemas.openxmlformats.org/officeDocument/2006/relationships/image" Target="../media/image1474.emf"/><Relationship Id="rId859" Type="http://schemas.openxmlformats.org/officeDocument/2006/relationships/image" Target="../media/image1523.emf"/><Relationship Id="rId193" Type="http://schemas.openxmlformats.org/officeDocument/2006/relationships/image" Target="../media/image1191.emf"/><Relationship Id="rId207" Type="http://schemas.openxmlformats.org/officeDocument/2006/relationships/image" Target="../media/image1198.emf"/><Relationship Id="rId414" Type="http://schemas.openxmlformats.org/officeDocument/2006/relationships/customXml" Target="../ink/ink1379.xml"/><Relationship Id="rId498" Type="http://schemas.openxmlformats.org/officeDocument/2006/relationships/customXml" Target="../ink/ink1421.xml"/><Relationship Id="rId621" Type="http://schemas.openxmlformats.org/officeDocument/2006/relationships/image" Target="../media/image1405.emf"/><Relationship Id="rId1044" Type="http://schemas.openxmlformats.org/officeDocument/2006/relationships/customXml" Target="../ink/ink1695.xml"/><Relationship Id="rId260" Type="http://schemas.openxmlformats.org/officeDocument/2006/relationships/customXml" Target="../ink/ink1302.xml"/><Relationship Id="rId719" Type="http://schemas.openxmlformats.org/officeDocument/2006/relationships/image" Target="../media/image1453.emf"/><Relationship Id="rId926" Type="http://schemas.openxmlformats.org/officeDocument/2006/relationships/customXml" Target="../ink/ink1636.xml"/><Relationship Id="rId55" Type="http://schemas.openxmlformats.org/officeDocument/2006/relationships/customXml" Target="../ink/ink1199.xml"/><Relationship Id="rId120" Type="http://schemas.openxmlformats.org/officeDocument/2006/relationships/image" Target="../media/image1155.emf"/><Relationship Id="rId358" Type="http://schemas.openxmlformats.org/officeDocument/2006/relationships/customXml" Target="../ink/ink1351.xml"/><Relationship Id="rId565" Type="http://schemas.openxmlformats.org/officeDocument/2006/relationships/image" Target="../media/image1377.emf"/><Relationship Id="rId772" Type="http://schemas.openxmlformats.org/officeDocument/2006/relationships/customXml" Target="../ink/ink1559.xml"/><Relationship Id="rId218" Type="http://schemas.openxmlformats.org/officeDocument/2006/relationships/customXml" Target="../ink/ink1281.xml"/><Relationship Id="rId425" Type="http://schemas.openxmlformats.org/officeDocument/2006/relationships/image" Target="../media/image1307.emf"/><Relationship Id="rId632" Type="http://schemas.openxmlformats.org/officeDocument/2006/relationships/customXml" Target="../ink/ink1488.xml"/><Relationship Id="rId1055" Type="http://schemas.openxmlformats.org/officeDocument/2006/relationships/image" Target="../media/image1621.emf"/><Relationship Id="rId271" Type="http://schemas.openxmlformats.org/officeDocument/2006/relationships/image" Target="../media/image1230.emf"/><Relationship Id="rId937" Type="http://schemas.openxmlformats.org/officeDocument/2006/relationships/image" Target="../media/image1562.emf"/><Relationship Id="rId66" Type="http://schemas.openxmlformats.org/officeDocument/2006/relationships/image" Target="../media/image1128.emf"/><Relationship Id="rId131" Type="http://schemas.openxmlformats.org/officeDocument/2006/relationships/customXml" Target="../ink/ink1237.xml"/><Relationship Id="rId369" Type="http://schemas.openxmlformats.org/officeDocument/2006/relationships/image" Target="../media/image1279.emf"/><Relationship Id="rId576" Type="http://schemas.openxmlformats.org/officeDocument/2006/relationships/customXml" Target="../ink/ink1460.xml"/><Relationship Id="rId783" Type="http://schemas.openxmlformats.org/officeDocument/2006/relationships/image" Target="../media/image1485.emf"/><Relationship Id="rId990" Type="http://schemas.openxmlformats.org/officeDocument/2006/relationships/customXml" Target="../ink/ink1668.xml"/><Relationship Id="rId229" Type="http://schemas.openxmlformats.org/officeDocument/2006/relationships/image" Target="../media/image1209.emf"/><Relationship Id="rId436" Type="http://schemas.openxmlformats.org/officeDocument/2006/relationships/customXml" Target="../ink/ink1390.xml"/><Relationship Id="rId643" Type="http://schemas.openxmlformats.org/officeDocument/2006/relationships/image" Target="../media/image1416.emf"/><Relationship Id="rId1066" Type="http://schemas.openxmlformats.org/officeDocument/2006/relationships/customXml" Target="../ink/ink1706.xml"/><Relationship Id="rId850" Type="http://schemas.openxmlformats.org/officeDocument/2006/relationships/customXml" Target="../ink/ink1598.xml"/><Relationship Id="rId948" Type="http://schemas.openxmlformats.org/officeDocument/2006/relationships/customXml" Target="../ink/ink1647.xml"/><Relationship Id="rId77" Type="http://schemas.openxmlformats.org/officeDocument/2006/relationships/customXml" Target="../ink/ink1210.xml"/><Relationship Id="rId282" Type="http://schemas.openxmlformats.org/officeDocument/2006/relationships/customXml" Target="../ink/ink1313.xml"/><Relationship Id="rId503" Type="http://schemas.openxmlformats.org/officeDocument/2006/relationships/image" Target="../media/image1346.emf"/><Relationship Id="rId587" Type="http://schemas.openxmlformats.org/officeDocument/2006/relationships/image" Target="../media/image1388.emf"/><Relationship Id="rId710" Type="http://schemas.openxmlformats.org/officeDocument/2006/relationships/customXml" Target="../ink/ink1528.xml"/><Relationship Id="rId808" Type="http://schemas.openxmlformats.org/officeDocument/2006/relationships/customXml" Target="../ink/ink1577.xml"/><Relationship Id="rId8" Type="http://schemas.openxmlformats.org/officeDocument/2006/relationships/customXml" Target="../ink/ink1173.xml"/><Relationship Id="rId142" Type="http://schemas.openxmlformats.org/officeDocument/2006/relationships/image" Target="../media/image1166.emf"/><Relationship Id="rId447" Type="http://schemas.openxmlformats.org/officeDocument/2006/relationships/image" Target="../media/image1318.emf"/><Relationship Id="rId794" Type="http://schemas.openxmlformats.org/officeDocument/2006/relationships/customXml" Target="../ink/ink1570.xml"/><Relationship Id="rId654" Type="http://schemas.openxmlformats.org/officeDocument/2006/relationships/customXml" Target="../ink/ink1499.xml"/><Relationship Id="rId861" Type="http://schemas.openxmlformats.org/officeDocument/2006/relationships/image" Target="../media/image1524.emf"/><Relationship Id="rId959" Type="http://schemas.openxmlformats.org/officeDocument/2006/relationships/image" Target="../media/image1573.emf"/><Relationship Id="rId293" Type="http://schemas.openxmlformats.org/officeDocument/2006/relationships/image" Target="../media/image1241.emf"/><Relationship Id="rId307" Type="http://schemas.openxmlformats.org/officeDocument/2006/relationships/image" Target="../media/image1248.emf"/><Relationship Id="rId514" Type="http://schemas.openxmlformats.org/officeDocument/2006/relationships/customXml" Target="../ink/ink1429.xml"/><Relationship Id="rId721" Type="http://schemas.openxmlformats.org/officeDocument/2006/relationships/image" Target="../media/image1454.emf"/><Relationship Id="rId88" Type="http://schemas.openxmlformats.org/officeDocument/2006/relationships/image" Target="../media/image1139.emf"/><Relationship Id="rId153" Type="http://schemas.openxmlformats.org/officeDocument/2006/relationships/image" Target="../media/image1171.emf"/><Relationship Id="rId360" Type="http://schemas.openxmlformats.org/officeDocument/2006/relationships/customXml" Target="../ink/ink1352.xml"/><Relationship Id="rId598" Type="http://schemas.openxmlformats.org/officeDocument/2006/relationships/customXml" Target="../ink/ink1471.xml"/><Relationship Id="rId819" Type="http://schemas.openxmlformats.org/officeDocument/2006/relationships/image" Target="../media/image1503.emf"/><Relationship Id="rId1004" Type="http://schemas.openxmlformats.org/officeDocument/2006/relationships/customXml" Target="../ink/ink1675.xml"/><Relationship Id="rId220" Type="http://schemas.openxmlformats.org/officeDocument/2006/relationships/customXml" Target="../ink/ink1282.xml"/><Relationship Id="rId458" Type="http://schemas.openxmlformats.org/officeDocument/2006/relationships/customXml" Target="../ink/ink1401.xml"/><Relationship Id="rId665" Type="http://schemas.openxmlformats.org/officeDocument/2006/relationships/image" Target="../media/image1427.emf"/><Relationship Id="rId872" Type="http://schemas.openxmlformats.org/officeDocument/2006/relationships/customXml" Target="../ink/ink1609.xml"/><Relationship Id="rId15" Type="http://schemas.openxmlformats.org/officeDocument/2006/relationships/customXml" Target="../ink/ink1178.xml"/><Relationship Id="rId318" Type="http://schemas.openxmlformats.org/officeDocument/2006/relationships/customXml" Target="../ink/ink1331.xml"/><Relationship Id="rId525" Type="http://schemas.openxmlformats.org/officeDocument/2006/relationships/image" Target="../media/image1357.emf"/><Relationship Id="rId732" Type="http://schemas.openxmlformats.org/officeDocument/2006/relationships/customXml" Target="../ink/ink1539.xml"/><Relationship Id="rId99" Type="http://schemas.openxmlformats.org/officeDocument/2006/relationships/customXml" Target="../ink/ink1221.xml"/><Relationship Id="rId164" Type="http://schemas.openxmlformats.org/officeDocument/2006/relationships/customXml" Target="../ink/ink1254.xml"/><Relationship Id="rId371" Type="http://schemas.openxmlformats.org/officeDocument/2006/relationships/image" Target="../media/image1280.emf"/><Relationship Id="rId1015" Type="http://schemas.openxmlformats.org/officeDocument/2006/relationships/image" Target="../media/image1601.emf"/><Relationship Id="rId469" Type="http://schemas.openxmlformats.org/officeDocument/2006/relationships/image" Target="../media/image1329.emf"/><Relationship Id="rId676" Type="http://schemas.openxmlformats.org/officeDocument/2006/relationships/customXml" Target="../ink/ink1510.xml"/><Relationship Id="rId883" Type="http://schemas.openxmlformats.org/officeDocument/2006/relationships/image" Target="../media/image1535.emf"/><Relationship Id="rId26" Type="http://schemas.openxmlformats.org/officeDocument/2006/relationships/image" Target="../media/image1108.emf"/><Relationship Id="rId231" Type="http://schemas.openxmlformats.org/officeDocument/2006/relationships/image" Target="../media/image1210.emf"/><Relationship Id="rId329" Type="http://schemas.openxmlformats.org/officeDocument/2006/relationships/image" Target="../media/image1259.emf"/><Relationship Id="rId536" Type="http://schemas.openxmlformats.org/officeDocument/2006/relationships/customXml" Target="../ink/ink1440.xml"/><Relationship Id="rId175" Type="http://schemas.openxmlformats.org/officeDocument/2006/relationships/image" Target="../media/image1182.emf"/><Relationship Id="rId743" Type="http://schemas.openxmlformats.org/officeDocument/2006/relationships/image" Target="../media/image1465.emf"/><Relationship Id="rId950" Type="http://schemas.openxmlformats.org/officeDocument/2006/relationships/customXml" Target="../ink/ink1648.xml"/><Relationship Id="rId1026" Type="http://schemas.openxmlformats.org/officeDocument/2006/relationships/customXml" Target="../ink/ink1686.xml"/><Relationship Id="rId382" Type="http://schemas.openxmlformats.org/officeDocument/2006/relationships/customXml" Target="../ink/ink1363.xml"/><Relationship Id="rId603" Type="http://schemas.openxmlformats.org/officeDocument/2006/relationships/image" Target="../media/image1396.emf"/><Relationship Id="rId687" Type="http://schemas.openxmlformats.org/officeDocument/2006/relationships/image" Target="../media/image1437.emf"/><Relationship Id="rId810" Type="http://schemas.openxmlformats.org/officeDocument/2006/relationships/customXml" Target="../ink/ink1578.xml"/><Relationship Id="rId908" Type="http://schemas.openxmlformats.org/officeDocument/2006/relationships/customXml" Target="../ink/ink1627.xml"/><Relationship Id="rId242" Type="http://schemas.openxmlformats.org/officeDocument/2006/relationships/customXml" Target="../ink/ink1293.xml"/><Relationship Id="rId894" Type="http://schemas.openxmlformats.org/officeDocument/2006/relationships/customXml" Target="../ink/ink1620.xml"/><Relationship Id="rId37" Type="http://schemas.openxmlformats.org/officeDocument/2006/relationships/customXml" Target="../ink/ink1190.xml"/><Relationship Id="rId102" Type="http://schemas.openxmlformats.org/officeDocument/2006/relationships/image" Target="../media/image1146.emf"/><Relationship Id="rId547" Type="http://schemas.openxmlformats.org/officeDocument/2006/relationships/image" Target="../media/image1368.emf"/><Relationship Id="rId754" Type="http://schemas.openxmlformats.org/officeDocument/2006/relationships/customXml" Target="../ink/ink1550.xml"/><Relationship Id="rId961" Type="http://schemas.openxmlformats.org/officeDocument/2006/relationships/image" Target="../media/image1574.emf"/><Relationship Id="rId90" Type="http://schemas.openxmlformats.org/officeDocument/2006/relationships/image" Target="../media/image1140.emf"/><Relationship Id="rId186" Type="http://schemas.openxmlformats.org/officeDocument/2006/relationships/customXml" Target="../ink/ink1265.xml"/><Relationship Id="rId393" Type="http://schemas.openxmlformats.org/officeDocument/2006/relationships/image" Target="../media/image1291.emf"/><Relationship Id="rId407" Type="http://schemas.openxmlformats.org/officeDocument/2006/relationships/image" Target="../media/image1298.emf"/><Relationship Id="rId614" Type="http://schemas.openxmlformats.org/officeDocument/2006/relationships/customXml" Target="../ink/ink1479.xml"/><Relationship Id="rId821" Type="http://schemas.openxmlformats.org/officeDocument/2006/relationships/image" Target="../media/image1504.emf"/><Relationship Id="rId1037" Type="http://schemas.openxmlformats.org/officeDocument/2006/relationships/image" Target="../media/image1612.emf"/><Relationship Id="rId253" Type="http://schemas.openxmlformats.org/officeDocument/2006/relationships/image" Target="../media/image1221.emf"/><Relationship Id="rId460" Type="http://schemas.openxmlformats.org/officeDocument/2006/relationships/customXml" Target="../ink/ink1402.xml"/><Relationship Id="rId698" Type="http://schemas.openxmlformats.org/officeDocument/2006/relationships/customXml" Target="../ink/ink1522.xml"/><Relationship Id="rId919" Type="http://schemas.openxmlformats.org/officeDocument/2006/relationships/image" Target="../media/image1553.emf"/><Relationship Id="rId48" Type="http://schemas.openxmlformats.org/officeDocument/2006/relationships/image" Target="../media/image1119.emf"/><Relationship Id="rId113" Type="http://schemas.openxmlformats.org/officeDocument/2006/relationships/customXml" Target="../ink/ink1228.xml"/><Relationship Id="rId320" Type="http://schemas.openxmlformats.org/officeDocument/2006/relationships/customXml" Target="../ink/ink1332.xml"/><Relationship Id="rId558" Type="http://schemas.openxmlformats.org/officeDocument/2006/relationships/customXml" Target="../ink/ink1451.xml"/><Relationship Id="rId765" Type="http://schemas.openxmlformats.org/officeDocument/2006/relationships/image" Target="../media/image1476.emf"/><Relationship Id="rId972" Type="http://schemas.openxmlformats.org/officeDocument/2006/relationships/customXml" Target="../ink/ink1659.xml"/><Relationship Id="rId197" Type="http://schemas.openxmlformats.org/officeDocument/2006/relationships/image" Target="../media/image1193.emf"/><Relationship Id="rId418" Type="http://schemas.openxmlformats.org/officeDocument/2006/relationships/customXml" Target="../ink/ink1381.xml"/><Relationship Id="rId625" Type="http://schemas.openxmlformats.org/officeDocument/2006/relationships/image" Target="../media/image1407.emf"/><Relationship Id="rId832" Type="http://schemas.openxmlformats.org/officeDocument/2006/relationships/customXml" Target="../ink/ink1589.xml"/><Relationship Id="rId1048" Type="http://schemas.openxmlformats.org/officeDocument/2006/relationships/customXml" Target="../ink/ink1697.xml"/><Relationship Id="rId264" Type="http://schemas.openxmlformats.org/officeDocument/2006/relationships/customXml" Target="../ink/ink1304.xml"/><Relationship Id="rId471" Type="http://schemas.openxmlformats.org/officeDocument/2006/relationships/image" Target="../media/image1330.emf"/><Relationship Id="rId59" Type="http://schemas.openxmlformats.org/officeDocument/2006/relationships/customXml" Target="../ink/ink1201.xml"/><Relationship Id="rId124" Type="http://schemas.openxmlformats.org/officeDocument/2006/relationships/image" Target="../media/image1157.emf"/><Relationship Id="rId569" Type="http://schemas.openxmlformats.org/officeDocument/2006/relationships/image" Target="../media/image1379.emf"/><Relationship Id="rId776" Type="http://schemas.openxmlformats.org/officeDocument/2006/relationships/customXml" Target="../ink/ink1561.xml"/><Relationship Id="rId983" Type="http://schemas.openxmlformats.org/officeDocument/2006/relationships/image" Target="../media/image1585.emf"/><Relationship Id="rId331" Type="http://schemas.openxmlformats.org/officeDocument/2006/relationships/image" Target="../media/image1260.emf"/><Relationship Id="rId429" Type="http://schemas.openxmlformats.org/officeDocument/2006/relationships/image" Target="../media/image1309.emf"/><Relationship Id="rId636" Type="http://schemas.openxmlformats.org/officeDocument/2006/relationships/customXml" Target="../ink/ink1490.xml"/><Relationship Id="rId1059" Type="http://schemas.openxmlformats.org/officeDocument/2006/relationships/image" Target="../media/image1623.emf"/><Relationship Id="rId843" Type="http://schemas.openxmlformats.org/officeDocument/2006/relationships/image" Target="../media/image1515.emf"/><Relationship Id="rId275" Type="http://schemas.openxmlformats.org/officeDocument/2006/relationships/image" Target="../media/image1232.emf"/><Relationship Id="rId482" Type="http://schemas.openxmlformats.org/officeDocument/2006/relationships/customXml" Target="../ink/ink1413.xml"/><Relationship Id="rId703" Type="http://schemas.openxmlformats.org/officeDocument/2006/relationships/image" Target="../media/image1445.emf"/><Relationship Id="rId910" Type="http://schemas.openxmlformats.org/officeDocument/2006/relationships/customXml" Target="../ink/ink1628.xml"/><Relationship Id="rId135" Type="http://schemas.openxmlformats.org/officeDocument/2006/relationships/customXml" Target="../ink/ink1239.xml"/><Relationship Id="rId342" Type="http://schemas.openxmlformats.org/officeDocument/2006/relationships/customXml" Target="../ink/ink1343.xml"/><Relationship Id="rId787" Type="http://schemas.openxmlformats.org/officeDocument/2006/relationships/image" Target="../media/image1487.emf"/><Relationship Id="rId994" Type="http://schemas.openxmlformats.org/officeDocument/2006/relationships/customXml" Target="../ink/ink1670.xml"/><Relationship Id="rId202" Type="http://schemas.openxmlformats.org/officeDocument/2006/relationships/customXml" Target="../ink/ink1273.xml"/><Relationship Id="rId647" Type="http://schemas.openxmlformats.org/officeDocument/2006/relationships/image" Target="../media/image1418.emf"/><Relationship Id="rId854" Type="http://schemas.openxmlformats.org/officeDocument/2006/relationships/customXml" Target="../ink/ink1600.xml"/><Relationship Id="rId286" Type="http://schemas.openxmlformats.org/officeDocument/2006/relationships/customXml" Target="../ink/ink1315.xml"/><Relationship Id="rId493" Type="http://schemas.openxmlformats.org/officeDocument/2006/relationships/image" Target="../media/image1341.emf"/><Relationship Id="rId507" Type="http://schemas.openxmlformats.org/officeDocument/2006/relationships/image" Target="../media/image1348.emf"/><Relationship Id="rId714" Type="http://schemas.openxmlformats.org/officeDocument/2006/relationships/customXml" Target="../ink/ink1530.xml"/><Relationship Id="rId921" Type="http://schemas.openxmlformats.org/officeDocument/2006/relationships/image" Target="../media/image1554.emf"/><Relationship Id="rId50" Type="http://schemas.openxmlformats.org/officeDocument/2006/relationships/image" Target="../media/image1120.emf"/><Relationship Id="rId146" Type="http://schemas.openxmlformats.org/officeDocument/2006/relationships/customXml" Target="../ink/ink1245.xml"/><Relationship Id="rId353" Type="http://schemas.openxmlformats.org/officeDocument/2006/relationships/image" Target="../media/image1271.emf"/><Relationship Id="rId560" Type="http://schemas.openxmlformats.org/officeDocument/2006/relationships/customXml" Target="../ink/ink1452.xml"/><Relationship Id="rId798" Type="http://schemas.openxmlformats.org/officeDocument/2006/relationships/customXml" Target="../ink/ink1572.xml"/><Relationship Id="rId213" Type="http://schemas.openxmlformats.org/officeDocument/2006/relationships/image" Target="../media/image1201.emf"/><Relationship Id="rId420" Type="http://schemas.openxmlformats.org/officeDocument/2006/relationships/customXml" Target="../ink/ink1382.xml"/><Relationship Id="rId658" Type="http://schemas.openxmlformats.org/officeDocument/2006/relationships/customXml" Target="../ink/ink1501.xml"/><Relationship Id="rId865" Type="http://schemas.openxmlformats.org/officeDocument/2006/relationships/image" Target="../media/image1526.emf"/><Relationship Id="rId1050" Type="http://schemas.openxmlformats.org/officeDocument/2006/relationships/customXml" Target="../ink/ink1698.xml"/><Relationship Id="rId297" Type="http://schemas.openxmlformats.org/officeDocument/2006/relationships/image" Target="../media/image1243.emf"/><Relationship Id="rId518" Type="http://schemas.openxmlformats.org/officeDocument/2006/relationships/customXml" Target="../ink/ink1431.xml"/><Relationship Id="rId725" Type="http://schemas.openxmlformats.org/officeDocument/2006/relationships/image" Target="../media/image1456.emf"/><Relationship Id="rId932" Type="http://schemas.openxmlformats.org/officeDocument/2006/relationships/customXml" Target="../ink/ink1639.xml"/><Relationship Id="rId157" Type="http://schemas.openxmlformats.org/officeDocument/2006/relationships/image" Target="../media/image1173.emf"/><Relationship Id="rId364" Type="http://schemas.openxmlformats.org/officeDocument/2006/relationships/customXml" Target="../ink/ink1354.xml"/><Relationship Id="rId1008" Type="http://schemas.openxmlformats.org/officeDocument/2006/relationships/customXml" Target="../ink/ink1677.xml"/><Relationship Id="rId61" Type="http://schemas.openxmlformats.org/officeDocument/2006/relationships/customXml" Target="../ink/ink1202.xml"/><Relationship Id="rId571" Type="http://schemas.openxmlformats.org/officeDocument/2006/relationships/image" Target="../media/image1380.emf"/><Relationship Id="rId669" Type="http://schemas.openxmlformats.org/officeDocument/2006/relationships/image" Target="../media/image1429.emf"/><Relationship Id="rId876" Type="http://schemas.openxmlformats.org/officeDocument/2006/relationships/customXml" Target="../ink/ink1611.xml"/><Relationship Id="rId19" Type="http://schemas.openxmlformats.org/officeDocument/2006/relationships/image" Target="../media/image1066.emf"/><Relationship Id="rId224" Type="http://schemas.openxmlformats.org/officeDocument/2006/relationships/customXml" Target="../ink/ink1284.xml"/><Relationship Id="rId431" Type="http://schemas.openxmlformats.org/officeDocument/2006/relationships/image" Target="../media/image1310.emf"/><Relationship Id="rId529" Type="http://schemas.openxmlformats.org/officeDocument/2006/relationships/image" Target="../media/image1359.emf"/><Relationship Id="rId736" Type="http://schemas.openxmlformats.org/officeDocument/2006/relationships/customXml" Target="../ink/ink1541.xml"/><Relationship Id="rId1061" Type="http://schemas.openxmlformats.org/officeDocument/2006/relationships/image" Target="../media/image1624.emf"/><Relationship Id="rId168" Type="http://schemas.openxmlformats.org/officeDocument/2006/relationships/customXml" Target="../ink/ink1256.xml"/><Relationship Id="rId943" Type="http://schemas.openxmlformats.org/officeDocument/2006/relationships/image" Target="../media/image1565.emf"/><Relationship Id="rId1019" Type="http://schemas.openxmlformats.org/officeDocument/2006/relationships/image" Target="../media/image1603.emf"/><Relationship Id="rId72" Type="http://schemas.openxmlformats.org/officeDocument/2006/relationships/image" Target="../media/image1131.emf"/><Relationship Id="rId375" Type="http://schemas.openxmlformats.org/officeDocument/2006/relationships/image" Target="../media/image1282.emf"/><Relationship Id="rId582" Type="http://schemas.openxmlformats.org/officeDocument/2006/relationships/customXml" Target="../ink/ink1463.xml"/><Relationship Id="rId803" Type="http://schemas.openxmlformats.org/officeDocument/2006/relationships/image" Target="../media/image1495.emf"/><Relationship Id="rId3" Type="http://schemas.openxmlformats.org/officeDocument/2006/relationships/customXml" Target="../ink/ink1170.xml"/><Relationship Id="rId235" Type="http://schemas.openxmlformats.org/officeDocument/2006/relationships/image" Target="../media/image1212.emf"/><Relationship Id="rId442" Type="http://schemas.openxmlformats.org/officeDocument/2006/relationships/customXml" Target="../ink/ink1393.xml"/><Relationship Id="rId887" Type="http://schemas.openxmlformats.org/officeDocument/2006/relationships/image" Target="../media/image1537.emf"/><Relationship Id="rId302" Type="http://schemas.openxmlformats.org/officeDocument/2006/relationships/customXml" Target="../ink/ink1323.xml"/><Relationship Id="rId747" Type="http://schemas.openxmlformats.org/officeDocument/2006/relationships/image" Target="../media/image1467.emf"/><Relationship Id="rId954" Type="http://schemas.openxmlformats.org/officeDocument/2006/relationships/customXml" Target="../ink/ink1650.xml"/><Relationship Id="rId83" Type="http://schemas.openxmlformats.org/officeDocument/2006/relationships/customXml" Target="../ink/ink1213.xml"/><Relationship Id="rId179" Type="http://schemas.openxmlformats.org/officeDocument/2006/relationships/image" Target="../media/image1184.emf"/><Relationship Id="rId386" Type="http://schemas.openxmlformats.org/officeDocument/2006/relationships/customXml" Target="../ink/ink1365.xml"/><Relationship Id="rId593" Type="http://schemas.openxmlformats.org/officeDocument/2006/relationships/image" Target="../media/image1391.emf"/><Relationship Id="rId607" Type="http://schemas.openxmlformats.org/officeDocument/2006/relationships/image" Target="../media/image1398.emf"/><Relationship Id="rId814" Type="http://schemas.openxmlformats.org/officeDocument/2006/relationships/customXml" Target="../ink/ink1580.xml"/><Relationship Id="rId246" Type="http://schemas.openxmlformats.org/officeDocument/2006/relationships/customXml" Target="../ink/ink1295.xml"/><Relationship Id="rId453" Type="http://schemas.openxmlformats.org/officeDocument/2006/relationships/image" Target="../media/image1321.emf"/><Relationship Id="rId660" Type="http://schemas.openxmlformats.org/officeDocument/2006/relationships/customXml" Target="../ink/ink1502.xml"/><Relationship Id="rId898" Type="http://schemas.openxmlformats.org/officeDocument/2006/relationships/customXml" Target="../ink/ink1622.xml"/><Relationship Id="rId106" Type="http://schemas.openxmlformats.org/officeDocument/2006/relationships/image" Target="../media/image1148.emf"/><Relationship Id="rId313" Type="http://schemas.openxmlformats.org/officeDocument/2006/relationships/image" Target="../media/image1251.emf"/><Relationship Id="rId758" Type="http://schemas.openxmlformats.org/officeDocument/2006/relationships/customXml" Target="../ink/ink1552.xml"/><Relationship Id="rId965" Type="http://schemas.openxmlformats.org/officeDocument/2006/relationships/image" Target="../media/image1576.emf"/><Relationship Id="rId10" Type="http://schemas.openxmlformats.org/officeDocument/2006/relationships/customXml" Target="../ink/ink1174.xml"/><Relationship Id="rId94" Type="http://schemas.openxmlformats.org/officeDocument/2006/relationships/image" Target="../media/image1142.emf"/><Relationship Id="rId397" Type="http://schemas.openxmlformats.org/officeDocument/2006/relationships/image" Target="../media/image1293.emf"/><Relationship Id="rId520" Type="http://schemas.openxmlformats.org/officeDocument/2006/relationships/customXml" Target="../ink/ink1432.xml"/><Relationship Id="rId618" Type="http://schemas.openxmlformats.org/officeDocument/2006/relationships/customXml" Target="../ink/ink1481.xml"/><Relationship Id="rId825" Type="http://schemas.openxmlformats.org/officeDocument/2006/relationships/image" Target="../media/image1506.emf"/><Relationship Id="rId257" Type="http://schemas.openxmlformats.org/officeDocument/2006/relationships/image" Target="../media/image1223.emf"/><Relationship Id="rId464" Type="http://schemas.openxmlformats.org/officeDocument/2006/relationships/customXml" Target="../ink/ink1404.xml"/><Relationship Id="rId1010" Type="http://schemas.openxmlformats.org/officeDocument/2006/relationships/customXml" Target="../ink/ink1678.xml"/><Relationship Id="rId117" Type="http://schemas.openxmlformats.org/officeDocument/2006/relationships/customXml" Target="../ink/ink1230.xml"/><Relationship Id="rId671" Type="http://schemas.openxmlformats.org/officeDocument/2006/relationships/image" Target="../media/image1430.emf"/><Relationship Id="rId769" Type="http://schemas.openxmlformats.org/officeDocument/2006/relationships/image" Target="../media/image1478.emf"/><Relationship Id="rId976" Type="http://schemas.openxmlformats.org/officeDocument/2006/relationships/customXml" Target="../ink/ink1661.xml"/><Relationship Id="rId324" Type="http://schemas.openxmlformats.org/officeDocument/2006/relationships/customXml" Target="../ink/ink1334.xml"/><Relationship Id="rId531" Type="http://schemas.openxmlformats.org/officeDocument/2006/relationships/image" Target="../media/image1360.emf"/><Relationship Id="rId629" Type="http://schemas.openxmlformats.org/officeDocument/2006/relationships/image" Target="../media/image1409.emf"/><Relationship Id="rId836" Type="http://schemas.openxmlformats.org/officeDocument/2006/relationships/customXml" Target="../ink/ink1591.xml"/><Relationship Id="rId1021" Type="http://schemas.openxmlformats.org/officeDocument/2006/relationships/image" Target="../media/image1604.emf"/><Relationship Id="rId903" Type="http://schemas.openxmlformats.org/officeDocument/2006/relationships/image" Target="../media/image1545.emf"/><Relationship Id="rId32" Type="http://schemas.openxmlformats.org/officeDocument/2006/relationships/image" Target="../media/image1111.emf"/><Relationship Id="rId181" Type="http://schemas.openxmlformats.org/officeDocument/2006/relationships/image" Target="../media/image1185.emf"/><Relationship Id="rId279" Type="http://schemas.openxmlformats.org/officeDocument/2006/relationships/image" Target="../media/image1234.emf"/><Relationship Id="rId486" Type="http://schemas.openxmlformats.org/officeDocument/2006/relationships/customXml" Target="../ink/ink1415.xml"/><Relationship Id="rId693" Type="http://schemas.openxmlformats.org/officeDocument/2006/relationships/image" Target="../media/image1440.emf"/><Relationship Id="rId139" Type="http://schemas.openxmlformats.org/officeDocument/2006/relationships/customXml" Target="../ink/ink1241.xml"/><Relationship Id="rId346" Type="http://schemas.openxmlformats.org/officeDocument/2006/relationships/customXml" Target="../ink/ink1345.xml"/><Relationship Id="rId553" Type="http://schemas.openxmlformats.org/officeDocument/2006/relationships/image" Target="../media/image1371.emf"/><Relationship Id="rId760" Type="http://schemas.openxmlformats.org/officeDocument/2006/relationships/customXml" Target="../ink/ink1553.xml"/><Relationship Id="rId998" Type="http://schemas.openxmlformats.org/officeDocument/2006/relationships/customXml" Target="../ink/ink1672.xml"/><Relationship Id="rId206" Type="http://schemas.openxmlformats.org/officeDocument/2006/relationships/customXml" Target="../ink/ink1275.xml"/><Relationship Id="rId413" Type="http://schemas.openxmlformats.org/officeDocument/2006/relationships/image" Target="../media/image1301.emf"/><Relationship Id="rId858" Type="http://schemas.openxmlformats.org/officeDocument/2006/relationships/customXml" Target="../ink/ink1602.xml"/><Relationship Id="rId1043" Type="http://schemas.openxmlformats.org/officeDocument/2006/relationships/image" Target="../media/image1615.emf"/><Relationship Id="rId620" Type="http://schemas.openxmlformats.org/officeDocument/2006/relationships/customXml" Target="../ink/ink1482.xml"/><Relationship Id="rId718" Type="http://schemas.openxmlformats.org/officeDocument/2006/relationships/customXml" Target="../ink/ink1532.xml"/><Relationship Id="rId925" Type="http://schemas.openxmlformats.org/officeDocument/2006/relationships/image" Target="../media/image1556.emf"/><Relationship Id="rId54" Type="http://schemas.openxmlformats.org/officeDocument/2006/relationships/image" Target="../media/image1122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customXml" Target="../ink/ink1711.xml"/><Relationship Id="rId13" Type="http://schemas.openxmlformats.org/officeDocument/2006/relationships/customXml" Target="../ink/ink1715.xml"/><Relationship Id="rId18" Type="http://schemas.openxmlformats.org/officeDocument/2006/relationships/customXml" Target="../ink/ink1718.xml"/><Relationship Id="rId3" Type="http://schemas.openxmlformats.org/officeDocument/2006/relationships/customXml" Target="../ink/ink1708.xml"/><Relationship Id="rId21" Type="http://schemas.openxmlformats.org/officeDocument/2006/relationships/image" Target="../media/image1359.emf"/><Relationship Id="rId7" Type="http://schemas.openxmlformats.org/officeDocument/2006/relationships/image" Target="../media/image809.emf"/><Relationship Id="rId12" Type="http://schemas.openxmlformats.org/officeDocument/2006/relationships/customXml" Target="../ink/ink1714.xml"/><Relationship Id="rId17" Type="http://schemas.openxmlformats.org/officeDocument/2006/relationships/image" Target="../media/image1091.emf"/><Relationship Id="rId2" Type="http://schemas.openxmlformats.org/officeDocument/2006/relationships/notesSlide" Target="../notesSlides/notesSlide20.xml"/><Relationship Id="rId16" Type="http://schemas.openxmlformats.org/officeDocument/2006/relationships/customXml" Target="../ink/ink1717.xml"/><Relationship Id="rId20" Type="http://schemas.openxmlformats.org/officeDocument/2006/relationships/customXml" Target="../ink/ink1719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710.xml"/><Relationship Id="rId11" Type="http://schemas.openxmlformats.org/officeDocument/2006/relationships/customXml" Target="../ink/ink1713.xml"/><Relationship Id="rId5" Type="http://schemas.openxmlformats.org/officeDocument/2006/relationships/customXml" Target="../ink/ink1709.xml"/><Relationship Id="rId15" Type="http://schemas.openxmlformats.org/officeDocument/2006/relationships/image" Target="../media/image1059.emf"/><Relationship Id="rId23" Type="http://schemas.openxmlformats.org/officeDocument/2006/relationships/customXml" Target="../ink/ink1721.xml"/><Relationship Id="rId10" Type="http://schemas.openxmlformats.org/officeDocument/2006/relationships/customXml" Target="../ink/ink1712.xml"/><Relationship Id="rId19" Type="http://schemas.openxmlformats.org/officeDocument/2006/relationships/image" Target="../media/image1358.emf"/><Relationship Id="rId4" Type="http://schemas.openxmlformats.org/officeDocument/2006/relationships/image" Target="../media/image252.emf"/><Relationship Id="rId9" Type="http://schemas.openxmlformats.org/officeDocument/2006/relationships/image" Target="../media/image1027.emf"/><Relationship Id="rId14" Type="http://schemas.openxmlformats.org/officeDocument/2006/relationships/customXml" Target="../ink/ink1716.xml"/><Relationship Id="rId22" Type="http://schemas.openxmlformats.org/officeDocument/2006/relationships/customXml" Target="../ink/ink1720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customXml" Target="../ink/ink1725.xml"/><Relationship Id="rId13" Type="http://schemas.openxmlformats.org/officeDocument/2006/relationships/customXml" Target="../ink/ink1729.xml"/><Relationship Id="rId18" Type="http://schemas.openxmlformats.org/officeDocument/2006/relationships/customXml" Target="../ink/ink1732.xml"/><Relationship Id="rId3" Type="http://schemas.openxmlformats.org/officeDocument/2006/relationships/customXml" Target="../ink/ink1722.xml"/><Relationship Id="rId21" Type="http://schemas.openxmlformats.org/officeDocument/2006/relationships/image" Target="../media/image1359.emf"/><Relationship Id="rId7" Type="http://schemas.openxmlformats.org/officeDocument/2006/relationships/image" Target="../media/image809.emf"/><Relationship Id="rId12" Type="http://schemas.openxmlformats.org/officeDocument/2006/relationships/customXml" Target="../ink/ink1728.xml"/><Relationship Id="rId17" Type="http://schemas.openxmlformats.org/officeDocument/2006/relationships/image" Target="../media/image1091.emf"/><Relationship Id="rId25" Type="http://schemas.openxmlformats.org/officeDocument/2006/relationships/image" Target="../media/image1630.png"/><Relationship Id="rId2" Type="http://schemas.openxmlformats.org/officeDocument/2006/relationships/notesSlide" Target="../notesSlides/notesSlide21.xml"/><Relationship Id="rId16" Type="http://schemas.openxmlformats.org/officeDocument/2006/relationships/customXml" Target="../ink/ink1731.xml"/><Relationship Id="rId20" Type="http://schemas.openxmlformats.org/officeDocument/2006/relationships/customXml" Target="../ink/ink1733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724.xml"/><Relationship Id="rId11" Type="http://schemas.openxmlformats.org/officeDocument/2006/relationships/customXml" Target="../ink/ink1727.xml"/><Relationship Id="rId24" Type="http://schemas.openxmlformats.org/officeDocument/2006/relationships/image" Target="../media/image1629.png"/><Relationship Id="rId5" Type="http://schemas.openxmlformats.org/officeDocument/2006/relationships/customXml" Target="../ink/ink1723.xml"/><Relationship Id="rId15" Type="http://schemas.openxmlformats.org/officeDocument/2006/relationships/image" Target="../media/image1059.emf"/><Relationship Id="rId23" Type="http://schemas.openxmlformats.org/officeDocument/2006/relationships/customXml" Target="../ink/ink1735.xml"/><Relationship Id="rId10" Type="http://schemas.openxmlformats.org/officeDocument/2006/relationships/customXml" Target="../ink/ink1726.xml"/><Relationship Id="rId19" Type="http://schemas.openxmlformats.org/officeDocument/2006/relationships/image" Target="../media/image1358.emf"/><Relationship Id="rId4" Type="http://schemas.openxmlformats.org/officeDocument/2006/relationships/image" Target="../media/image252.emf"/><Relationship Id="rId9" Type="http://schemas.openxmlformats.org/officeDocument/2006/relationships/image" Target="../media/image1027.emf"/><Relationship Id="rId14" Type="http://schemas.openxmlformats.org/officeDocument/2006/relationships/customXml" Target="../ink/ink1730.xml"/><Relationship Id="rId22" Type="http://schemas.openxmlformats.org/officeDocument/2006/relationships/customXml" Target="../ink/ink1734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customXml" Target="../ink/ink1739.xml"/><Relationship Id="rId13" Type="http://schemas.openxmlformats.org/officeDocument/2006/relationships/customXml" Target="../ink/ink1743.xml"/><Relationship Id="rId18" Type="http://schemas.openxmlformats.org/officeDocument/2006/relationships/customXml" Target="../ink/ink1746.xml"/><Relationship Id="rId3" Type="http://schemas.openxmlformats.org/officeDocument/2006/relationships/customXml" Target="../ink/ink1736.xml"/><Relationship Id="rId21" Type="http://schemas.openxmlformats.org/officeDocument/2006/relationships/image" Target="../media/image1359.emf"/><Relationship Id="rId7" Type="http://schemas.openxmlformats.org/officeDocument/2006/relationships/image" Target="../media/image809.emf"/><Relationship Id="rId12" Type="http://schemas.openxmlformats.org/officeDocument/2006/relationships/customXml" Target="../ink/ink1742.xml"/><Relationship Id="rId17" Type="http://schemas.openxmlformats.org/officeDocument/2006/relationships/image" Target="../media/image1091.emf"/><Relationship Id="rId2" Type="http://schemas.openxmlformats.org/officeDocument/2006/relationships/notesSlide" Target="../notesSlides/notesSlide22.xml"/><Relationship Id="rId16" Type="http://schemas.openxmlformats.org/officeDocument/2006/relationships/customXml" Target="../ink/ink1745.xml"/><Relationship Id="rId20" Type="http://schemas.openxmlformats.org/officeDocument/2006/relationships/customXml" Target="../ink/ink1747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738.xml"/><Relationship Id="rId11" Type="http://schemas.openxmlformats.org/officeDocument/2006/relationships/customXml" Target="../ink/ink1741.xml"/><Relationship Id="rId5" Type="http://schemas.openxmlformats.org/officeDocument/2006/relationships/customXml" Target="../ink/ink1737.xml"/><Relationship Id="rId15" Type="http://schemas.openxmlformats.org/officeDocument/2006/relationships/image" Target="../media/image1059.emf"/><Relationship Id="rId23" Type="http://schemas.openxmlformats.org/officeDocument/2006/relationships/customXml" Target="../ink/ink1749.xml"/><Relationship Id="rId10" Type="http://schemas.openxmlformats.org/officeDocument/2006/relationships/customXml" Target="../ink/ink1740.xml"/><Relationship Id="rId19" Type="http://schemas.openxmlformats.org/officeDocument/2006/relationships/image" Target="../media/image1358.emf"/><Relationship Id="rId4" Type="http://schemas.openxmlformats.org/officeDocument/2006/relationships/image" Target="../media/image252.emf"/><Relationship Id="rId9" Type="http://schemas.openxmlformats.org/officeDocument/2006/relationships/image" Target="../media/image1027.emf"/><Relationship Id="rId14" Type="http://schemas.openxmlformats.org/officeDocument/2006/relationships/customXml" Target="../ink/ink1744.xml"/><Relationship Id="rId22" Type="http://schemas.openxmlformats.org/officeDocument/2006/relationships/customXml" Target="../ink/ink1748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customXml" Target="../ink/ink1753.xml"/><Relationship Id="rId13" Type="http://schemas.openxmlformats.org/officeDocument/2006/relationships/customXml" Target="../ink/ink1757.xml"/><Relationship Id="rId18" Type="http://schemas.openxmlformats.org/officeDocument/2006/relationships/customXml" Target="../ink/ink1760.xml"/><Relationship Id="rId3" Type="http://schemas.openxmlformats.org/officeDocument/2006/relationships/customXml" Target="../ink/ink1750.xml"/><Relationship Id="rId21" Type="http://schemas.openxmlformats.org/officeDocument/2006/relationships/image" Target="../media/image1359.emf"/><Relationship Id="rId7" Type="http://schemas.openxmlformats.org/officeDocument/2006/relationships/image" Target="../media/image809.emf"/><Relationship Id="rId12" Type="http://schemas.openxmlformats.org/officeDocument/2006/relationships/customXml" Target="../ink/ink1756.xml"/><Relationship Id="rId17" Type="http://schemas.openxmlformats.org/officeDocument/2006/relationships/image" Target="../media/image1091.emf"/><Relationship Id="rId2" Type="http://schemas.openxmlformats.org/officeDocument/2006/relationships/notesSlide" Target="../notesSlides/notesSlide23.xml"/><Relationship Id="rId16" Type="http://schemas.openxmlformats.org/officeDocument/2006/relationships/customXml" Target="../ink/ink1759.xml"/><Relationship Id="rId20" Type="http://schemas.openxmlformats.org/officeDocument/2006/relationships/customXml" Target="../ink/ink1761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752.xml"/><Relationship Id="rId11" Type="http://schemas.openxmlformats.org/officeDocument/2006/relationships/customXml" Target="../ink/ink1755.xml"/><Relationship Id="rId5" Type="http://schemas.openxmlformats.org/officeDocument/2006/relationships/customXml" Target="../ink/ink1751.xml"/><Relationship Id="rId15" Type="http://schemas.openxmlformats.org/officeDocument/2006/relationships/image" Target="../media/image1059.emf"/><Relationship Id="rId23" Type="http://schemas.openxmlformats.org/officeDocument/2006/relationships/customXml" Target="../ink/ink1763.xml"/><Relationship Id="rId10" Type="http://schemas.openxmlformats.org/officeDocument/2006/relationships/customXml" Target="../ink/ink1754.xml"/><Relationship Id="rId19" Type="http://schemas.openxmlformats.org/officeDocument/2006/relationships/image" Target="../media/image1358.emf"/><Relationship Id="rId4" Type="http://schemas.openxmlformats.org/officeDocument/2006/relationships/image" Target="../media/image252.emf"/><Relationship Id="rId9" Type="http://schemas.openxmlformats.org/officeDocument/2006/relationships/image" Target="../media/image1027.emf"/><Relationship Id="rId14" Type="http://schemas.openxmlformats.org/officeDocument/2006/relationships/customXml" Target="../ink/ink1758.xml"/><Relationship Id="rId22" Type="http://schemas.openxmlformats.org/officeDocument/2006/relationships/customXml" Target="../ink/ink176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customXml" Target="../ink/ink1767.xml"/><Relationship Id="rId13" Type="http://schemas.openxmlformats.org/officeDocument/2006/relationships/customXml" Target="../ink/ink1771.xml"/><Relationship Id="rId18" Type="http://schemas.openxmlformats.org/officeDocument/2006/relationships/customXml" Target="../ink/ink1774.xml"/><Relationship Id="rId3" Type="http://schemas.openxmlformats.org/officeDocument/2006/relationships/customXml" Target="../ink/ink1764.xml"/><Relationship Id="rId21" Type="http://schemas.openxmlformats.org/officeDocument/2006/relationships/image" Target="../media/image1359.emf"/><Relationship Id="rId7" Type="http://schemas.openxmlformats.org/officeDocument/2006/relationships/image" Target="../media/image809.emf"/><Relationship Id="rId12" Type="http://schemas.openxmlformats.org/officeDocument/2006/relationships/customXml" Target="../ink/ink1770.xml"/><Relationship Id="rId17" Type="http://schemas.openxmlformats.org/officeDocument/2006/relationships/image" Target="../media/image1091.emf"/><Relationship Id="rId2" Type="http://schemas.openxmlformats.org/officeDocument/2006/relationships/notesSlide" Target="../notesSlides/notesSlide24.xml"/><Relationship Id="rId16" Type="http://schemas.openxmlformats.org/officeDocument/2006/relationships/customXml" Target="../ink/ink1773.xml"/><Relationship Id="rId20" Type="http://schemas.openxmlformats.org/officeDocument/2006/relationships/customXml" Target="../ink/ink1775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766.xml"/><Relationship Id="rId11" Type="http://schemas.openxmlformats.org/officeDocument/2006/relationships/customXml" Target="../ink/ink1769.xml"/><Relationship Id="rId5" Type="http://schemas.openxmlformats.org/officeDocument/2006/relationships/customXml" Target="../ink/ink1765.xml"/><Relationship Id="rId15" Type="http://schemas.openxmlformats.org/officeDocument/2006/relationships/image" Target="../media/image1059.emf"/><Relationship Id="rId23" Type="http://schemas.openxmlformats.org/officeDocument/2006/relationships/customXml" Target="../ink/ink1777.xml"/><Relationship Id="rId10" Type="http://schemas.openxmlformats.org/officeDocument/2006/relationships/customXml" Target="../ink/ink1768.xml"/><Relationship Id="rId19" Type="http://schemas.openxmlformats.org/officeDocument/2006/relationships/image" Target="../media/image1358.emf"/><Relationship Id="rId4" Type="http://schemas.openxmlformats.org/officeDocument/2006/relationships/image" Target="../media/image252.emf"/><Relationship Id="rId9" Type="http://schemas.openxmlformats.org/officeDocument/2006/relationships/image" Target="../media/image1027.emf"/><Relationship Id="rId14" Type="http://schemas.openxmlformats.org/officeDocument/2006/relationships/customXml" Target="../ink/ink1772.xml"/><Relationship Id="rId22" Type="http://schemas.openxmlformats.org/officeDocument/2006/relationships/customXml" Target="../ink/ink177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59.emf"/><Relationship Id="rId21" Type="http://schemas.openxmlformats.org/officeDocument/2006/relationships/image" Target="../media/image11.emf"/><Relationship Id="rId324" Type="http://schemas.openxmlformats.org/officeDocument/2006/relationships/customXml" Target="../ink/ink161.xml"/><Relationship Id="rId531" Type="http://schemas.openxmlformats.org/officeDocument/2006/relationships/image" Target="../media/image266.emf"/><Relationship Id="rId629" Type="http://schemas.openxmlformats.org/officeDocument/2006/relationships/image" Target="../media/image315.emf"/><Relationship Id="rId170" Type="http://schemas.openxmlformats.org/officeDocument/2006/relationships/customXml" Target="../ink/ink84.xml"/><Relationship Id="rId268" Type="http://schemas.openxmlformats.org/officeDocument/2006/relationships/customXml" Target="../ink/ink133.xml"/><Relationship Id="rId475" Type="http://schemas.openxmlformats.org/officeDocument/2006/relationships/image" Target="../media/image238.emf"/><Relationship Id="rId32" Type="http://schemas.openxmlformats.org/officeDocument/2006/relationships/customXml" Target="../ink/ink15.xml"/><Relationship Id="rId128" Type="http://schemas.openxmlformats.org/officeDocument/2006/relationships/customXml" Target="../ink/ink63.xml"/><Relationship Id="rId335" Type="http://schemas.openxmlformats.org/officeDocument/2006/relationships/image" Target="../media/image168.emf"/><Relationship Id="rId542" Type="http://schemas.openxmlformats.org/officeDocument/2006/relationships/customXml" Target="../ink/ink270.xml"/><Relationship Id="rId181" Type="http://schemas.openxmlformats.org/officeDocument/2006/relationships/image" Target="../media/image91.emf"/><Relationship Id="rId402" Type="http://schemas.openxmlformats.org/officeDocument/2006/relationships/customXml" Target="../ink/ink200.xml"/><Relationship Id="rId279" Type="http://schemas.openxmlformats.org/officeDocument/2006/relationships/image" Target="../media/image140.emf"/><Relationship Id="rId486" Type="http://schemas.openxmlformats.org/officeDocument/2006/relationships/customXml" Target="../ink/ink242.xml"/><Relationship Id="rId43" Type="http://schemas.openxmlformats.org/officeDocument/2006/relationships/image" Target="../media/image22.emf"/><Relationship Id="rId139" Type="http://schemas.openxmlformats.org/officeDocument/2006/relationships/image" Target="../media/image70.emf"/><Relationship Id="rId346" Type="http://schemas.openxmlformats.org/officeDocument/2006/relationships/customXml" Target="../ink/ink172.xml"/><Relationship Id="rId553" Type="http://schemas.openxmlformats.org/officeDocument/2006/relationships/image" Target="../media/image277.emf"/><Relationship Id="rId192" Type="http://schemas.openxmlformats.org/officeDocument/2006/relationships/customXml" Target="../ink/ink95.xml"/><Relationship Id="rId206" Type="http://schemas.openxmlformats.org/officeDocument/2006/relationships/customXml" Target="../ink/ink102.xml"/><Relationship Id="rId413" Type="http://schemas.openxmlformats.org/officeDocument/2006/relationships/image" Target="../media/image207.emf"/><Relationship Id="rId497" Type="http://schemas.openxmlformats.org/officeDocument/2006/relationships/image" Target="../media/image249.emf"/><Relationship Id="rId620" Type="http://schemas.openxmlformats.org/officeDocument/2006/relationships/customXml" Target="../ink/ink309.xml"/><Relationship Id="rId357" Type="http://schemas.openxmlformats.org/officeDocument/2006/relationships/image" Target="../media/image179.emf"/><Relationship Id="rId54" Type="http://schemas.openxmlformats.org/officeDocument/2006/relationships/customXml" Target="../ink/ink26.xml"/><Relationship Id="rId217" Type="http://schemas.openxmlformats.org/officeDocument/2006/relationships/image" Target="../media/image109.emf"/><Relationship Id="rId564" Type="http://schemas.openxmlformats.org/officeDocument/2006/relationships/customXml" Target="../ink/ink281.xml"/><Relationship Id="rId424" Type="http://schemas.openxmlformats.org/officeDocument/2006/relationships/customXml" Target="../ink/ink211.xml"/><Relationship Id="rId631" Type="http://schemas.openxmlformats.org/officeDocument/2006/relationships/image" Target="../media/image316.emf"/><Relationship Id="rId270" Type="http://schemas.openxmlformats.org/officeDocument/2006/relationships/customXml" Target="../ink/ink134.xml"/><Relationship Id="rId65" Type="http://schemas.openxmlformats.org/officeDocument/2006/relationships/image" Target="../media/image33.emf"/><Relationship Id="rId130" Type="http://schemas.openxmlformats.org/officeDocument/2006/relationships/customXml" Target="../ink/ink64.xml"/><Relationship Id="rId368" Type="http://schemas.openxmlformats.org/officeDocument/2006/relationships/customXml" Target="../ink/ink183.xml"/><Relationship Id="rId575" Type="http://schemas.openxmlformats.org/officeDocument/2006/relationships/image" Target="../media/image288.emf"/><Relationship Id="rId228" Type="http://schemas.openxmlformats.org/officeDocument/2006/relationships/customXml" Target="../ink/ink113.xml"/><Relationship Id="rId435" Type="http://schemas.openxmlformats.org/officeDocument/2006/relationships/image" Target="../media/image218.emf"/><Relationship Id="rId642" Type="http://schemas.openxmlformats.org/officeDocument/2006/relationships/customXml" Target="../ink/ink320.xml"/><Relationship Id="rId281" Type="http://schemas.openxmlformats.org/officeDocument/2006/relationships/image" Target="../media/image141.emf"/><Relationship Id="rId502" Type="http://schemas.openxmlformats.org/officeDocument/2006/relationships/customXml" Target="../ink/ink250.xml"/><Relationship Id="rId76" Type="http://schemas.openxmlformats.org/officeDocument/2006/relationships/customXml" Target="../ink/ink37.xml"/><Relationship Id="rId141" Type="http://schemas.openxmlformats.org/officeDocument/2006/relationships/image" Target="../media/image71.emf"/><Relationship Id="rId379" Type="http://schemas.openxmlformats.org/officeDocument/2006/relationships/image" Target="../media/image190.emf"/><Relationship Id="rId586" Type="http://schemas.openxmlformats.org/officeDocument/2006/relationships/customXml" Target="../ink/ink292.xml"/><Relationship Id="rId7" Type="http://schemas.openxmlformats.org/officeDocument/2006/relationships/image" Target="../media/image4.emf"/><Relationship Id="rId239" Type="http://schemas.openxmlformats.org/officeDocument/2006/relationships/image" Target="../media/image120.emf"/><Relationship Id="rId446" Type="http://schemas.openxmlformats.org/officeDocument/2006/relationships/customXml" Target="../ink/ink222.xml"/><Relationship Id="rId653" Type="http://schemas.openxmlformats.org/officeDocument/2006/relationships/image" Target="../media/image327.emf"/><Relationship Id="rId292" Type="http://schemas.openxmlformats.org/officeDocument/2006/relationships/customXml" Target="../ink/ink145.xml"/><Relationship Id="rId306" Type="http://schemas.openxmlformats.org/officeDocument/2006/relationships/customXml" Target="../ink/ink152.xml"/><Relationship Id="rId87" Type="http://schemas.openxmlformats.org/officeDocument/2006/relationships/image" Target="../media/image44.emf"/><Relationship Id="rId513" Type="http://schemas.openxmlformats.org/officeDocument/2006/relationships/image" Target="../media/image257.emf"/><Relationship Id="rId597" Type="http://schemas.openxmlformats.org/officeDocument/2006/relationships/image" Target="../media/image299.emf"/><Relationship Id="rId152" Type="http://schemas.openxmlformats.org/officeDocument/2006/relationships/customXml" Target="../ink/ink75.xml"/><Relationship Id="rId457" Type="http://schemas.openxmlformats.org/officeDocument/2006/relationships/image" Target="../media/image229.emf"/><Relationship Id="rId14" Type="http://schemas.openxmlformats.org/officeDocument/2006/relationships/customXml" Target="../ink/ink6.xml"/><Relationship Id="rId317" Type="http://schemas.openxmlformats.org/officeDocument/2006/relationships/image" Target="../media/image159.emf"/><Relationship Id="rId524" Type="http://schemas.openxmlformats.org/officeDocument/2006/relationships/customXml" Target="../ink/ink261.xml"/><Relationship Id="rId98" Type="http://schemas.openxmlformats.org/officeDocument/2006/relationships/customXml" Target="../ink/ink48.xml"/><Relationship Id="rId163" Type="http://schemas.openxmlformats.org/officeDocument/2006/relationships/image" Target="../media/image82.emf"/><Relationship Id="rId370" Type="http://schemas.openxmlformats.org/officeDocument/2006/relationships/customXml" Target="../ink/ink184.xml"/><Relationship Id="rId230" Type="http://schemas.openxmlformats.org/officeDocument/2006/relationships/customXml" Target="../ink/ink114.xml"/><Relationship Id="rId468" Type="http://schemas.openxmlformats.org/officeDocument/2006/relationships/customXml" Target="../ink/ink233.xml"/><Relationship Id="rId25" Type="http://schemas.openxmlformats.org/officeDocument/2006/relationships/image" Target="../media/image13.emf"/><Relationship Id="rId328" Type="http://schemas.openxmlformats.org/officeDocument/2006/relationships/customXml" Target="../ink/ink163.xml"/><Relationship Id="rId535" Type="http://schemas.openxmlformats.org/officeDocument/2006/relationships/image" Target="../media/image268.emf"/><Relationship Id="rId174" Type="http://schemas.openxmlformats.org/officeDocument/2006/relationships/customXml" Target="../ink/ink86.xml"/><Relationship Id="rId381" Type="http://schemas.openxmlformats.org/officeDocument/2006/relationships/image" Target="../media/image191.emf"/><Relationship Id="rId602" Type="http://schemas.openxmlformats.org/officeDocument/2006/relationships/customXml" Target="../ink/ink300.xml"/><Relationship Id="rId241" Type="http://schemas.openxmlformats.org/officeDocument/2006/relationships/image" Target="../media/image121.emf"/><Relationship Id="rId479" Type="http://schemas.openxmlformats.org/officeDocument/2006/relationships/image" Target="../media/image240.emf"/><Relationship Id="rId36" Type="http://schemas.openxmlformats.org/officeDocument/2006/relationships/customXml" Target="../ink/ink17.xml"/><Relationship Id="rId339" Type="http://schemas.openxmlformats.org/officeDocument/2006/relationships/image" Target="../media/image170.emf"/><Relationship Id="rId546" Type="http://schemas.openxmlformats.org/officeDocument/2006/relationships/customXml" Target="../ink/ink272.xml"/><Relationship Id="rId101" Type="http://schemas.openxmlformats.org/officeDocument/2006/relationships/image" Target="../media/image51.emf"/><Relationship Id="rId185" Type="http://schemas.openxmlformats.org/officeDocument/2006/relationships/image" Target="../media/image93.emf"/><Relationship Id="rId406" Type="http://schemas.openxmlformats.org/officeDocument/2006/relationships/customXml" Target="../ink/ink202.xml"/><Relationship Id="rId392" Type="http://schemas.openxmlformats.org/officeDocument/2006/relationships/customXml" Target="../ink/ink195.xml"/><Relationship Id="rId613" Type="http://schemas.openxmlformats.org/officeDocument/2006/relationships/image" Target="../media/image307.emf"/><Relationship Id="rId252" Type="http://schemas.openxmlformats.org/officeDocument/2006/relationships/customXml" Target="../ink/ink125.xml"/><Relationship Id="rId47" Type="http://schemas.openxmlformats.org/officeDocument/2006/relationships/image" Target="../media/image24.emf"/><Relationship Id="rId112" Type="http://schemas.openxmlformats.org/officeDocument/2006/relationships/customXml" Target="../ink/ink55.xml"/><Relationship Id="rId557" Type="http://schemas.openxmlformats.org/officeDocument/2006/relationships/image" Target="../media/image279.emf"/><Relationship Id="rId196" Type="http://schemas.openxmlformats.org/officeDocument/2006/relationships/customXml" Target="../ink/ink97.xml"/><Relationship Id="rId417" Type="http://schemas.openxmlformats.org/officeDocument/2006/relationships/image" Target="../media/image209.emf"/><Relationship Id="rId624" Type="http://schemas.openxmlformats.org/officeDocument/2006/relationships/customXml" Target="../ink/ink311.xml"/><Relationship Id="rId263" Type="http://schemas.openxmlformats.org/officeDocument/2006/relationships/image" Target="../media/image132.emf"/><Relationship Id="rId470" Type="http://schemas.openxmlformats.org/officeDocument/2006/relationships/customXml" Target="../ink/ink234.xml"/><Relationship Id="rId58" Type="http://schemas.openxmlformats.org/officeDocument/2006/relationships/customXml" Target="../ink/ink28.xml"/><Relationship Id="rId123" Type="http://schemas.openxmlformats.org/officeDocument/2006/relationships/image" Target="../media/image62.emf"/><Relationship Id="rId330" Type="http://schemas.openxmlformats.org/officeDocument/2006/relationships/customXml" Target="../ink/ink164.xml"/><Relationship Id="rId568" Type="http://schemas.openxmlformats.org/officeDocument/2006/relationships/customXml" Target="../ink/ink283.xml"/><Relationship Id="rId165" Type="http://schemas.openxmlformats.org/officeDocument/2006/relationships/image" Target="../media/image83.emf"/><Relationship Id="rId372" Type="http://schemas.openxmlformats.org/officeDocument/2006/relationships/customXml" Target="../ink/ink185.xml"/><Relationship Id="rId428" Type="http://schemas.openxmlformats.org/officeDocument/2006/relationships/customXml" Target="../ink/ink213.xml"/><Relationship Id="rId635" Type="http://schemas.openxmlformats.org/officeDocument/2006/relationships/image" Target="../media/image318.emf"/><Relationship Id="rId232" Type="http://schemas.openxmlformats.org/officeDocument/2006/relationships/customXml" Target="../ink/ink115.xml"/><Relationship Id="rId274" Type="http://schemas.openxmlformats.org/officeDocument/2006/relationships/customXml" Target="../ink/ink136.xml"/><Relationship Id="rId481" Type="http://schemas.openxmlformats.org/officeDocument/2006/relationships/image" Target="../media/image241.emf"/><Relationship Id="rId27" Type="http://schemas.openxmlformats.org/officeDocument/2006/relationships/image" Target="../media/image14.emf"/><Relationship Id="rId69" Type="http://schemas.openxmlformats.org/officeDocument/2006/relationships/image" Target="../media/image35.emf"/><Relationship Id="rId134" Type="http://schemas.openxmlformats.org/officeDocument/2006/relationships/customXml" Target="../ink/ink66.xml"/><Relationship Id="rId537" Type="http://schemas.openxmlformats.org/officeDocument/2006/relationships/image" Target="../media/image269.emf"/><Relationship Id="rId579" Type="http://schemas.openxmlformats.org/officeDocument/2006/relationships/image" Target="../media/image290.emf"/><Relationship Id="rId80" Type="http://schemas.openxmlformats.org/officeDocument/2006/relationships/customXml" Target="../ink/ink39.xml"/><Relationship Id="rId176" Type="http://schemas.openxmlformats.org/officeDocument/2006/relationships/customXml" Target="../ink/ink87.xml"/><Relationship Id="rId341" Type="http://schemas.openxmlformats.org/officeDocument/2006/relationships/image" Target="../media/image171.emf"/><Relationship Id="rId383" Type="http://schemas.openxmlformats.org/officeDocument/2006/relationships/image" Target="../media/image192.emf"/><Relationship Id="rId439" Type="http://schemas.openxmlformats.org/officeDocument/2006/relationships/image" Target="../media/image220.emf"/><Relationship Id="rId590" Type="http://schemas.openxmlformats.org/officeDocument/2006/relationships/customXml" Target="../ink/ink294.xml"/><Relationship Id="rId604" Type="http://schemas.openxmlformats.org/officeDocument/2006/relationships/customXml" Target="../ink/ink301.xml"/><Relationship Id="rId646" Type="http://schemas.openxmlformats.org/officeDocument/2006/relationships/customXml" Target="../ink/ink322.xml"/><Relationship Id="rId201" Type="http://schemas.openxmlformats.org/officeDocument/2006/relationships/image" Target="../media/image101.emf"/><Relationship Id="rId243" Type="http://schemas.openxmlformats.org/officeDocument/2006/relationships/image" Target="../media/image122.emf"/><Relationship Id="rId285" Type="http://schemas.openxmlformats.org/officeDocument/2006/relationships/image" Target="../media/image143.emf"/><Relationship Id="rId450" Type="http://schemas.openxmlformats.org/officeDocument/2006/relationships/customXml" Target="../ink/ink224.xml"/><Relationship Id="rId506" Type="http://schemas.openxmlformats.org/officeDocument/2006/relationships/customXml" Target="../ink/ink252.xml"/><Relationship Id="rId38" Type="http://schemas.openxmlformats.org/officeDocument/2006/relationships/customXml" Target="../ink/ink18.xml"/><Relationship Id="rId103" Type="http://schemas.openxmlformats.org/officeDocument/2006/relationships/image" Target="../media/image52.emf"/><Relationship Id="rId310" Type="http://schemas.openxmlformats.org/officeDocument/2006/relationships/customXml" Target="../ink/ink154.xml"/><Relationship Id="rId492" Type="http://schemas.openxmlformats.org/officeDocument/2006/relationships/customXml" Target="../ink/ink245.xml"/><Relationship Id="rId548" Type="http://schemas.openxmlformats.org/officeDocument/2006/relationships/customXml" Target="../ink/ink273.xml"/><Relationship Id="rId91" Type="http://schemas.openxmlformats.org/officeDocument/2006/relationships/image" Target="../media/image46.emf"/><Relationship Id="rId145" Type="http://schemas.openxmlformats.org/officeDocument/2006/relationships/image" Target="../media/image73.emf"/><Relationship Id="rId187" Type="http://schemas.openxmlformats.org/officeDocument/2006/relationships/image" Target="../media/image94.emf"/><Relationship Id="rId352" Type="http://schemas.openxmlformats.org/officeDocument/2006/relationships/customXml" Target="../ink/ink175.xml"/><Relationship Id="rId394" Type="http://schemas.openxmlformats.org/officeDocument/2006/relationships/customXml" Target="../ink/ink196.xml"/><Relationship Id="rId408" Type="http://schemas.openxmlformats.org/officeDocument/2006/relationships/customXml" Target="../ink/ink203.xml"/><Relationship Id="rId615" Type="http://schemas.openxmlformats.org/officeDocument/2006/relationships/image" Target="../media/image308.emf"/><Relationship Id="rId212" Type="http://schemas.openxmlformats.org/officeDocument/2006/relationships/customXml" Target="../ink/ink105.xml"/><Relationship Id="rId254" Type="http://schemas.openxmlformats.org/officeDocument/2006/relationships/customXml" Target="../ink/ink126.xml"/><Relationship Id="rId49" Type="http://schemas.openxmlformats.org/officeDocument/2006/relationships/image" Target="../media/image25.emf"/><Relationship Id="rId114" Type="http://schemas.openxmlformats.org/officeDocument/2006/relationships/customXml" Target="../ink/ink56.xml"/><Relationship Id="rId296" Type="http://schemas.openxmlformats.org/officeDocument/2006/relationships/customXml" Target="../ink/ink147.xml"/><Relationship Id="rId461" Type="http://schemas.openxmlformats.org/officeDocument/2006/relationships/image" Target="../media/image231.emf"/><Relationship Id="rId517" Type="http://schemas.openxmlformats.org/officeDocument/2006/relationships/image" Target="../media/image259.emf"/><Relationship Id="rId559" Type="http://schemas.openxmlformats.org/officeDocument/2006/relationships/image" Target="../media/image280.emf"/><Relationship Id="rId60" Type="http://schemas.openxmlformats.org/officeDocument/2006/relationships/customXml" Target="../ink/ink29.xml"/><Relationship Id="rId156" Type="http://schemas.openxmlformats.org/officeDocument/2006/relationships/customXml" Target="../ink/ink77.xml"/><Relationship Id="rId198" Type="http://schemas.openxmlformats.org/officeDocument/2006/relationships/customXml" Target="../ink/ink98.xml"/><Relationship Id="rId321" Type="http://schemas.openxmlformats.org/officeDocument/2006/relationships/image" Target="../media/image161.emf"/><Relationship Id="rId363" Type="http://schemas.openxmlformats.org/officeDocument/2006/relationships/image" Target="../media/image182.emf"/><Relationship Id="rId419" Type="http://schemas.openxmlformats.org/officeDocument/2006/relationships/image" Target="../media/image210.emf"/><Relationship Id="rId570" Type="http://schemas.openxmlformats.org/officeDocument/2006/relationships/customXml" Target="../ink/ink284.xml"/><Relationship Id="rId626" Type="http://schemas.openxmlformats.org/officeDocument/2006/relationships/customXml" Target="../ink/ink312.xml"/><Relationship Id="rId223" Type="http://schemas.openxmlformats.org/officeDocument/2006/relationships/image" Target="../media/image112.emf"/><Relationship Id="rId430" Type="http://schemas.openxmlformats.org/officeDocument/2006/relationships/customXml" Target="../ink/ink214.xml"/><Relationship Id="rId18" Type="http://schemas.openxmlformats.org/officeDocument/2006/relationships/customXml" Target="../ink/ink8.xml"/><Relationship Id="rId265" Type="http://schemas.openxmlformats.org/officeDocument/2006/relationships/image" Target="../media/image133.emf"/><Relationship Id="rId472" Type="http://schemas.openxmlformats.org/officeDocument/2006/relationships/customXml" Target="../ink/ink235.xml"/><Relationship Id="rId528" Type="http://schemas.openxmlformats.org/officeDocument/2006/relationships/customXml" Target="../ink/ink263.xml"/><Relationship Id="rId125" Type="http://schemas.openxmlformats.org/officeDocument/2006/relationships/image" Target="../media/image63.emf"/><Relationship Id="rId167" Type="http://schemas.openxmlformats.org/officeDocument/2006/relationships/image" Target="../media/image84.emf"/><Relationship Id="rId332" Type="http://schemas.openxmlformats.org/officeDocument/2006/relationships/customXml" Target="../ink/ink165.xml"/><Relationship Id="rId374" Type="http://schemas.openxmlformats.org/officeDocument/2006/relationships/customXml" Target="../ink/ink186.xml"/><Relationship Id="rId581" Type="http://schemas.openxmlformats.org/officeDocument/2006/relationships/image" Target="../media/image291.emf"/><Relationship Id="rId71" Type="http://schemas.openxmlformats.org/officeDocument/2006/relationships/image" Target="../media/image36.emf"/><Relationship Id="rId234" Type="http://schemas.openxmlformats.org/officeDocument/2006/relationships/customXml" Target="../ink/ink116.xml"/><Relationship Id="rId637" Type="http://schemas.openxmlformats.org/officeDocument/2006/relationships/image" Target="../media/image319.emf"/><Relationship Id="rId2" Type="http://schemas.openxmlformats.org/officeDocument/2006/relationships/notesSlide" Target="../notesSlides/notesSlide3.xml"/><Relationship Id="rId29" Type="http://schemas.openxmlformats.org/officeDocument/2006/relationships/image" Target="../media/image15.emf"/><Relationship Id="rId276" Type="http://schemas.openxmlformats.org/officeDocument/2006/relationships/customXml" Target="../ink/ink137.xml"/><Relationship Id="rId441" Type="http://schemas.openxmlformats.org/officeDocument/2006/relationships/image" Target="../media/image221.emf"/><Relationship Id="rId483" Type="http://schemas.openxmlformats.org/officeDocument/2006/relationships/image" Target="../media/image242.emf"/><Relationship Id="rId539" Type="http://schemas.openxmlformats.org/officeDocument/2006/relationships/image" Target="../media/image270.emf"/><Relationship Id="rId40" Type="http://schemas.openxmlformats.org/officeDocument/2006/relationships/customXml" Target="../ink/ink19.xml"/><Relationship Id="rId136" Type="http://schemas.openxmlformats.org/officeDocument/2006/relationships/customXml" Target="../ink/ink67.xml"/><Relationship Id="rId178" Type="http://schemas.openxmlformats.org/officeDocument/2006/relationships/customXml" Target="../ink/ink88.xml"/><Relationship Id="rId301" Type="http://schemas.openxmlformats.org/officeDocument/2006/relationships/image" Target="../media/image151.emf"/><Relationship Id="rId343" Type="http://schemas.openxmlformats.org/officeDocument/2006/relationships/image" Target="../media/image172.emf"/><Relationship Id="rId550" Type="http://schemas.openxmlformats.org/officeDocument/2006/relationships/customXml" Target="../ink/ink274.xml"/><Relationship Id="rId82" Type="http://schemas.openxmlformats.org/officeDocument/2006/relationships/customXml" Target="../ink/ink40.xml"/><Relationship Id="rId203" Type="http://schemas.openxmlformats.org/officeDocument/2006/relationships/image" Target="../media/image102.emf"/><Relationship Id="rId385" Type="http://schemas.openxmlformats.org/officeDocument/2006/relationships/image" Target="../media/image193.emf"/><Relationship Id="rId592" Type="http://schemas.openxmlformats.org/officeDocument/2006/relationships/customXml" Target="../ink/ink295.xml"/><Relationship Id="rId606" Type="http://schemas.openxmlformats.org/officeDocument/2006/relationships/customXml" Target="../ink/ink302.xml"/><Relationship Id="rId648" Type="http://schemas.openxmlformats.org/officeDocument/2006/relationships/customXml" Target="../ink/ink323.xml"/><Relationship Id="rId245" Type="http://schemas.openxmlformats.org/officeDocument/2006/relationships/image" Target="../media/image123.emf"/><Relationship Id="rId287" Type="http://schemas.openxmlformats.org/officeDocument/2006/relationships/image" Target="../media/image144.emf"/><Relationship Id="rId410" Type="http://schemas.openxmlformats.org/officeDocument/2006/relationships/customXml" Target="../ink/ink204.xml"/><Relationship Id="rId452" Type="http://schemas.openxmlformats.org/officeDocument/2006/relationships/customXml" Target="../ink/ink225.xml"/><Relationship Id="rId494" Type="http://schemas.openxmlformats.org/officeDocument/2006/relationships/customXml" Target="../ink/ink246.xml"/><Relationship Id="rId508" Type="http://schemas.openxmlformats.org/officeDocument/2006/relationships/customXml" Target="../ink/ink253.xml"/><Relationship Id="rId105" Type="http://schemas.openxmlformats.org/officeDocument/2006/relationships/image" Target="../media/image53.emf"/><Relationship Id="rId147" Type="http://schemas.openxmlformats.org/officeDocument/2006/relationships/image" Target="../media/image74.emf"/><Relationship Id="rId312" Type="http://schemas.openxmlformats.org/officeDocument/2006/relationships/customXml" Target="../ink/ink155.xml"/><Relationship Id="rId354" Type="http://schemas.openxmlformats.org/officeDocument/2006/relationships/customXml" Target="../ink/ink176.xml"/><Relationship Id="rId51" Type="http://schemas.openxmlformats.org/officeDocument/2006/relationships/image" Target="../media/image26.emf"/><Relationship Id="rId93" Type="http://schemas.openxmlformats.org/officeDocument/2006/relationships/image" Target="../media/image47.emf"/><Relationship Id="rId189" Type="http://schemas.openxmlformats.org/officeDocument/2006/relationships/image" Target="../media/image95.emf"/><Relationship Id="rId396" Type="http://schemas.openxmlformats.org/officeDocument/2006/relationships/customXml" Target="../ink/ink197.xml"/><Relationship Id="rId561" Type="http://schemas.openxmlformats.org/officeDocument/2006/relationships/image" Target="../media/image281.emf"/><Relationship Id="rId617" Type="http://schemas.openxmlformats.org/officeDocument/2006/relationships/image" Target="../media/image309.emf"/><Relationship Id="rId214" Type="http://schemas.openxmlformats.org/officeDocument/2006/relationships/customXml" Target="../ink/ink106.xml"/><Relationship Id="rId256" Type="http://schemas.openxmlformats.org/officeDocument/2006/relationships/customXml" Target="../ink/ink127.xml"/><Relationship Id="rId298" Type="http://schemas.openxmlformats.org/officeDocument/2006/relationships/customXml" Target="../ink/ink148.xml"/><Relationship Id="rId421" Type="http://schemas.openxmlformats.org/officeDocument/2006/relationships/image" Target="../media/image211.emf"/><Relationship Id="rId463" Type="http://schemas.openxmlformats.org/officeDocument/2006/relationships/image" Target="../media/image232.emf"/><Relationship Id="rId519" Type="http://schemas.openxmlformats.org/officeDocument/2006/relationships/image" Target="../media/image260.emf"/><Relationship Id="rId116" Type="http://schemas.openxmlformats.org/officeDocument/2006/relationships/customXml" Target="../ink/ink57.xml"/><Relationship Id="rId158" Type="http://schemas.openxmlformats.org/officeDocument/2006/relationships/customXml" Target="../ink/ink78.xml"/><Relationship Id="rId323" Type="http://schemas.openxmlformats.org/officeDocument/2006/relationships/image" Target="../media/image162.emf"/><Relationship Id="rId530" Type="http://schemas.openxmlformats.org/officeDocument/2006/relationships/customXml" Target="../ink/ink264.xml"/><Relationship Id="rId20" Type="http://schemas.openxmlformats.org/officeDocument/2006/relationships/customXml" Target="../ink/ink9.xml"/><Relationship Id="rId62" Type="http://schemas.openxmlformats.org/officeDocument/2006/relationships/customXml" Target="../ink/ink30.xml"/><Relationship Id="rId365" Type="http://schemas.openxmlformats.org/officeDocument/2006/relationships/image" Target="../media/image183.emf"/><Relationship Id="rId572" Type="http://schemas.openxmlformats.org/officeDocument/2006/relationships/customXml" Target="../ink/ink285.xml"/><Relationship Id="rId628" Type="http://schemas.openxmlformats.org/officeDocument/2006/relationships/customXml" Target="../ink/ink313.xml"/><Relationship Id="rId225" Type="http://schemas.openxmlformats.org/officeDocument/2006/relationships/image" Target="../media/image113.emf"/><Relationship Id="rId267" Type="http://schemas.openxmlformats.org/officeDocument/2006/relationships/image" Target="../media/image134.emf"/><Relationship Id="rId432" Type="http://schemas.openxmlformats.org/officeDocument/2006/relationships/customXml" Target="../ink/ink215.xml"/><Relationship Id="rId474" Type="http://schemas.openxmlformats.org/officeDocument/2006/relationships/customXml" Target="../ink/ink236.xml"/><Relationship Id="rId127" Type="http://schemas.openxmlformats.org/officeDocument/2006/relationships/image" Target="../media/image64.emf"/><Relationship Id="rId31" Type="http://schemas.openxmlformats.org/officeDocument/2006/relationships/image" Target="../media/image16.emf"/><Relationship Id="rId73" Type="http://schemas.openxmlformats.org/officeDocument/2006/relationships/image" Target="../media/image37.emf"/><Relationship Id="rId169" Type="http://schemas.openxmlformats.org/officeDocument/2006/relationships/image" Target="../media/image85.emf"/><Relationship Id="rId334" Type="http://schemas.openxmlformats.org/officeDocument/2006/relationships/customXml" Target="../ink/ink166.xml"/><Relationship Id="rId376" Type="http://schemas.openxmlformats.org/officeDocument/2006/relationships/customXml" Target="../ink/ink187.xml"/><Relationship Id="rId541" Type="http://schemas.openxmlformats.org/officeDocument/2006/relationships/image" Target="../media/image271.emf"/><Relationship Id="rId583" Type="http://schemas.openxmlformats.org/officeDocument/2006/relationships/image" Target="../media/image292.emf"/><Relationship Id="rId639" Type="http://schemas.openxmlformats.org/officeDocument/2006/relationships/image" Target="../media/image320.emf"/><Relationship Id="rId4" Type="http://schemas.openxmlformats.org/officeDocument/2006/relationships/customXml" Target="../ink/ink1.xml"/><Relationship Id="rId180" Type="http://schemas.openxmlformats.org/officeDocument/2006/relationships/customXml" Target="../ink/ink89.xml"/><Relationship Id="rId236" Type="http://schemas.openxmlformats.org/officeDocument/2006/relationships/customXml" Target="../ink/ink117.xml"/><Relationship Id="rId278" Type="http://schemas.openxmlformats.org/officeDocument/2006/relationships/customXml" Target="../ink/ink138.xml"/><Relationship Id="rId401" Type="http://schemas.openxmlformats.org/officeDocument/2006/relationships/image" Target="../media/image201.emf"/><Relationship Id="rId443" Type="http://schemas.openxmlformats.org/officeDocument/2006/relationships/image" Target="../media/image222.emf"/><Relationship Id="rId650" Type="http://schemas.openxmlformats.org/officeDocument/2006/relationships/customXml" Target="../ink/ink324.xml"/><Relationship Id="rId303" Type="http://schemas.openxmlformats.org/officeDocument/2006/relationships/image" Target="../media/image152.emf"/><Relationship Id="rId485" Type="http://schemas.openxmlformats.org/officeDocument/2006/relationships/image" Target="../media/image243.emf"/><Relationship Id="rId42" Type="http://schemas.openxmlformats.org/officeDocument/2006/relationships/customXml" Target="../ink/ink20.xml"/><Relationship Id="rId84" Type="http://schemas.openxmlformats.org/officeDocument/2006/relationships/customXml" Target="../ink/ink41.xml"/><Relationship Id="rId138" Type="http://schemas.openxmlformats.org/officeDocument/2006/relationships/customXml" Target="../ink/ink68.xml"/><Relationship Id="rId345" Type="http://schemas.openxmlformats.org/officeDocument/2006/relationships/image" Target="../media/image173.emf"/><Relationship Id="rId387" Type="http://schemas.openxmlformats.org/officeDocument/2006/relationships/image" Target="../media/image194.emf"/><Relationship Id="rId510" Type="http://schemas.openxmlformats.org/officeDocument/2006/relationships/customXml" Target="../ink/ink254.xml"/><Relationship Id="rId552" Type="http://schemas.openxmlformats.org/officeDocument/2006/relationships/customXml" Target="../ink/ink275.xml"/><Relationship Id="rId594" Type="http://schemas.openxmlformats.org/officeDocument/2006/relationships/customXml" Target="../ink/ink296.xml"/><Relationship Id="rId608" Type="http://schemas.openxmlformats.org/officeDocument/2006/relationships/customXml" Target="../ink/ink303.xml"/><Relationship Id="rId191" Type="http://schemas.openxmlformats.org/officeDocument/2006/relationships/image" Target="../media/image96.emf"/><Relationship Id="rId205" Type="http://schemas.openxmlformats.org/officeDocument/2006/relationships/image" Target="../media/image103.emf"/><Relationship Id="rId247" Type="http://schemas.openxmlformats.org/officeDocument/2006/relationships/image" Target="../media/image124.emf"/><Relationship Id="rId412" Type="http://schemas.openxmlformats.org/officeDocument/2006/relationships/customXml" Target="../ink/ink205.xml"/><Relationship Id="rId107" Type="http://schemas.openxmlformats.org/officeDocument/2006/relationships/image" Target="../media/image54.emf"/><Relationship Id="rId289" Type="http://schemas.openxmlformats.org/officeDocument/2006/relationships/image" Target="../media/image145.emf"/><Relationship Id="rId454" Type="http://schemas.openxmlformats.org/officeDocument/2006/relationships/customXml" Target="../ink/ink226.xml"/><Relationship Id="rId496" Type="http://schemas.openxmlformats.org/officeDocument/2006/relationships/customXml" Target="../ink/ink247.xml"/><Relationship Id="rId11" Type="http://schemas.openxmlformats.org/officeDocument/2006/relationships/image" Target="../media/image6.emf"/><Relationship Id="rId53" Type="http://schemas.openxmlformats.org/officeDocument/2006/relationships/image" Target="../media/image27.emf"/><Relationship Id="rId149" Type="http://schemas.openxmlformats.org/officeDocument/2006/relationships/image" Target="../media/image75.emf"/><Relationship Id="rId314" Type="http://schemas.openxmlformats.org/officeDocument/2006/relationships/customXml" Target="../ink/ink156.xml"/><Relationship Id="rId356" Type="http://schemas.openxmlformats.org/officeDocument/2006/relationships/customXml" Target="../ink/ink177.xml"/><Relationship Id="rId398" Type="http://schemas.openxmlformats.org/officeDocument/2006/relationships/customXml" Target="../ink/ink198.xml"/><Relationship Id="rId521" Type="http://schemas.openxmlformats.org/officeDocument/2006/relationships/image" Target="../media/image261.emf"/><Relationship Id="rId563" Type="http://schemas.openxmlformats.org/officeDocument/2006/relationships/image" Target="../media/image282.emf"/><Relationship Id="rId619" Type="http://schemas.openxmlformats.org/officeDocument/2006/relationships/image" Target="../media/image310.emf"/><Relationship Id="rId95" Type="http://schemas.openxmlformats.org/officeDocument/2006/relationships/image" Target="../media/image48.emf"/><Relationship Id="rId160" Type="http://schemas.openxmlformats.org/officeDocument/2006/relationships/customXml" Target="../ink/ink79.xml"/><Relationship Id="rId216" Type="http://schemas.openxmlformats.org/officeDocument/2006/relationships/customXml" Target="../ink/ink107.xml"/><Relationship Id="rId423" Type="http://schemas.openxmlformats.org/officeDocument/2006/relationships/image" Target="../media/image212.emf"/><Relationship Id="rId258" Type="http://schemas.openxmlformats.org/officeDocument/2006/relationships/customXml" Target="../ink/ink128.xml"/><Relationship Id="rId465" Type="http://schemas.openxmlformats.org/officeDocument/2006/relationships/image" Target="../media/image233.emf"/><Relationship Id="rId630" Type="http://schemas.openxmlformats.org/officeDocument/2006/relationships/customXml" Target="../ink/ink314.xml"/><Relationship Id="rId22" Type="http://schemas.openxmlformats.org/officeDocument/2006/relationships/customXml" Target="../ink/ink10.xml"/><Relationship Id="rId64" Type="http://schemas.openxmlformats.org/officeDocument/2006/relationships/customXml" Target="../ink/ink31.xml"/><Relationship Id="rId118" Type="http://schemas.openxmlformats.org/officeDocument/2006/relationships/customXml" Target="../ink/ink58.xml"/><Relationship Id="rId325" Type="http://schemas.openxmlformats.org/officeDocument/2006/relationships/image" Target="../media/image163.emf"/><Relationship Id="rId367" Type="http://schemas.openxmlformats.org/officeDocument/2006/relationships/image" Target="../media/image184.emf"/><Relationship Id="rId532" Type="http://schemas.openxmlformats.org/officeDocument/2006/relationships/customXml" Target="../ink/ink265.xml"/><Relationship Id="rId574" Type="http://schemas.openxmlformats.org/officeDocument/2006/relationships/customXml" Target="../ink/ink286.xml"/><Relationship Id="rId171" Type="http://schemas.openxmlformats.org/officeDocument/2006/relationships/image" Target="../media/image86.emf"/><Relationship Id="rId227" Type="http://schemas.openxmlformats.org/officeDocument/2006/relationships/image" Target="../media/image114.emf"/><Relationship Id="rId269" Type="http://schemas.openxmlformats.org/officeDocument/2006/relationships/image" Target="../media/image135.emf"/><Relationship Id="rId434" Type="http://schemas.openxmlformats.org/officeDocument/2006/relationships/customXml" Target="../ink/ink216.xml"/><Relationship Id="rId476" Type="http://schemas.openxmlformats.org/officeDocument/2006/relationships/customXml" Target="../ink/ink237.xml"/><Relationship Id="rId641" Type="http://schemas.openxmlformats.org/officeDocument/2006/relationships/image" Target="../media/image321.emf"/><Relationship Id="rId33" Type="http://schemas.openxmlformats.org/officeDocument/2006/relationships/image" Target="../media/image17.emf"/><Relationship Id="rId129" Type="http://schemas.openxmlformats.org/officeDocument/2006/relationships/image" Target="../media/image65.emf"/><Relationship Id="rId280" Type="http://schemas.openxmlformats.org/officeDocument/2006/relationships/customXml" Target="../ink/ink139.xml"/><Relationship Id="rId336" Type="http://schemas.openxmlformats.org/officeDocument/2006/relationships/customXml" Target="../ink/ink167.xml"/><Relationship Id="rId501" Type="http://schemas.openxmlformats.org/officeDocument/2006/relationships/image" Target="../media/image251.emf"/><Relationship Id="rId543" Type="http://schemas.openxmlformats.org/officeDocument/2006/relationships/image" Target="../media/image272.emf"/><Relationship Id="rId75" Type="http://schemas.openxmlformats.org/officeDocument/2006/relationships/image" Target="../media/image38.emf"/><Relationship Id="rId140" Type="http://schemas.openxmlformats.org/officeDocument/2006/relationships/customXml" Target="../ink/ink69.xml"/><Relationship Id="rId182" Type="http://schemas.openxmlformats.org/officeDocument/2006/relationships/customXml" Target="../ink/ink90.xml"/><Relationship Id="rId378" Type="http://schemas.openxmlformats.org/officeDocument/2006/relationships/customXml" Target="../ink/ink188.xml"/><Relationship Id="rId403" Type="http://schemas.openxmlformats.org/officeDocument/2006/relationships/image" Target="../media/image202.emf"/><Relationship Id="rId585" Type="http://schemas.openxmlformats.org/officeDocument/2006/relationships/image" Target="../media/image293.emf"/><Relationship Id="rId6" Type="http://schemas.openxmlformats.org/officeDocument/2006/relationships/customXml" Target="../ink/ink2.xml"/><Relationship Id="rId238" Type="http://schemas.openxmlformats.org/officeDocument/2006/relationships/customXml" Target="../ink/ink118.xml"/><Relationship Id="rId445" Type="http://schemas.openxmlformats.org/officeDocument/2006/relationships/image" Target="../media/image223.emf"/><Relationship Id="rId487" Type="http://schemas.openxmlformats.org/officeDocument/2006/relationships/image" Target="../media/image244.emf"/><Relationship Id="rId610" Type="http://schemas.openxmlformats.org/officeDocument/2006/relationships/customXml" Target="../ink/ink304.xml"/><Relationship Id="rId652" Type="http://schemas.openxmlformats.org/officeDocument/2006/relationships/customXml" Target="../ink/ink325.xml"/><Relationship Id="rId291" Type="http://schemas.openxmlformats.org/officeDocument/2006/relationships/image" Target="../media/image146.emf"/><Relationship Id="rId305" Type="http://schemas.openxmlformats.org/officeDocument/2006/relationships/image" Target="../media/image153.emf"/><Relationship Id="rId347" Type="http://schemas.openxmlformats.org/officeDocument/2006/relationships/image" Target="../media/image174.emf"/><Relationship Id="rId512" Type="http://schemas.openxmlformats.org/officeDocument/2006/relationships/customXml" Target="../ink/ink255.xml"/><Relationship Id="rId44" Type="http://schemas.openxmlformats.org/officeDocument/2006/relationships/customXml" Target="../ink/ink21.xml"/><Relationship Id="rId86" Type="http://schemas.openxmlformats.org/officeDocument/2006/relationships/customXml" Target="../ink/ink42.xml"/><Relationship Id="rId151" Type="http://schemas.openxmlformats.org/officeDocument/2006/relationships/image" Target="../media/image76.emf"/><Relationship Id="rId389" Type="http://schemas.openxmlformats.org/officeDocument/2006/relationships/image" Target="../media/image195.emf"/><Relationship Id="rId554" Type="http://schemas.openxmlformats.org/officeDocument/2006/relationships/customXml" Target="../ink/ink276.xml"/><Relationship Id="rId596" Type="http://schemas.openxmlformats.org/officeDocument/2006/relationships/customXml" Target="../ink/ink297.xml"/><Relationship Id="rId193" Type="http://schemas.openxmlformats.org/officeDocument/2006/relationships/image" Target="../media/image97.emf"/><Relationship Id="rId207" Type="http://schemas.openxmlformats.org/officeDocument/2006/relationships/image" Target="../media/image104.emf"/><Relationship Id="rId249" Type="http://schemas.openxmlformats.org/officeDocument/2006/relationships/image" Target="../media/image125.emf"/><Relationship Id="rId414" Type="http://schemas.openxmlformats.org/officeDocument/2006/relationships/customXml" Target="../ink/ink206.xml"/><Relationship Id="rId456" Type="http://schemas.openxmlformats.org/officeDocument/2006/relationships/customXml" Target="../ink/ink227.xml"/><Relationship Id="rId498" Type="http://schemas.openxmlformats.org/officeDocument/2006/relationships/customXml" Target="../ink/ink248.xml"/><Relationship Id="rId621" Type="http://schemas.openxmlformats.org/officeDocument/2006/relationships/image" Target="../media/image311.emf"/><Relationship Id="rId13" Type="http://schemas.openxmlformats.org/officeDocument/2006/relationships/image" Target="../media/image7.emf"/><Relationship Id="rId109" Type="http://schemas.openxmlformats.org/officeDocument/2006/relationships/image" Target="../media/image55.emf"/><Relationship Id="rId260" Type="http://schemas.openxmlformats.org/officeDocument/2006/relationships/customXml" Target="../ink/ink129.xml"/><Relationship Id="rId316" Type="http://schemas.openxmlformats.org/officeDocument/2006/relationships/customXml" Target="../ink/ink157.xml"/><Relationship Id="rId523" Type="http://schemas.openxmlformats.org/officeDocument/2006/relationships/image" Target="../media/image262.emf"/><Relationship Id="rId55" Type="http://schemas.openxmlformats.org/officeDocument/2006/relationships/image" Target="../media/image28.emf"/><Relationship Id="rId97" Type="http://schemas.openxmlformats.org/officeDocument/2006/relationships/image" Target="../media/image49.emf"/><Relationship Id="rId120" Type="http://schemas.openxmlformats.org/officeDocument/2006/relationships/customXml" Target="../ink/ink59.xml"/><Relationship Id="rId358" Type="http://schemas.openxmlformats.org/officeDocument/2006/relationships/customXml" Target="../ink/ink178.xml"/><Relationship Id="rId565" Type="http://schemas.openxmlformats.org/officeDocument/2006/relationships/image" Target="../media/image283.emf"/><Relationship Id="rId162" Type="http://schemas.openxmlformats.org/officeDocument/2006/relationships/customXml" Target="../ink/ink80.xml"/><Relationship Id="rId218" Type="http://schemas.openxmlformats.org/officeDocument/2006/relationships/customXml" Target="../ink/ink108.xml"/><Relationship Id="rId425" Type="http://schemas.openxmlformats.org/officeDocument/2006/relationships/image" Target="../media/image213.emf"/><Relationship Id="rId467" Type="http://schemas.openxmlformats.org/officeDocument/2006/relationships/image" Target="../media/image234.emf"/><Relationship Id="rId632" Type="http://schemas.openxmlformats.org/officeDocument/2006/relationships/customXml" Target="../ink/ink315.xml"/><Relationship Id="rId271" Type="http://schemas.openxmlformats.org/officeDocument/2006/relationships/image" Target="../media/image136.emf"/><Relationship Id="rId24" Type="http://schemas.openxmlformats.org/officeDocument/2006/relationships/customXml" Target="../ink/ink11.xml"/><Relationship Id="rId66" Type="http://schemas.openxmlformats.org/officeDocument/2006/relationships/customXml" Target="../ink/ink32.xml"/><Relationship Id="rId131" Type="http://schemas.openxmlformats.org/officeDocument/2006/relationships/image" Target="../media/image66.emf"/><Relationship Id="rId327" Type="http://schemas.openxmlformats.org/officeDocument/2006/relationships/image" Target="../media/image164.emf"/><Relationship Id="rId369" Type="http://schemas.openxmlformats.org/officeDocument/2006/relationships/image" Target="../media/image185.emf"/><Relationship Id="rId534" Type="http://schemas.openxmlformats.org/officeDocument/2006/relationships/customXml" Target="../ink/ink266.xml"/><Relationship Id="rId576" Type="http://schemas.openxmlformats.org/officeDocument/2006/relationships/customXml" Target="../ink/ink287.xml"/><Relationship Id="rId173" Type="http://schemas.openxmlformats.org/officeDocument/2006/relationships/image" Target="../media/image87.emf"/><Relationship Id="rId229" Type="http://schemas.openxmlformats.org/officeDocument/2006/relationships/image" Target="../media/image115.emf"/><Relationship Id="rId380" Type="http://schemas.openxmlformats.org/officeDocument/2006/relationships/customXml" Target="../ink/ink189.xml"/><Relationship Id="rId436" Type="http://schemas.openxmlformats.org/officeDocument/2006/relationships/customXml" Target="../ink/ink217.xml"/><Relationship Id="rId601" Type="http://schemas.openxmlformats.org/officeDocument/2006/relationships/image" Target="../media/image301.emf"/><Relationship Id="rId643" Type="http://schemas.openxmlformats.org/officeDocument/2006/relationships/image" Target="../media/image322.emf"/><Relationship Id="rId240" Type="http://schemas.openxmlformats.org/officeDocument/2006/relationships/customXml" Target="../ink/ink119.xml"/><Relationship Id="rId478" Type="http://schemas.openxmlformats.org/officeDocument/2006/relationships/customXml" Target="../ink/ink238.xml"/><Relationship Id="rId35" Type="http://schemas.openxmlformats.org/officeDocument/2006/relationships/image" Target="../media/image18.emf"/><Relationship Id="rId77" Type="http://schemas.openxmlformats.org/officeDocument/2006/relationships/image" Target="../media/image39.emf"/><Relationship Id="rId100" Type="http://schemas.openxmlformats.org/officeDocument/2006/relationships/customXml" Target="../ink/ink49.xml"/><Relationship Id="rId282" Type="http://schemas.openxmlformats.org/officeDocument/2006/relationships/customXml" Target="../ink/ink140.xml"/><Relationship Id="rId338" Type="http://schemas.openxmlformats.org/officeDocument/2006/relationships/customXml" Target="../ink/ink168.xml"/><Relationship Id="rId503" Type="http://schemas.openxmlformats.org/officeDocument/2006/relationships/image" Target="../media/image252.emf"/><Relationship Id="rId545" Type="http://schemas.openxmlformats.org/officeDocument/2006/relationships/image" Target="../media/image273.emf"/><Relationship Id="rId587" Type="http://schemas.openxmlformats.org/officeDocument/2006/relationships/image" Target="../media/image294.emf"/><Relationship Id="rId8" Type="http://schemas.openxmlformats.org/officeDocument/2006/relationships/customXml" Target="../ink/ink3.xml"/><Relationship Id="rId142" Type="http://schemas.openxmlformats.org/officeDocument/2006/relationships/customXml" Target="../ink/ink70.xml"/><Relationship Id="rId184" Type="http://schemas.openxmlformats.org/officeDocument/2006/relationships/customXml" Target="../ink/ink91.xml"/><Relationship Id="rId391" Type="http://schemas.openxmlformats.org/officeDocument/2006/relationships/image" Target="../media/image196.emf"/><Relationship Id="rId405" Type="http://schemas.openxmlformats.org/officeDocument/2006/relationships/image" Target="../media/image203.emf"/><Relationship Id="rId447" Type="http://schemas.openxmlformats.org/officeDocument/2006/relationships/image" Target="../media/image224.emf"/><Relationship Id="rId612" Type="http://schemas.openxmlformats.org/officeDocument/2006/relationships/customXml" Target="../ink/ink305.xml"/><Relationship Id="rId251" Type="http://schemas.openxmlformats.org/officeDocument/2006/relationships/image" Target="../media/image126.emf"/><Relationship Id="rId489" Type="http://schemas.openxmlformats.org/officeDocument/2006/relationships/image" Target="../media/image245.emf"/><Relationship Id="rId654" Type="http://schemas.openxmlformats.org/officeDocument/2006/relationships/customXml" Target="../ink/ink326.xml"/><Relationship Id="rId46" Type="http://schemas.openxmlformats.org/officeDocument/2006/relationships/customXml" Target="../ink/ink22.xml"/><Relationship Id="rId293" Type="http://schemas.openxmlformats.org/officeDocument/2006/relationships/image" Target="../media/image147.emf"/><Relationship Id="rId307" Type="http://schemas.openxmlformats.org/officeDocument/2006/relationships/image" Target="../media/image154.emf"/><Relationship Id="rId349" Type="http://schemas.openxmlformats.org/officeDocument/2006/relationships/image" Target="../media/image175.emf"/><Relationship Id="rId514" Type="http://schemas.openxmlformats.org/officeDocument/2006/relationships/customXml" Target="../ink/ink256.xml"/><Relationship Id="rId556" Type="http://schemas.openxmlformats.org/officeDocument/2006/relationships/customXml" Target="../ink/ink277.xml"/><Relationship Id="rId88" Type="http://schemas.openxmlformats.org/officeDocument/2006/relationships/customXml" Target="../ink/ink43.xml"/><Relationship Id="rId111" Type="http://schemas.openxmlformats.org/officeDocument/2006/relationships/image" Target="../media/image56.emf"/><Relationship Id="rId153" Type="http://schemas.openxmlformats.org/officeDocument/2006/relationships/image" Target="../media/image77.emf"/><Relationship Id="rId195" Type="http://schemas.openxmlformats.org/officeDocument/2006/relationships/image" Target="../media/image98.emf"/><Relationship Id="rId209" Type="http://schemas.openxmlformats.org/officeDocument/2006/relationships/image" Target="../media/image105.emf"/><Relationship Id="rId360" Type="http://schemas.openxmlformats.org/officeDocument/2006/relationships/customXml" Target="../ink/ink179.xml"/><Relationship Id="rId416" Type="http://schemas.openxmlformats.org/officeDocument/2006/relationships/customXml" Target="../ink/ink207.xml"/><Relationship Id="rId598" Type="http://schemas.openxmlformats.org/officeDocument/2006/relationships/customXml" Target="../ink/ink298.xml"/><Relationship Id="rId220" Type="http://schemas.openxmlformats.org/officeDocument/2006/relationships/customXml" Target="../ink/ink109.xml"/><Relationship Id="rId458" Type="http://schemas.openxmlformats.org/officeDocument/2006/relationships/customXml" Target="../ink/ink228.xml"/><Relationship Id="rId623" Type="http://schemas.openxmlformats.org/officeDocument/2006/relationships/image" Target="../media/image312.emf"/><Relationship Id="rId15" Type="http://schemas.openxmlformats.org/officeDocument/2006/relationships/image" Target="../media/image8.emf"/><Relationship Id="rId57" Type="http://schemas.openxmlformats.org/officeDocument/2006/relationships/image" Target="../media/image29.emf"/><Relationship Id="rId262" Type="http://schemas.openxmlformats.org/officeDocument/2006/relationships/customXml" Target="../ink/ink130.xml"/><Relationship Id="rId318" Type="http://schemas.openxmlformats.org/officeDocument/2006/relationships/customXml" Target="../ink/ink158.xml"/><Relationship Id="rId525" Type="http://schemas.openxmlformats.org/officeDocument/2006/relationships/image" Target="../media/image263.emf"/><Relationship Id="rId567" Type="http://schemas.openxmlformats.org/officeDocument/2006/relationships/image" Target="../media/image284.emf"/><Relationship Id="rId99" Type="http://schemas.openxmlformats.org/officeDocument/2006/relationships/image" Target="../media/image50.emf"/><Relationship Id="rId122" Type="http://schemas.openxmlformats.org/officeDocument/2006/relationships/customXml" Target="../ink/ink60.xml"/><Relationship Id="rId164" Type="http://schemas.openxmlformats.org/officeDocument/2006/relationships/customXml" Target="../ink/ink81.xml"/><Relationship Id="rId371" Type="http://schemas.openxmlformats.org/officeDocument/2006/relationships/image" Target="../media/image186.emf"/><Relationship Id="rId427" Type="http://schemas.openxmlformats.org/officeDocument/2006/relationships/image" Target="../media/image214.emf"/><Relationship Id="rId469" Type="http://schemas.openxmlformats.org/officeDocument/2006/relationships/image" Target="../media/image235.emf"/><Relationship Id="rId634" Type="http://schemas.openxmlformats.org/officeDocument/2006/relationships/customXml" Target="../ink/ink316.xml"/><Relationship Id="rId26" Type="http://schemas.openxmlformats.org/officeDocument/2006/relationships/customXml" Target="../ink/ink12.xml"/><Relationship Id="rId231" Type="http://schemas.openxmlformats.org/officeDocument/2006/relationships/image" Target="../media/image116.emf"/><Relationship Id="rId273" Type="http://schemas.openxmlformats.org/officeDocument/2006/relationships/image" Target="../media/image137.emf"/><Relationship Id="rId329" Type="http://schemas.openxmlformats.org/officeDocument/2006/relationships/image" Target="../media/image165.emf"/><Relationship Id="rId480" Type="http://schemas.openxmlformats.org/officeDocument/2006/relationships/customXml" Target="../ink/ink239.xml"/><Relationship Id="rId536" Type="http://schemas.openxmlformats.org/officeDocument/2006/relationships/customXml" Target="../ink/ink267.xml"/><Relationship Id="rId68" Type="http://schemas.openxmlformats.org/officeDocument/2006/relationships/customXml" Target="../ink/ink33.xml"/><Relationship Id="rId133" Type="http://schemas.openxmlformats.org/officeDocument/2006/relationships/image" Target="../media/image67.emf"/><Relationship Id="rId175" Type="http://schemas.openxmlformats.org/officeDocument/2006/relationships/image" Target="../media/image88.emf"/><Relationship Id="rId340" Type="http://schemas.openxmlformats.org/officeDocument/2006/relationships/customXml" Target="../ink/ink169.xml"/><Relationship Id="rId578" Type="http://schemas.openxmlformats.org/officeDocument/2006/relationships/customXml" Target="../ink/ink288.xml"/><Relationship Id="rId200" Type="http://schemas.openxmlformats.org/officeDocument/2006/relationships/customXml" Target="../ink/ink99.xml"/><Relationship Id="rId382" Type="http://schemas.openxmlformats.org/officeDocument/2006/relationships/customXml" Target="../ink/ink190.xml"/><Relationship Id="rId438" Type="http://schemas.openxmlformats.org/officeDocument/2006/relationships/customXml" Target="../ink/ink218.xml"/><Relationship Id="rId603" Type="http://schemas.openxmlformats.org/officeDocument/2006/relationships/image" Target="../media/image302.emf"/><Relationship Id="rId645" Type="http://schemas.openxmlformats.org/officeDocument/2006/relationships/image" Target="../media/image323.emf"/><Relationship Id="rId242" Type="http://schemas.openxmlformats.org/officeDocument/2006/relationships/customXml" Target="../ink/ink120.xml"/><Relationship Id="rId284" Type="http://schemas.openxmlformats.org/officeDocument/2006/relationships/customXml" Target="../ink/ink141.xml"/><Relationship Id="rId491" Type="http://schemas.openxmlformats.org/officeDocument/2006/relationships/image" Target="../media/image246.emf"/><Relationship Id="rId505" Type="http://schemas.openxmlformats.org/officeDocument/2006/relationships/image" Target="../media/image253.emf"/><Relationship Id="rId37" Type="http://schemas.openxmlformats.org/officeDocument/2006/relationships/image" Target="../media/image19.emf"/><Relationship Id="rId79" Type="http://schemas.openxmlformats.org/officeDocument/2006/relationships/image" Target="../media/image40.emf"/><Relationship Id="rId102" Type="http://schemas.openxmlformats.org/officeDocument/2006/relationships/customXml" Target="../ink/ink50.xml"/><Relationship Id="rId144" Type="http://schemas.openxmlformats.org/officeDocument/2006/relationships/customXml" Target="../ink/ink71.xml"/><Relationship Id="rId547" Type="http://schemas.openxmlformats.org/officeDocument/2006/relationships/image" Target="../media/image274.emf"/><Relationship Id="rId589" Type="http://schemas.openxmlformats.org/officeDocument/2006/relationships/image" Target="../media/image295.emf"/><Relationship Id="rId90" Type="http://schemas.openxmlformats.org/officeDocument/2006/relationships/customXml" Target="../ink/ink44.xml"/><Relationship Id="rId186" Type="http://schemas.openxmlformats.org/officeDocument/2006/relationships/customXml" Target="../ink/ink92.xml"/><Relationship Id="rId351" Type="http://schemas.openxmlformats.org/officeDocument/2006/relationships/image" Target="../media/image176.emf"/><Relationship Id="rId393" Type="http://schemas.openxmlformats.org/officeDocument/2006/relationships/image" Target="../media/image197.emf"/><Relationship Id="rId407" Type="http://schemas.openxmlformats.org/officeDocument/2006/relationships/image" Target="../media/image204.emf"/><Relationship Id="rId449" Type="http://schemas.openxmlformats.org/officeDocument/2006/relationships/image" Target="../media/image225.emf"/><Relationship Id="rId614" Type="http://schemas.openxmlformats.org/officeDocument/2006/relationships/customXml" Target="../ink/ink306.xml"/><Relationship Id="rId211" Type="http://schemas.openxmlformats.org/officeDocument/2006/relationships/image" Target="../media/image106.emf"/><Relationship Id="rId253" Type="http://schemas.openxmlformats.org/officeDocument/2006/relationships/image" Target="../media/image127.emf"/><Relationship Id="rId295" Type="http://schemas.openxmlformats.org/officeDocument/2006/relationships/image" Target="../media/image148.emf"/><Relationship Id="rId309" Type="http://schemas.openxmlformats.org/officeDocument/2006/relationships/image" Target="../media/image155.emf"/><Relationship Id="rId460" Type="http://schemas.openxmlformats.org/officeDocument/2006/relationships/customXml" Target="../ink/ink229.xml"/><Relationship Id="rId516" Type="http://schemas.openxmlformats.org/officeDocument/2006/relationships/customXml" Target="../ink/ink257.xml"/><Relationship Id="rId48" Type="http://schemas.openxmlformats.org/officeDocument/2006/relationships/customXml" Target="../ink/ink23.xml"/><Relationship Id="rId113" Type="http://schemas.openxmlformats.org/officeDocument/2006/relationships/image" Target="../media/image57.emf"/><Relationship Id="rId320" Type="http://schemas.openxmlformats.org/officeDocument/2006/relationships/customXml" Target="../ink/ink159.xml"/><Relationship Id="rId558" Type="http://schemas.openxmlformats.org/officeDocument/2006/relationships/customXml" Target="../ink/ink278.xml"/><Relationship Id="rId155" Type="http://schemas.openxmlformats.org/officeDocument/2006/relationships/image" Target="../media/image78.emf"/><Relationship Id="rId197" Type="http://schemas.openxmlformats.org/officeDocument/2006/relationships/image" Target="../media/image99.emf"/><Relationship Id="rId362" Type="http://schemas.openxmlformats.org/officeDocument/2006/relationships/customXml" Target="../ink/ink180.xml"/><Relationship Id="rId418" Type="http://schemas.openxmlformats.org/officeDocument/2006/relationships/customXml" Target="../ink/ink208.xml"/><Relationship Id="rId625" Type="http://schemas.openxmlformats.org/officeDocument/2006/relationships/image" Target="../media/image313.emf"/><Relationship Id="rId222" Type="http://schemas.openxmlformats.org/officeDocument/2006/relationships/customXml" Target="../ink/ink110.xml"/><Relationship Id="rId264" Type="http://schemas.openxmlformats.org/officeDocument/2006/relationships/customXml" Target="../ink/ink131.xml"/><Relationship Id="rId471" Type="http://schemas.openxmlformats.org/officeDocument/2006/relationships/image" Target="../media/image236.emf"/><Relationship Id="rId17" Type="http://schemas.openxmlformats.org/officeDocument/2006/relationships/image" Target="../media/image9.emf"/><Relationship Id="rId59" Type="http://schemas.openxmlformats.org/officeDocument/2006/relationships/image" Target="../media/image30.emf"/><Relationship Id="rId124" Type="http://schemas.openxmlformats.org/officeDocument/2006/relationships/customXml" Target="../ink/ink61.xml"/><Relationship Id="rId527" Type="http://schemas.openxmlformats.org/officeDocument/2006/relationships/image" Target="../media/image264.emf"/><Relationship Id="rId569" Type="http://schemas.openxmlformats.org/officeDocument/2006/relationships/image" Target="../media/image285.emf"/><Relationship Id="rId70" Type="http://schemas.openxmlformats.org/officeDocument/2006/relationships/customXml" Target="../ink/ink34.xml"/><Relationship Id="rId166" Type="http://schemas.openxmlformats.org/officeDocument/2006/relationships/customXml" Target="../ink/ink82.xml"/><Relationship Id="rId331" Type="http://schemas.openxmlformats.org/officeDocument/2006/relationships/image" Target="../media/image166.emf"/><Relationship Id="rId373" Type="http://schemas.openxmlformats.org/officeDocument/2006/relationships/image" Target="../media/image187.emf"/><Relationship Id="rId429" Type="http://schemas.openxmlformats.org/officeDocument/2006/relationships/image" Target="../media/image215.emf"/><Relationship Id="rId580" Type="http://schemas.openxmlformats.org/officeDocument/2006/relationships/customXml" Target="../ink/ink289.xml"/><Relationship Id="rId636" Type="http://schemas.openxmlformats.org/officeDocument/2006/relationships/customXml" Target="../ink/ink317.xml"/><Relationship Id="rId1" Type="http://schemas.openxmlformats.org/officeDocument/2006/relationships/slideLayout" Target="../slideLayouts/slideLayout7.xml"/><Relationship Id="rId233" Type="http://schemas.openxmlformats.org/officeDocument/2006/relationships/image" Target="../media/image117.emf"/><Relationship Id="rId440" Type="http://schemas.openxmlformats.org/officeDocument/2006/relationships/customXml" Target="../ink/ink219.xml"/><Relationship Id="rId28" Type="http://schemas.openxmlformats.org/officeDocument/2006/relationships/customXml" Target="../ink/ink13.xml"/><Relationship Id="rId275" Type="http://schemas.openxmlformats.org/officeDocument/2006/relationships/image" Target="../media/image138.emf"/><Relationship Id="rId300" Type="http://schemas.openxmlformats.org/officeDocument/2006/relationships/customXml" Target="../ink/ink149.xml"/><Relationship Id="rId482" Type="http://schemas.openxmlformats.org/officeDocument/2006/relationships/customXml" Target="../ink/ink240.xml"/><Relationship Id="rId538" Type="http://schemas.openxmlformats.org/officeDocument/2006/relationships/customXml" Target="../ink/ink268.xml"/><Relationship Id="rId81" Type="http://schemas.openxmlformats.org/officeDocument/2006/relationships/image" Target="../media/image41.emf"/><Relationship Id="rId135" Type="http://schemas.openxmlformats.org/officeDocument/2006/relationships/image" Target="../media/image68.emf"/><Relationship Id="rId177" Type="http://schemas.openxmlformats.org/officeDocument/2006/relationships/image" Target="../media/image89.emf"/><Relationship Id="rId342" Type="http://schemas.openxmlformats.org/officeDocument/2006/relationships/customXml" Target="../ink/ink170.xml"/><Relationship Id="rId384" Type="http://schemas.openxmlformats.org/officeDocument/2006/relationships/customXml" Target="../ink/ink191.xml"/><Relationship Id="rId591" Type="http://schemas.openxmlformats.org/officeDocument/2006/relationships/image" Target="../media/image296.emf"/><Relationship Id="rId605" Type="http://schemas.openxmlformats.org/officeDocument/2006/relationships/image" Target="../media/image303.emf"/><Relationship Id="rId202" Type="http://schemas.openxmlformats.org/officeDocument/2006/relationships/customXml" Target="../ink/ink100.xml"/><Relationship Id="rId244" Type="http://schemas.openxmlformats.org/officeDocument/2006/relationships/customXml" Target="../ink/ink121.xml"/><Relationship Id="rId647" Type="http://schemas.openxmlformats.org/officeDocument/2006/relationships/image" Target="../media/image324.emf"/><Relationship Id="rId39" Type="http://schemas.openxmlformats.org/officeDocument/2006/relationships/image" Target="../media/image20.emf"/><Relationship Id="rId286" Type="http://schemas.openxmlformats.org/officeDocument/2006/relationships/customXml" Target="../ink/ink142.xml"/><Relationship Id="rId451" Type="http://schemas.openxmlformats.org/officeDocument/2006/relationships/image" Target="../media/image226.emf"/><Relationship Id="rId493" Type="http://schemas.openxmlformats.org/officeDocument/2006/relationships/image" Target="../media/image247.emf"/><Relationship Id="rId507" Type="http://schemas.openxmlformats.org/officeDocument/2006/relationships/image" Target="../media/image254.emf"/><Relationship Id="rId549" Type="http://schemas.openxmlformats.org/officeDocument/2006/relationships/image" Target="../media/image275.emf"/><Relationship Id="rId50" Type="http://schemas.openxmlformats.org/officeDocument/2006/relationships/customXml" Target="../ink/ink24.xml"/><Relationship Id="rId104" Type="http://schemas.openxmlformats.org/officeDocument/2006/relationships/customXml" Target="../ink/ink51.xml"/><Relationship Id="rId146" Type="http://schemas.openxmlformats.org/officeDocument/2006/relationships/customXml" Target="../ink/ink72.xml"/><Relationship Id="rId188" Type="http://schemas.openxmlformats.org/officeDocument/2006/relationships/customXml" Target="../ink/ink93.xml"/><Relationship Id="rId311" Type="http://schemas.openxmlformats.org/officeDocument/2006/relationships/image" Target="../media/image156.emf"/><Relationship Id="rId353" Type="http://schemas.openxmlformats.org/officeDocument/2006/relationships/image" Target="../media/image177.emf"/><Relationship Id="rId395" Type="http://schemas.openxmlformats.org/officeDocument/2006/relationships/image" Target="../media/image198.emf"/><Relationship Id="rId409" Type="http://schemas.openxmlformats.org/officeDocument/2006/relationships/image" Target="../media/image205.emf"/><Relationship Id="rId560" Type="http://schemas.openxmlformats.org/officeDocument/2006/relationships/customXml" Target="../ink/ink279.xml"/><Relationship Id="rId92" Type="http://schemas.openxmlformats.org/officeDocument/2006/relationships/customXml" Target="../ink/ink45.xml"/><Relationship Id="rId213" Type="http://schemas.openxmlformats.org/officeDocument/2006/relationships/image" Target="../media/image107.emf"/><Relationship Id="rId420" Type="http://schemas.openxmlformats.org/officeDocument/2006/relationships/customXml" Target="../ink/ink209.xml"/><Relationship Id="rId616" Type="http://schemas.openxmlformats.org/officeDocument/2006/relationships/customXml" Target="../ink/ink307.xml"/><Relationship Id="rId255" Type="http://schemas.openxmlformats.org/officeDocument/2006/relationships/image" Target="../media/image128.emf"/><Relationship Id="rId297" Type="http://schemas.openxmlformats.org/officeDocument/2006/relationships/image" Target="../media/image149.emf"/><Relationship Id="rId462" Type="http://schemas.openxmlformats.org/officeDocument/2006/relationships/customXml" Target="../ink/ink230.xml"/><Relationship Id="rId518" Type="http://schemas.openxmlformats.org/officeDocument/2006/relationships/customXml" Target="../ink/ink258.xml"/><Relationship Id="rId115" Type="http://schemas.openxmlformats.org/officeDocument/2006/relationships/image" Target="../media/image58.emf"/><Relationship Id="rId157" Type="http://schemas.openxmlformats.org/officeDocument/2006/relationships/image" Target="../media/image79.emf"/><Relationship Id="rId322" Type="http://schemas.openxmlformats.org/officeDocument/2006/relationships/customXml" Target="../ink/ink160.xml"/><Relationship Id="rId364" Type="http://schemas.openxmlformats.org/officeDocument/2006/relationships/customXml" Target="../ink/ink181.xml"/><Relationship Id="rId61" Type="http://schemas.openxmlformats.org/officeDocument/2006/relationships/image" Target="../media/image31.emf"/><Relationship Id="rId199" Type="http://schemas.openxmlformats.org/officeDocument/2006/relationships/image" Target="../media/image100.emf"/><Relationship Id="rId571" Type="http://schemas.openxmlformats.org/officeDocument/2006/relationships/image" Target="../media/image286.emf"/><Relationship Id="rId627" Type="http://schemas.openxmlformats.org/officeDocument/2006/relationships/image" Target="../media/image314.emf"/><Relationship Id="rId19" Type="http://schemas.openxmlformats.org/officeDocument/2006/relationships/image" Target="../media/image10.emf"/><Relationship Id="rId224" Type="http://schemas.openxmlformats.org/officeDocument/2006/relationships/customXml" Target="../ink/ink111.xml"/><Relationship Id="rId266" Type="http://schemas.openxmlformats.org/officeDocument/2006/relationships/customXml" Target="../ink/ink132.xml"/><Relationship Id="rId431" Type="http://schemas.openxmlformats.org/officeDocument/2006/relationships/image" Target="../media/image216.emf"/><Relationship Id="rId473" Type="http://schemas.openxmlformats.org/officeDocument/2006/relationships/image" Target="../media/image237.emf"/><Relationship Id="rId529" Type="http://schemas.openxmlformats.org/officeDocument/2006/relationships/image" Target="../media/image265.emf"/><Relationship Id="rId30" Type="http://schemas.openxmlformats.org/officeDocument/2006/relationships/customXml" Target="../ink/ink14.xml"/><Relationship Id="rId126" Type="http://schemas.openxmlformats.org/officeDocument/2006/relationships/customXml" Target="../ink/ink62.xml"/><Relationship Id="rId168" Type="http://schemas.openxmlformats.org/officeDocument/2006/relationships/customXml" Target="../ink/ink83.xml"/><Relationship Id="rId333" Type="http://schemas.openxmlformats.org/officeDocument/2006/relationships/image" Target="../media/image167.emf"/><Relationship Id="rId540" Type="http://schemas.openxmlformats.org/officeDocument/2006/relationships/customXml" Target="../ink/ink269.xml"/><Relationship Id="rId72" Type="http://schemas.openxmlformats.org/officeDocument/2006/relationships/customXml" Target="../ink/ink35.xml"/><Relationship Id="rId375" Type="http://schemas.openxmlformats.org/officeDocument/2006/relationships/image" Target="../media/image188.emf"/><Relationship Id="rId582" Type="http://schemas.openxmlformats.org/officeDocument/2006/relationships/customXml" Target="../ink/ink290.xml"/><Relationship Id="rId638" Type="http://schemas.openxmlformats.org/officeDocument/2006/relationships/customXml" Target="../ink/ink318.xml"/><Relationship Id="rId3" Type="http://schemas.openxmlformats.org/officeDocument/2006/relationships/image" Target="../media/image1.png"/><Relationship Id="rId235" Type="http://schemas.openxmlformats.org/officeDocument/2006/relationships/image" Target="../media/image118.emf"/><Relationship Id="rId277" Type="http://schemas.openxmlformats.org/officeDocument/2006/relationships/image" Target="../media/image139.emf"/><Relationship Id="rId400" Type="http://schemas.openxmlformats.org/officeDocument/2006/relationships/customXml" Target="../ink/ink199.xml"/><Relationship Id="rId442" Type="http://schemas.openxmlformats.org/officeDocument/2006/relationships/customXml" Target="../ink/ink220.xml"/><Relationship Id="rId484" Type="http://schemas.openxmlformats.org/officeDocument/2006/relationships/customXml" Target="../ink/ink241.xml"/><Relationship Id="rId137" Type="http://schemas.openxmlformats.org/officeDocument/2006/relationships/image" Target="../media/image69.emf"/><Relationship Id="rId302" Type="http://schemas.openxmlformats.org/officeDocument/2006/relationships/customXml" Target="../ink/ink150.xml"/><Relationship Id="rId344" Type="http://schemas.openxmlformats.org/officeDocument/2006/relationships/customXml" Target="../ink/ink171.xml"/><Relationship Id="rId41" Type="http://schemas.openxmlformats.org/officeDocument/2006/relationships/image" Target="../media/image21.emf"/><Relationship Id="rId83" Type="http://schemas.openxmlformats.org/officeDocument/2006/relationships/image" Target="../media/image42.emf"/><Relationship Id="rId179" Type="http://schemas.openxmlformats.org/officeDocument/2006/relationships/image" Target="../media/image90.emf"/><Relationship Id="rId386" Type="http://schemas.openxmlformats.org/officeDocument/2006/relationships/customXml" Target="../ink/ink192.xml"/><Relationship Id="rId551" Type="http://schemas.openxmlformats.org/officeDocument/2006/relationships/image" Target="../media/image276.emf"/><Relationship Id="rId593" Type="http://schemas.openxmlformats.org/officeDocument/2006/relationships/image" Target="../media/image297.emf"/><Relationship Id="rId607" Type="http://schemas.openxmlformats.org/officeDocument/2006/relationships/image" Target="../media/image304.emf"/><Relationship Id="rId649" Type="http://schemas.openxmlformats.org/officeDocument/2006/relationships/image" Target="../media/image325.emf"/><Relationship Id="rId190" Type="http://schemas.openxmlformats.org/officeDocument/2006/relationships/customXml" Target="../ink/ink94.xml"/><Relationship Id="rId204" Type="http://schemas.openxmlformats.org/officeDocument/2006/relationships/customXml" Target="../ink/ink101.xml"/><Relationship Id="rId246" Type="http://schemas.openxmlformats.org/officeDocument/2006/relationships/customXml" Target="../ink/ink122.xml"/><Relationship Id="rId288" Type="http://schemas.openxmlformats.org/officeDocument/2006/relationships/customXml" Target="../ink/ink143.xml"/><Relationship Id="rId411" Type="http://schemas.openxmlformats.org/officeDocument/2006/relationships/image" Target="../media/image206.emf"/><Relationship Id="rId453" Type="http://schemas.openxmlformats.org/officeDocument/2006/relationships/image" Target="../media/image227.emf"/><Relationship Id="rId509" Type="http://schemas.openxmlformats.org/officeDocument/2006/relationships/image" Target="../media/image255.emf"/><Relationship Id="rId106" Type="http://schemas.openxmlformats.org/officeDocument/2006/relationships/customXml" Target="../ink/ink52.xml"/><Relationship Id="rId313" Type="http://schemas.openxmlformats.org/officeDocument/2006/relationships/image" Target="../media/image157.emf"/><Relationship Id="rId495" Type="http://schemas.openxmlformats.org/officeDocument/2006/relationships/image" Target="../media/image248.emf"/><Relationship Id="rId10" Type="http://schemas.openxmlformats.org/officeDocument/2006/relationships/customXml" Target="../ink/ink4.xml"/><Relationship Id="rId52" Type="http://schemas.openxmlformats.org/officeDocument/2006/relationships/customXml" Target="../ink/ink25.xml"/><Relationship Id="rId94" Type="http://schemas.openxmlformats.org/officeDocument/2006/relationships/customXml" Target="../ink/ink46.xml"/><Relationship Id="rId148" Type="http://schemas.openxmlformats.org/officeDocument/2006/relationships/customXml" Target="../ink/ink73.xml"/><Relationship Id="rId355" Type="http://schemas.openxmlformats.org/officeDocument/2006/relationships/image" Target="../media/image178.emf"/><Relationship Id="rId397" Type="http://schemas.openxmlformats.org/officeDocument/2006/relationships/image" Target="../media/image199.emf"/><Relationship Id="rId520" Type="http://schemas.openxmlformats.org/officeDocument/2006/relationships/customXml" Target="../ink/ink259.xml"/><Relationship Id="rId562" Type="http://schemas.openxmlformats.org/officeDocument/2006/relationships/customXml" Target="../ink/ink280.xml"/><Relationship Id="rId618" Type="http://schemas.openxmlformats.org/officeDocument/2006/relationships/customXml" Target="../ink/ink308.xml"/><Relationship Id="rId215" Type="http://schemas.openxmlformats.org/officeDocument/2006/relationships/image" Target="../media/image108.emf"/><Relationship Id="rId257" Type="http://schemas.openxmlformats.org/officeDocument/2006/relationships/image" Target="../media/image129.emf"/><Relationship Id="rId422" Type="http://schemas.openxmlformats.org/officeDocument/2006/relationships/customXml" Target="../ink/ink210.xml"/><Relationship Id="rId464" Type="http://schemas.openxmlformats.org/officeDocument/2006/relationships/customXml" Target="../ink/ink231.xml"/><Relationship Id="rId299" Type="http://schemas.openxmlformats.org/officeDocument/2006/relationships/image" Target="../media/image150.emf"/><Relationship Id="rId63" Type="http://schemas.openxmlformats.org/officeDocument/2006/relationships/image" Target="../media/image32.emf"/><Relationship Id="rId159" Type="http://schemas.openxmlformats.org/officeDocument/2006/relationships/image" Target="../media/image80.emf"/><Relationship Id="rId366" Type="http://schemas.openxmlformats.org/officeDocument/2006/relationships/customXml" Target="../ink/ink182.xml"/><Relationship Id="rId573" Type="http://schemas.openxmlformats.org/officeDocument/2006/relationships/image" Target="../media/image287.emf"/><Relationship Id="rId226" Type="http://schemas.openxmlformats.org/officeDocument/2006/relationships/customXml" Target="../ink/ink112.xml"/><Relationship Id="rId433" Type="http://schemas.openxmlformats.org/officeDocument/2006/relationships/image" Target="../media/image217.emf"/><Relationship Id="rId640" Type="http://schemas.openxmlformats.org/officeDocument/2006/relationships/customXml" Target="../ink/ink319.xml"/><Relationship Id="rId74" Type="http://schemas.openxmlformats.org/officeDocument/2006/relationships/customXml" Target="../ink/ink36.xml"/><Relationship Id="rId377" Type="http://schemas.openxmlformats.org/officeDocument/2006/relationships/image" Target="../media/image189.emf"/><Relationship Id="rId500" Type="http://schemas.openxmlformats.org/officeDocument/2006/relationships/customXml" Target="../ink/ink249.xml"/><Relationship Id="rId584" Type="http://schemas.openxmlformats.org/officeDocument/2006/relationships/customXml" Target="../ink/ink291.xml"/><Relationship Id="rId5" Type="http://schemas.openxmlformats.org/officeDocument/2006/relationships/image" Target="../media/image3.emf"/><Relationship Id="rId237" Type="http://schemas.openxmlformats.org/officeDocument/2006/relationships/image" Target="../media/image119.emf"/><Relationship Id="rId444" Type="http://schemas.openxmlformats.org/officeDocument/2006/relationships/customXml" Target="../ink/ink221.xml"/><Relationship Id="rId651" Type="http://schemas.openxmlformats.org/officeDocument/2006/relationships/image" Target="../media/image326.emf"/><Relationship Id="rId290" Type="http://schemas.openxmlformats.org/officeDocument/2006/relationships/customXml" Target="../ink/ink144.xml"/><Relationship Id="rId304" Type="http://schemas.openxmlformats.org/officeDocument/2006/relationships/customXml" Target="../ink/ink151.xml"/><Relationship Id="rId388" Type="http://schemas.openxmlformats.org/officeDocument/2006/relationships/customXml" Target="../ink/ink193.xml"/><Relationship Id="rId511" Type="http://schemas.openxmlformats.org/officeDocument/2006/relationships/image" Target="../media/image256.emf"/><Relationship Id="rId609" Type="http://schemas.openxmlformats.org/officeDocument/2006/relationships/image" Target="../media/image305.emf"/><Relationship Id="rId85" Type="http://schemas.openxmlformats.org/officeDocument/2006/relationships/image" Target="../media/image43.emf"/><Relationship Id="rId150" Type="http://schemas.openxmlformats.org/officeDocument/2006/relationships/customXml" Target="../ink/ink74.xml"/><Relationship Id="rId595" Type="http://schemas.openxmlformats.org/officeDocument/2006/relationships/image" Target="../media/image298.emf"/><Relationship Id="rId248" Type="http://schemas.openxmlformats.org/officeDocument/2006/relationships/customXml" Target="../ink/ink123.xml"/><Relationship Id="rId455" Type="http://schemas.openxmlformats.org/officeDocument/2006/relationships/image" Target="../media/image228.emf"/><Relationship Id="rId12" Type="http://schemas.openxmlformats.org/officeDocument/2006/relationships/customXml" Target="../ink/ink5.xml"/><Relationship Id="rId108" Type="http://schemas.openxmlformats.org/officeDocument/2006/relationships/customXml" Target="../ink/ink53.xml"/><Relationship Id="rId315" Type="http://schemas.openxmlformats.org/officeDocument/2006/relationships/image" Target="../media/image158.emf"/><Relationship Id="rId522" Type="http://schemas.openxmlformats.org/officeDocument/2006/relationships/customXml" Target="../ink/ink260.xml"/><Relationship Id="rId96" Type="http://schemas.openxmlformats.org/officeDocument/2006/relationships/customXml" Target="../ink/ink47.xml"/><Relationship Id="rId161" Type="http://schemas.openxmlformats.org/officeDocument/2006/relationships/image" Target="../media/image81.emf"/><Relationship Id="rId399" Type="http://schemas.openxmlformats.org/officeDocument/2006/relationships/image" Target="../media/image200.emf"/><Relationship Id="rId259" Type="http://schemas.openxmlformats.org/officeDocument/2006/relationships/image" Target="../media/image130.emf"/><Relationship Id="rId466" Type="http://schemas.openxmlformats.org/officeDocument/2006/relationships/customXml" Target="../ink/ink232.xml"/><Relationship Id="rId23" Type="http://schemas.openxmlformats.org/officeDocument/2006/relationships/image" Target="../media/image12.emf"/><Relationship Id="rId119" Type="http://schemas.openxmlformats.org/officeDocument/2006/relationships/image" Target="../media/image60.emf"/><Relationship Id="rId326" Type="http://schemas.openxmlformats.org/officeDocument/2006/relationships/customXml" Target="../ink/ink162.xml"/><Relationship Id="rId533" Type="http://schemas.openxmlformats.org/officeDocument/2006/relationships/image" Target="../media/image267.emf"/><Relationship Id="rId172" Type="http://schemas.openxmlformats.org/officeDocument/2006/relationships/customXml" Target="../ink/ink85.xml"/><Relationship Id="rId477" Type="http://schemas.openxmlformats.org/officeDocument/2006/relationships/image" Target="../media/image239.emf"/><Relationship Id="rId600" Type="http://schemas.openxmlformats.org/officeDocument/2006/relationships/customXml" Target="../ink/ink299.xml"/><Relationship Id="rId337" Type="http://schemas.openxmlformats.org/officeDocument/2006/relationships/image" Target="../media/image169.emf"/><Relationship Id="rId34" Type="http://schemas.openxmlformats.org/officeDocument/2006/relationships/customXml" Target="../ink/ink16.xml"/><Relationship Id="rId544" Type="http://schemas.openxmlformats.org/officeDocument/2006/relationships/customXml" Target="../ink/ink271.xml"/><Relationship Id="rId183" Type="http://schemas.openxmlformats.org/officeDocument/2006/relationships/image" Target="../media/image92.emf"/><Relationship Id="rId390" Type="http://schemas.openxmlformats.org/officeDocument/2006/relationships/customXml" Target="../ink/ink194.xml"/><Relationship Id="rId404" Type="http://schemas.openxmlformats.org/officeDocument/2006/relationships/customXml" Target="../ink/ink201.xml"/><Relationship Id="rId611" Type="http://schemas.openxmlformats.org/officeDocument/2006/relationships/image" Target="../media/image306.emf"/><Relationship Id="rId250" Type="http://schemas.openxmlformats.org/officeDocument/2006/relationships/customXml" Target="../ink/ink124.xml"/><Relationship Id="rId488" Type="http://schemas.openxmlformats.org/officeDocument/2006/relationships/customXml" Target="../ink/ink243.xml"/><Relationship Id="rId45" Type="http://schemas.openxmlformats.org/officeDocument/2006/relationships/image" Target="../media/image23.emf"/><Relationship Id="rId110" Type="http://schemas.openxmlformats.org/officeDocument/2006/relationships/customXml" Target="../ink/ink54.xml"/><Relationship Id="rId348" Type="http://schemas.openxmlformats.org/officeDocument/2006/relationships/customXml" Target="../ink/ink173.xml"/><Relationship Id="rId555" Type="http://schemas.openxmlformats.org/officeDocument/2006/relationships/image" Target="../media/image278.emf"/><Relationship Id="rId194" Type="http://schemas.openxmlformats.org/officeDocument/2006/relationships/customXml" Target="../ink/ink96.xml"/><Relationship Id="rId208" Type="http://schemas.openxmlformats.org/officeDocument/2006/relationships/customXml" Target="../ink/ink103.xml"/><Relationship Id="rId415" Type="http://schemas.openxmlformats.org/officeDocument/2006/relationships/image" Target="../media/image208.emf"/><Relationship Id="rId622" Type="http://schemas.openxmlformats.org/officeDocument/2006/relationships/customXml" Target="../ink/ink310.xml"/><Relationship Id="rId261" Type="http://schemas.openxmlformats.org/officeDocument/2006/relationships/image" Target="../media/image131.emf"/><Relationship Id="rId499" Type="http://schemas.openxmlformats.org/officeDocument/2006/relationships/image" Target="../media/image250.emf"/><Relationship Id="rId56" Type="http://schemas.openxmlformats.org/officeDocument/2006/relationships/customXml" Target="../ink/ink27.xml"/><Relationship Id="rId359" Type="http://schemas.openxmlformats.org/officeDocument/2006/relationships/image" Target="../media/image180.emf"/><Relationship Id="rId566" Type="http://schemas.openxmlformats.org/officeDocument/2006/relationships/customXml" Target="../ink/ink282.xml"/><Relationship Id="rId121" Type="http://schemas.openxmlformats.org/officeDocument/2006/relationships/image" Target="../media/image61.emf"/><Relationship Id="rId219" Type="http://schemas.openxmlformats.org/officeDocument/2006/relationships/image" Target="../media/image110.emf"/><Relationship Id="rId426" Type="http://schemas.openxmlformats.org/officeDocument/2006/relationships/customXml" Target="../ink/ink212.xml"/><Relationship Id="rId633" Type="http://schemas.openxmlformats.org/officeDocument/2006/relationships/image" Target="../media/image317.emf"/><Relationship Id="rId67" Type="http://schemas.openxmlformats.org/officeDocument/2006/relationships/image" Target="../media/image34.emf"/><Relationship Id="rId272" Type="http://schemas.openxmlformats.org/officeDocument/2006/relationships/customXml" Target="../ink/ink135.xml"/><Relationship Id="rId577" Type="http://schemas.openxmlformats.org/officeDocument/2006/relationships/image" Target="../media/image289.emf"/><Relationship Id="rId132" Type="http://schemas.openxmlformats.org/officeDocument/2006/relationships/customXml" Target="../ink/ink65.xml"/><Relationship Id="rId437" Type="http://schemas.openxmlformats.org/officeDocument/2006/relationships/image" Target="../media/image219.emf"/><Relationship Id="rId644" Type="http://schemas.openxmlformats.org/officeDocument/2006/relationships/customXml" Target="../ink/ink321.xml"/><Relationship Id="rId283" Type="http://schemas.openxmlformats.org/officeDocument/2006/relationships/image" Target="../media/image142.emf"/><Relationship Id="rId490" Type="http://schemas.openxmlformats.org/officeDocument/2006/relationships/customXml" Target="../ink/ink244.xml"/><Relationship Id="rId504" Type="http://schemas.openxmlformats.org/officeDocument/2006/relationships/customXml" Target="../ink/ink251.xml"/><Relationship Id="rId78" Type="http://schemas.openxmlformats.org/officeDocument/2006/relationships/customXml" Target="../ink/ink38.xml"/><Relationship Id="rId143" Type="http://schemas.openxmlformats.org/officeDocument/2006/relationships/image" Target="../media/image72.emf"/><Relationship Id="rId350" Type="http://schemas.openxmlformats.org/officeDocument/2006/relationships/customXml" Target="../ink/ink174.xml"/><Relationship Id="rId588" Type="http://schemas.openxmlformats.org/officeDocument/2006/relationships/customXml" Target="../ink/ink293.xml"/><Relationship Id="rId9" Type="http://schemas.openxmlformats.org/officeDocument/2006/relationships/image" Target="../media/image5.emf"/><Relationship Id="rId210" Type="http://schemas.openxmlformats.org/officeDocument/2006/relationships/customXml" Target="../ink/ink104.xml"/><Relationship Id="rId448" Type="http://schemas.openxmlformats.org/officeDocument/2006/relationships/customXml" Target="../ink/ink223.xml"/><Relationship Id="rId655" Type="http://schemas.openxmlformats.org/officeDocument/2006/relationships/image" Target="../media/image328.emf"/><Relationship Id="rId294" Type="http://schemas.openxmlformats.org/officeDocument/2006/relationships/customXml" Target="../ink/ink146.xml"/><Relationship Id="rId308" Type="http://schemas.openxmlformats.org/officeDocument/2006/relationships/customXml" Target="../ink/ink153.xml"/><Relationship Id="rId515" Type="http://schemas.openxmlformats.org/officeDocument/2006/relationships/image" Target="../media/image258.emf"/><Relationship Id="rId89" Type="http://schemas.openxmlformats.org/officeDocument/2006/relationships/image" Target="../media/image45.emf"/><Relationship Id="rId154" Type="http://schemas.openxmlformats.org/officeDocument/2006/relationships/customXml" Target="../ink/ink76.xml"/><Relationship Id="rId361" Type="http://schemas.openxmlformats.org/officeDocument/2006/relationships/image" Target="../media/image181.emf"/><Relationship Id="rId599" Type="http://schemas.openxmlformats.org/officeDocument/2006/relationships/image" Target="../media/image300.emf"/><Relationship Id="rId459" Type="http://schemas.openxmlformats.org/officeDocument/2006/relationships/image" Target="../media/image230.emf"/><Relationship Id="rId16" Type="http://schemas.openxmlformats.org/officeDocument/2006/relationships/customXml" Target="../ink/ink7.xml"/><Relationship Id="rId221" Type="http://schemas.openxmlformats.org/officeDocument/2006/relationships/image" Target="../media/image111.emf"/><Relationship Id="rId319" Type="http://schemas.openxmlformats.org/officeDocument/2006/relationships/image" Target="../media/image160.emf"/><Relationship Id="rId526" Type="http://schemas.openxmlformats.org/officeDocument/2006/relationships/customXml" Target="../ink/ink26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3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3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17" Type="http://schemas.openxmlformats.org/officeDocument/2006/relationships/customXml" Target="../ink/ink384.xml"/><Relationship Id="rId21" Type="http://schemas.openxmlformats.org/officeDocument/2006/relationships/customXml" Target="../ink/ink336.xml"/><Relationship Id="rId42" Type="http://schemas.openxmlformats.org/officeDocument/2006/relationships/image" Target="../media/image352.emf"/><Relationship Id="rId63" Type="http://schemas.openxmlformats.org/officeDocument/2006/relationships/customXml" Target="../ink/ink357.xml"/><Relationship Id="rId84" Type="http://schemas.openxmlformats.org/officeDocument/2006/relationships/image" Target="../media/image373.emf"/><Relationship Id="rId138" Type="http://schemas.openxmlformats.org/officeDocument/2006/relationships/image" Target="../media/image400.emf"/><Relationship Id="rId159" Type="http://schemas.openxmlformats.org/officeDocument/2006/relationships/customXml" Target="../ink/ink405.xml"/><Relationship Id="rId170" Type="http://schemas.openxmlformats.org/officeDocument/2006/relationships/image" Target="../media/image416.emf"/><Relationship Id="rId191" Type="http://schemas.openxmlformats.org/officeDocument/2006/relationships/customXml" Target="../ink/ink421.xml"/><Relationship Id="rId205" Type="http://schemas.openxmlformats.org/officeDocument/2006/relationships/customXml" Target="../ink/ink428.xml"/><Relationship Id="rId107" Type="http://schemas.openxmlformats.org/officeDocument/2006/relationships/customXml" Target="../ink/ink379.xml"/><Relationship Id="rId11" Type="http://schemas.openxmlformats.org/officeDocument/2006/relationships/customXml" Target="../ink/ink331.xml"/><Relationship Id="rId32" Type="http://schemas.openxmlformats.org/officeDocument/2006/relationships/image" Target="../media/image347.emf"/><Relationship Id="rId53" Type="http://schemas.openxmlformats.org/officeDocument/2006/relationships/customXml" Target="../ink/ink352.xml"/><Relationship Id="rId74" Type="http://schemas.openxmlformats.org/officeDocument/2006/relationships/image" Target="../media/image368.emf"/><Relationship Id="rId128" Type="http://schemas.openxmlformats.org/officeDocument/2006/relationships/image" Target="../media/image395.emf"/><Relationship Id="rId149" Type="http://schemas.openxmlformats.org/officeDocument/2006/relationships/customXml" Target="../ink/ink400.xml"/><Relationship Id="rId5" Type="http://schemas.openxmlformats.org/officeDocument/2006/relationships/customXml" Target="../ink/ink328.xml"/><Relationship Id="rId95" Type="http://schemas.openxmlformats.org/officeDocument/2006/relationships/customXml" Target="../ink/ink373.xml"/><Relationship Id="rId160" Type="http://schemas.openxmlformats.org/officeDocument/2006/relationships/image" Target="../media/image411.emf"/><Relationship Id="rId181" Type="http://schemas.openxmlformats.org/officeDocument/2006/relationships/customXml" Target="../ink/ink416.xml"/><Relationship Id="rId22" Type="http://schemas.openxmlformats.org/officeDocument/2006/relationships/image" Target="../media/image342.emf"/><Relationship Id="rId43" Type="http://schemas.openxmlformats.org/officeDocument/2006/relationships/customXml" Target="../ink/ink347.xml"/><Relationship Id="rId64" Type="http://schemas.openxmlformats.org/officeDocument/2006/relationships/image" Target="../media/image363.emf"/><Relationship Id="rId118" Type="http://schemas.openxmlformats.org/officeDocument/2006/relationships/image" Target="../media/image390.emf"/><Relationship Id="rId139" Type="http://schemas.openxmlformats.org/officeDocument/2006/relationships/customXml" Target="../ink/ink395.xml"/><Relationship Id="rId85" Type="http://schemas.openxmlformats.org/officeDocument/2006/relationships/customXml" Target="../ink/ink368.xml"/><Relationship Id="rId150" Type="http://schemas.openxmlformats.org/officeDocument/2006/relationships/image" Target="../media/image406.emf"/><Relationship Id="rId171" Type="http://schemas.openxmlformats.org/officeDocument/2006/relationships/customXml" Target="../ink/ink411.xml"/><Relationship Id="rId192" Type="http://schemas.openxmlformats.org/officeDocument/2006/relationships/image" Target="../media/image427.emf"/><Relationship Id="rId206" Type="http://schemas.openxmlformats.org/officeDocument/2006/relationships/image" Target="../media/image434.emf"/><Relationship Id="rId12" Type="http://schemas.openxmlformats.org/officeDocument/2006/relationships/image" Target="../media/image337.emf"/><Relationship Id="rId33" Type="http://schemas.openxmlformats.org/officeDocument/2006/relationships/customXml" Target="../ink/ink342.xml"/><Relationship Id="rId108" Type="http://schemas.openxmlformats.org/officeDocument/2006/relationships/image" Target="../media/image385.emf"/><Relationship Id="rId129" Type="http://schemas.openxmlformats.org/officeDocument/2006/relationships/customXml" Target="../ink/ink390.xml"/><Relationship Id="rId54" Type="http://schemas.openxmlformats.org/officeDocument/2006/relationships/image" Target="../media/image358.emf"/><Relationship Id="rId75" Type="http://schemas.openxmlformats.org/officeDocument/2006/relationships/customXml" Target="../ink/ink363.xml"/><Relationship Id="rId96" Type="http://schemas.openxmlformats.org/officeDocument/2006/relationships/image" Target="../media/image379.emf"/><Relationship Id="rId140" Type="http://schemas.openxmlformats.org/officeDocument/2006/relationships/image" Target="../media/image401.emf"/><Relationship Id="rId161" Type="http://schemas.openxmlformats.org/officeDocument/2006/relationships/customXml" Target="../ink/ink406.xml"/><Relationship Id="rId182" Type="http://schemas.openxmlformats.org/officeDocument/2006/relationships/image" Target="../media/image422.emf"/><Relationship Id="rId6" Type="http://schemas.openxmlformats.org/officeDocument/2006/relationships/image" Target="../media/image334.emf"/><Relationship Id="rId23" Type="http://schemas.openxmlformats.org/officeDocument/2006/relationships/customXml" Target="../ink/ink337.xml"/><Relationship Id="rId119" Type="http://schemas.openxmlformats.org/officeDocument/2006/relationships/customXml" Target="../ink/ink385.xml"/><Relationship Id="rId44" Type="http://schemas.openxmlformats.org/officeDocument/2006/relationships/image" Target="../media/image353.emf"/><Relationship Id="rId65" Type="http://schemas.openxmlformats.org/officeDocument/2006/relationships/customXml" Target="../ink/ink358.xml"/><Relationship Id="rId86" Type="http://schemas.openxmlformats.org/officeDocument/2006/relationships/image" Target="../media/image374.emf"/><Relationship Id="rId130" Type="http://schemas.openxmlformats.org/officeDocument/2006/relationships/image" Target="../media/image396.emf"/><Relationship Id="rId151" Type="http://schemas.openxmlformats.org/officeDocument/2006/relationships/customXml" Target="../ink/ink401.xml"/><Relationship Id="rId172" Type="http://schemas.openxmlformats.org/officeDocument/2006/relationships/image" Target="../media/image417.emf"/><Relationship Id="rId193" Type="http://schemas.openxmlformats.org/officeDocument/2006/relationships/customXml" Target="../ink/ink422.xml"/><Relationship Id="rId207" Type="http://schemas.openxmlformats.org/officeDocument/2006/relationships/customXml" Target="../ink/ink429.xml"/><Relationship Id="rId13" Type="http://schemas.openxmlformats.org/officeDocument/2006/relationships/customXml" Target="../ink/ink332.xml"/><Relationship Id="rId109" Type="http://schemas.openxmlformats.org/officeDocument/2006/relationships/customXml" Target="../ink/ink380.xml"/><Relationship Id="rId34" Type="http://schemas.openxmlformats.org/officeDocument/2006/relationships/image" Target="../media/image348.emf"/><Relationship Id="rId55" Type="http://schemas.openxmlformats.org/officeDocument/2006/relationships/customXml" Target="../ink/ink353.xml"/><Relationship Id="rId76" Type="http://schemas.openxmlformats.org/officeDocument/2006/relationships/image" Target="../media/image369.emf"/><Relationship Id="rId97" Type="http://schemas.openxmlformats.org/officeDocument/2006/relationships/customXml" Target="../ink/ink374.xml"/><Relationship Id="rId120" Type="http://schemas.openxmlformats.org/officeDocument/2006/relationships/image" Target="../media/image391.emf"/><Relationship Id="rId141" Type="http://schemas.openxmlformats.org/officeDocument/2006/relationships/customXml" Target="../ink/ink396.xml"/><Relationship Id="rId7" Type="http://schemas.openxmlformats.org/officeDocument/2006/relationships/customXml" Target="../ink/ink329.xml"/><Relationship Id="rId162" Type="http://schemas.openxmlformats.org/officeDocument/2006/relationships/image" Target="../media/image412.emf"/><Relationship Id="rId183" Type="http://schemas.openxmlformats.org/officeDocument/2006/relationships/customXml" Target="../ink/ink417.xml"/><Relationship Id="rId24" Type="http://schemas.openxmlformats.org/officeDocument/2006/relationships/image" Target="../media/image343.emf"/><Relationship Id="rId45" Type="http://schemas.openxmlformats.org/officeDocument/2006/relationships/customXml" Target="../ink/ink348.xml"/><Relationship Id="rId66" Type="http://schemas.openxmlformats.org/officeDocument/2006/relationships/image" Target="../media/image364.emf"/><Relationship Id="rId87" Type="http://schemas.openxmlformats.org/officeDocument/2006/relationships/customXml" Target="../ink/ink369.xml"/><Relationship Id="rId110" Type="http://schemas.openxmlformats.org/officeDocument/2006/relationships/image" Target="../media/image386.emf"/><Relationship Id="rId131" Type="http://schemas.openxmlformats.org/officeDocument/2006/relationships/customXml" Target="../ink/ink391.xml"/><Relationship Id="rId152" Type="http://schemas.openxmlformats.org/officeDocument/2006/relationships/image" Target="../media/image407.emf"/><Relationship Id="rId173" Type="http://schemas.openxmlformats.org/officeDocument/2006/relationships/customXml" Target="../ink/ink412.xml"/><Relationship Id="rId194" Type="http://schemas.openxmlformats.org/officeDocument/2006/relationships/image" Target="../media/image428.emf"/><Relationship Id="rId208" Type="http://schemas.openxmlformats.org/officeDocument/2006/relationships/image" Target="../media/image435.emf"/><Relationship Id="rId19" Type="http://schemas.openxmlformats.org/officeDocument/2006/relationships/customXml" Target="../ink/ink335.xml"/><Relationship Id="rId14" Type="http://schemas.openxmlformats.org/officeDocument/2006/relationships/image" Target="../media/image338.emf"/><Relationship Id="rId30" Type="http://schemas.openxmlformats.org/officeDocument/2006/relationships/image" Target="../media/image346.emf"/><Relationship Id="rId35" Type="http://schemas.openxmlformats.org/officeDocument/2006/relationships/customXml" Target="../ink/ink343.xml"/><Relationship Id="rId56" Type="http://schemas.openxmlformats.org/officeDocument/2006/relationships/image" Target="../media/image359.emf"/><Relationship Id="rId77" Type="http://schemas.openxmlformats.org/officeDocument/2006/relationships/customXml" Target="../ink/ink364.xml"/><Relationship Id="rId100" Type="http://schemas.openxmlformats.org/officeDocument/2006/relationships/image" Target="../media/image381.emf"/><Relationship Id="rId105" Type="http://schemas.openxmlformats.org/officeDocument/2006/relationships/customXml" Target="../ink/ink378.xml"/><Relationship Id="rId126" Type="http://schemas.openxmlformats.org/officeDocument/2006/relationships/image" Target="../media/image394.emf"/><Relationship Id="rId147" Type="http://schemas.openxmlformats.org/officeDocument/2006/relationships/customXml" Target="../ink/ink399.xml"/><Relationship Id="rId168" Type="http://schemas.openxmlformats.org/officeDocument/2006/relationships/image" Target="../media/image415.emf"/><Relationship Id="rId8" Type="http://schemas.openxmlformats.org/officeDocument/2006/relationships/image" Target="../media/image335.emf"/><Relationship Id="rId51" Type="http://schemas.openxmlformats.org/officeDocument/2006/relationships/customXml" Target="../ink/ink351.xml"/><Relationship Id="rId72" Type="http://schemas.openxmlformats.org/officeDocument/2006/relationships/image" Target="../media/image367.emf"/><Relationship Id="rId93" Type="http://schemas.openxmlformats.org/officeDocument/2006/relationships/customXml" Target="../ink/ink372.xml"/><Relationship Id="rId98" Type="http://schemas.openxmlformats.org/officeDocument/2006/relationships/image" Target="../media/image380.emf"/><Relationship Id="rId121" Type="http://schemas.openxmlformats.org/officeDocument/2006/relationships/customXml" Target="../ink/ink386.xml"/><Relationship Id="rId142" Type="http://schemas.openxmlformats.org/officeDocument/2006/relationships/image" Target="../media/image402.emf"/><Relationship Id="rId163" Type="http://schemas.openxmlformats.org/officeDocument/2006/relationships/customXml" Target="../ink/ink407.xml"/><Relationship Id="rId184" Type="http://schemas.openxmlformats.org/officeDocument/2006/relationships/image" Target="../media/image423.emf"/><Relationship Id="rId189" Type="http://schemas.openxmlformats.org/officeDocument/2006/relationships/customXml" Target="../ink/ink420.xml"/><Relationship Id="rId3" Type="http://schemas.openxmlformats.org/officeDocument/2006/relationships/customXml" Target="../ink/ink327.xml"/><Relationship Id="rId214" Type="http://schemas.openxmlformats.org/officeDocument/2006/relationships/image" Target="../media/image438.emf"/><Relationship Id="rId25" Type="http://schemas.openxmlformats.org/officeDocument/2006/relationships/customXml" Target="../ink/ink338.xml"/><Relationship Id="rId46" Type="http://schemas.openxmlformats.org/officeDocument/2006/relationships/image" Target="../media/image354.emf"/><Relationship Id="rId67" Type="http://schemas.openxmlformats.org/officeDocument/2006/relationships/customXml" Target="../ink/ink359.xml"/><Relationship Id="rId116" Type="http://schemas.openxmlformats.org/officeDocument/2006/relationships/image" Target="../media/image389.emf"/><Relationship Id="rId137" Type="http://schemas.openxmlformats.org/officeDocument/2006/relationships/customXml" Target="../ink/ink394.xml"/><Relationship Id="rId158" Type="http://schemas.openxmlformats.org/officeDocument/2006/relationships/image" Target="../media/image410.emf"/><Relationship Id="rId20" Type="http://schemas.openxmlformats.org/officeDocument/2006/relationships/image" Target="../media/image341.emf"/><Relationship Id="rId41" Type="http://schemas.openxmlformats.org/officeDocument/2006/relationships/customXml" Target="../ink/ink346.xml"/><Relationship Id="rId62" Type="http://schemas.openxmlformats.org/officeDocument/2006/relationships/image" Target="../media/image362.emf"/><Relationship Id="rId83" Type="http://schemas.openxmlformats.org/officeDocument/2006/relationships/customXml" Target="../ink/ink367.xml"/><Relationship Id="rId88" Type="http://schemas.openxmlformats.org/officeDocument/2006/relationships/image" Target="../media/image375.emf"/><Relationship Id="rId111" Type="http://schemas.openxmlformats.org/officeDocument/2006/relationships/customXml" Target="../ink/ink381.xml"/><Relationship Id="rId132" Type="http://schemas.openxmlformats.org/officeDocument/2006/relationships/image" Target="../media/image397.emf"/><Relationship Id="rId153" Type="http://schemas.openxmlformats.org/officeDocument/2006/relationships/customXml" Target="../ink/ink402.xml"/><Relationship Id="rId174" Type="http://schemas.openxmlformats.org/officeDocument/2006/relationships/image" Target="../media/image418.emf"/><Relationship Id="rId179" Type="http://schemas.openxmlformats.org/officeDocument/2006/relationships/customXml" Target="../ink/ink415.xml"/><Relationship Id="rId195" Type="http://schemas.openxmlformats.org/officeDocument/2006/relationships/customXml" Target="../ink/ink423.xml"/><Relationship Id="rId209" Type="http://schemas.openxmlformats.org/officeDocument/2006/relationships/customXml" Target="../ink/ink430.xml"/><Relationship Id="rId190" Type="http://schemas.openxmlformats.org/officeDocument/2006/relationships/image" Target="../media/image426.emf"/><Relationship Id="rId204" Type="http://schemas.openxmlformats.org/officeDocument/2006/relationships/image" Target="../media/image433.emf"/><Relationship Id="rId15" Type="http://schemas.openxmlformats.org/officeDocument/2006/relationships/customXml" Target="../ink/ink333.xml"/><Relationship Id="rId36" Type="http://schemas.openxmlformats.org/officeDocument/2006/relationships/image" Target="../media/image349.emf"/><Relationship Id="rId57" Type="http://schemas.openxmlformats.org/officeDocument/2006/relationships/customXml" Target="../ink/ink354.xml"/><Relationship Id="rId106" Type="http://schemas.openxmlformats.org/officeDocument/2006/relationships/image" Target="../media/image384.emf"/><Relationship Id="rId127" Type="http://schemas.openxmlformats.org/officeDocument/2006/relationships/customXml" Target="../ink/ink389.xml"/><Relationship Id="rId10" Type="http://schemas.openxmlformats.org/officeDocument/2006/relationships/image" Target="../media/image336.emf"/><Relationship Id="rId31" Type="http://schemas.openxmlformats.org/officeDocument/2006/relationships/customXml" Target="../ink/ink341.xml"/><Relationship Id="rId52" Type="http://schemas.openxmlformats.org/officeDocument/2006/relationships/image" Target="../media/image357.emf"/><Relationship Id="rId73" Type="http://schemas.openxmlformats.org/officeDocument/2006/relationships/customXml" Target="../ink/ink362.xml"/><Relationship Id="rId78" Type="http://schemas.openxmlformats.org/officeDocument/2006/relationships/image" Target="../media/image370.emf"/><Relationship Id="rId94" Type="http://schemas.openxmlformats.org/officeDocument/2006/relationships/image" Target="../media/image378.emf"/><Relationship Id="rId99" Type="http://schemas.openxmlformats.org/officeDocument/2006/relationships/customXml" Target="../ink/ink375.xml"/><Relationship Id="rId101" Type="http://schemas.openxmlformats.org/officeDocument/2006/relationships/customXml" Target="../ink/ink376.xml"/><Relationship Id="rId122" Type="http://schemas.openxmlformats.org/officeDocument/2006/relationships/image" Target="../media/image392.emf"/><Relationship Id="rId143" Type="http://schemas.openxmlformats.org/officeDocument/2006/relationships/customXml" Target="../ink/ink397.xml"/><Relationship Id="rId148" Type="http://schemas.openxmlformats.org/officeDocument/2006/relationships/image" Target="../media/image405.emf"/><Relationship Id="rId164" Type="http://schemas.openxmlformats.org/officeDocument/2006/relationships/image" Target="../media/image413.emf"/><Relationship Id="rId169" Type="http://schemas.openxmlformats.org/officeDocument/2006/relationships/customXml" Target="../ink/ink410.xml"/><Relationship Id="rId185" Type="http://schemas.openxmlformats.org/officeDocument/2006/relationships/customXml" Target="../ink/ink418.xml"/><Relationship Id="rId4" Type="http://schemas.openxmlformats.org/officeDocument/2006/relationships/image" Target="../media/image252.emf"/><Relationship Id="rId9" Type="http://schemas.openxmlformats.org/officeDocument/2006/relationships/customXml" Target="../ink/ink330.xml"/><Relationship Id="rId180" Type="http://schemas.openxmlformats.org/officeDocument/2006/relationships/image" Target="../media/image421.emf"/><Relationship Id="rId210" Type="http://schemas.openxmlformats.org/officeDocument/2006/relationships/image" Target="../media/image436.emf"/><Relationship Id="rId26" Type="http://schemas.openxmlformats.org/officeDocument/2006/relationships/image" Target="../media/image344.emf"/><Relationship Id="rId47" Type="http://schemas.openxmlformats.org/officeDocument/2006/relationships/customXml" Target="../ink/ink349.xml"/><Relationship Id="rId68" Type="http://schemas.openxmlformats.org/officeDocument/2006/relationships/image" Target="../media/image365.emf"/><Relationship Id="rId89" Type="http://schemas.openxmlformats.org/officeDocument/2006/relationships/customXml" Target="../ink/ink370.xml"/><Relationship Id="rId112" Type="http://schemas.openxmlformats.org/officeDocument/2006/relationships/image" Target="../media/image387.emf"/><Relationship Id="rId133" Type="http://schemas.openxmlformats.org/officeDocument/2006/relationships/customXml" Target="../ink/ink392.xml"/><Relationship Id="rId154" Type="http://schemas.openxmlformats.org/officeDocument/2006/relationships/image" Target="../media/image408.emf"/><Relationship Id="rId175" Type="http://schemas.openxmlformats.org/officeDocument/2006/relationships/customXml" Target="../ink/ink413.xml"/><Relationship Id="rId196" Type="http://schemas.openxmlformats.org/officeDocument/2006/relationships/image" Target="../media/image429.emf"/><Relationship Id="rId200" Type="http://schemas.openxmlformats.org/officeDocument/2006/relationships/image" Target="../media/image431.emf"/><Relationship Id="rId16" Type="http://schemas.openxmlformats.org/officeDocument/2006/relationships/image" Target="../media/image339.emf"/><Relationship Id="rId37" Type="http://schemas.openxmlformats.org/officeDocument/2006/relationships/customXml" Target="../ink/ink344.xml"/><Relationship Id="rId58" Type="http://schemas.openxmlformats.org/officeDocument/2006/relationships/image" Target="../media/image360.emf"/><Relationship Id="rId79" Type="http://schemas.openxmlformats.org/officeDocument/2006/relationships/customXml" Target="../ink/ink365.xml"/><Relationship Id="rId102" Type="http://schemas.openxmlformats.org/officeDocument/2006/relationships/image" Target="../media/image382.emf"/><Relationship Id="rId123" Type="http://schemas.openxmlformats.org/officeDocument/2006/relationships/customXml" Target="../ink/ink387.xml"/><Relationship Id="rId144" Type="http://schemas.openxmlformats.org/officeDocument/2006/relationships/image" Target="../media/image403.emf"/><Relationship Id="rId90" Type="http://schemas.openxmlformats.org/officeDocument/2006/relationships/image" Target="../media/image376.emf"/><Relationship Id="rId165" Type="http://schemas.openxmlformats.org/officeDocument/2006/relationships/customXml" Target="../ink/ink408.xml"/><Relationship Id="rId186" Type="http://schemas.openxmlformats.org/officeDocument/2006/relationships/image" Target="../media/image424.emf"/><Relationship Id="rId211" Type="http://schemas.openxmlformats.org/officeDocument/2006/relationships/customXml" Target="../ink/ink431.xml"/><Relationship Id="rId27" Type="http://schemas.openxmlformats.org/officeDocument/2006/relationships/customXml" Target="../ink/ink339.xml"/><Relationship Id="rId48" Type="http://schemas.openxmlformats.org/officeDocument/2006/relationships/image" Target="../media/image355.emf"/><Relationship Id="rId69" Type="http://schemas.openxmlformats.org/officeDocument/2006/relationships/customXml" Target="../ink/ink360.xml"/><Relationship Id="rId113" Type="http://schemas.openxmlformats.org/officeDocument/2006/relationships/customXml" Target="../ink/ink382.xml"/><Relationship Id="rId134" Type="http://schemas.openxmlformats.org/officeDocument/2006/relationships/image" Target="../media/image398.emf"/><Relationship Id="rId80" Type="http://schemas.openxmlformats.org/officeDocument/2006/relationships/image" Target="../media/image371.emf"/><Relationship Id="rId155" Type="http://schemas.openxmlformats.org/officeDocument/2006/relationships/customXml" Target="../ink/ink403.xml"/><Relationship Id="rId176" Type="http://schemas.openxmlformats.org/officeDocument/2006/relationships/image" Target="../media/image419.emf"/><Relationship Id="rId197" Type="http://schemas.openxmlformats.org/officeDocument/2006/relationships/customXml" Target="../ink/ink424.xml"/><Relationship Id="rId201" Type="http://schemas.openxmlformats.org/officeDocument/2006/relationships/customXml" Target="../ink/ink426.xml"/><Relationship Id="rId17" Type="http://schemas.openxmlformats.org/officeDocument/2006/relationships/customXml" Target="../ink/ink334.xml"/><Relationship Id="rId38" Type="http://schemas.openxmlformats.org/officeDocument/2006/relationships/image" Target="../media/image350.emf"/><Relationship Id="rId59" Type="http://schemas.openxmlformats.org/officeDocument/2006/relationships/customXml" Target="../ink/ink355.xml"/><Relationship Id="rId103" Type="http://schemas.openxmlformats.org/officeDocument/2006/relationships/customXml" Target="../ink/ink377.xml"/><Relationship Id="rId124" Type="http://schemas.openxmlformats.org/officeDocument/2006/relationships/image" Target="../media/image393.emf"/><Relationship Id="rId70" Type="http://schemas.openxmlformats.org/officeDocument/2006/relationships/image" Target="../media/image366.emf"/><Relationship Id="rId91" Type="http://schemas.openxmlformats.org/officeDocument/2006/relationships/customXml" Target="../ink/ink371.xml"/><Relationship Id="rId145" Type="http://schemas.openxmlformats.org/officeDocument/2006/relationships/customXml" Target="../ink/ink398.xml"/><Relationship Id="rId166" Type="http://schemas.openxmlformats.org/officeDocument/2006/relationships/image" Target="../media/image414.emf"/><Relationship Id="rId187" Type="http://schemas.openxmlformats.org/officeDocument/2006/relationships/customXml" Target="../ink/ink419.xml"/><Relationship Id="rId1" Type="http://schemas.openxmlformats.org/officeDocument/2006/relationships/slideLayout" Target="../slideLayouts/slideLayout7.xml"/><Relationship Id="rId212" Type="http://schemas.openxmlformats.org/officeDocument/2006/relationships/image" Target="../media/image437.emf"/><Relationship Id="rId28" Type="http://schemas.openxmlformats.org/officeDocument/2006/relationships/image" Target="../media/image345.emf"/><Relationship Id="rId49" Type="http://schemas.openxmlformats.org/officeDocument/2006/relationships/customXml" Target="../ink/ink350.xml"/><Relationship Id="rId114" Type="http://schemas.openxmlformats.org/officeDocument/2006/relationships/image" Target="../media/image388.emf"/><Relationship Id="rId60" Type="http://schemas.openxmlformats.org/officeDocument/2006/relationships/image" Target="../media/image361.emf"/><Relationship Id="rId81" Type="http://schemas.openxmlformats.org/officeDocument/2006/relationships/customXml" Target="../ink/ink366.xml"/><Relationship Id="rId135" Type="http://schemas.openxmlformats.org/officeDocument/2006/relationships/customXml" Target="../ink/ink393.xml"/><Relationship Id="rId156" Type="http://schemas.openxmlformats.org/officeDocument/2006/relationships/image" Target="../media/image409.emf"/><Relationship Id="rId177" Type="http://schemas.openxmlformats.org/officeDocument/2006/relationships/customXml" Target="../ink/ink414.xml"/><Relationship Id="rId198" Type="http://schemas.openxmlformats.org/officeDocument/2006/relationships/image" Target="../media/image430.emf"/><Relationship Id="rId202" Type="http://schemas.openxmlformats.org/officeDocument/2006/relationships/image" Target="../media/image432.emf"/><Relationship Id="rId18" Type="http://schemas.openxmlformats.org/officeDocument/2006/relationships/image" Target="../media/image340.emf"/><Relationship Id="rId39" Type="http://schemas.openxmlformats.org/officeDocument/2006/relationships/customXml" Target="../ink/ink345.xml"/><Relationship Id="rId50" Type="http://schemas.openxmlformats.org/officeDocument/2006/relationships/image" Target="../media/image356.emf"/><Relationship Id="rId104" Type="http://schemas.openxmlformats.org/officeDocument/2006/relationships/image" Target="../media/image383.emf"/><Relationship Id="rId125" Type="http://schemas.openxmlformats.org/officeDocument/2006/relationships/customXml" Target="../ink/ink388.xml"/><Relationship Id="rId146" Type="http://schemas.openxmlformats.org/officeDocument/2006/relationships/image" Target="../media/image404.emf"/><Relationship Id="rId167" Type="http://schemas.openxmlformats.org/officeDocument/2006/relationships/customXml" Target="../ink/ink409.xml"/><Relationship Id="rId188" Type="http://schemas.openxmlformats.org/officeDocument/2006/relationships/image" Target="../media/image425.emf"/><Relationship Id="rId71" Type="http://schemas.openxmlformats.org/officeDocument/2006/relationships/customXml" Target="../ink/ink361.xml"/><Relationship Id="rId92" Type="http://schemas.openxmlformats.org/officeDocument/2006/relationships/image" Target="../media/image377.emf"/><Relationship Id="rId213" Type="http://schemas.openxmlformats.org/officeDocument/2006/relationships/customXml" Target="../ink/ink432.xml"/><Relationship Id="rId2" Type="http://schemas.openxmlformats.org/officeDocument/2006/relationships/notesSlide" Target="../notesSlides/notesSlide9.xml"/><Relationship Id="rId29" Type="http://schemas.openxmlformats.org/officeDocument/2006/relationships/customXml" Target="../ink/ink340.xml"/><Relationship Id="rId40" Type="http://schemas.openxmlformats.org/officeDocument/2006/relationships/image" Target="../media/image351.emf"/><Relationship Id="rId115" Type="http://schemas.openxmlformats.org/officeDocument/2006/relationships/customXml" Target="../ink/ink383.xml"/><Relationship Id="rId136" Type="http://schemas.openxmlformats.org/officeDocument/2006/relationships/image" Target="../media/image399.emf"/><Relationship Id="rId157" Type="http://schemas.openxmlformats.org/officeDocument/2006/relationships/customXml" Target="../ink/ink404.xml"/><Relationship Id="rId178" Type="http://schemas.openxmlformats.org/officeDocument/2006/relationships/image" Target="../media/image420.emf"/><Relationship Id="rId61" Type="http://schemas.openxmlformats.org/officeDocument/2006/relationships/customXml" Target="../ink/ink356.xml"/><Relationship Id="rId82" Type="http://schemas.openxmlformats.org/officeDocument/2006/relationships/image" Target="../media/image372.emf"/><Relationship Id="rId199" Type="http://schemas.openxmlformats.org/officeDocument/2006/relationships/customXml" Target="../ink/ink425.xml"/><Relationship Id="rId203" Type="http://schemas.openxmlformats.org/officeDocument/2006/relationships/customXml" Target="../ink/ink42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259632" y="2230710"/>
            <a:ext cx="71287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spc="-150" dirty="0">
                <a:solidFill>
                  <a:schemeClr val="bg1"/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8. </a:t>
            </a:r>
            <a:r>
              <a:rPr lang="ko-KR" altLang="en-US" sz="4000" b="1" spc="-150" dirty="0">
                <a:solidFill>
                  <a:schemeClr val="bg1"/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동적 계획법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483768" y="4544266"/>
            <a:ext cx="453650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000" b="1" dirty="0">
                <a:solidFill>
                  <a:schemeClr val="bg1"/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2015111182 </a:t>
            </a:r>
            <a:r>
              <a:rPr lang="ko-KR" altLang="en-US" sz="3000" b="1" dirty="0">
                <a:solidFill>
                  <a:schemeClr val="bg1"/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김성헌</a:t>
            </a:r>
            <a:endParaRPr lang="en-US" altLang="ko-KR" sz="3000" b="1" dirty="0">
              <a:solidFill>
                <a:schemeClr val="bg1"/>
              </a:solidFill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411760" y="1628800"/>
            <a:ext cx="4256473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>
                <a:solidFill>
                  <a:schemeClr val="tx2">
                    <a:lumMod val="50000"/>
                  </a:schemeClr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알고리즘  문제 해결 전략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915816" y="3880801"/>
            <a:ext cx="360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solidFill>
                  <a:schemeClr val="bg1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소프트웨어학과</a:t>
            </a:r>
            <a:endParaRPr lang="en-US" altLang="ko-KR" b="1" dirty="0">
              <a:solidFill>
                <a:schemeClr val="bg1"/>
              </a:solidFill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알고리즘 전략적 문제해결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94D3C21C-AD79-4791-B8AC-245B2B086037}"/>
              </a:ext>
            </a:extLst>
          </p:cNvPr>
          <p:cNvSpPr txBox="1"/>
          <p:nvPr/>
        </p:nvSpPr>
        <p:spPr>
          <a:xfrm>
            <a:off x="427434" y="836712"/>
            <a:ext cx="24482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solidFill>
                  <a:schemeClr val="tx2">
                    <a:lumMod val="75000"/>
                  </a:schemeClr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8.1 </a:t>
            </a:r>
            <a:r>
              <a:rPr lang="ko-KR" altLang="en-US" sz="2000" b="1" spc="-150" dirty="0">
                <a:solidFill>
                  <a:schemeClr val="tx2">
                    <a:lumMod val="75000"/>
                  </a:schemeClr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예제</a:t>
            </a:r>
            <a:r>
              <a:rPr lang="en-US" altLang="ko-KR" sz="2000" b="1" spc="-150" dirty="0">
                <a:solidFill>
                  <a:schemeClr val="tx2">
                    <a:lumMod val="75000"/>
                  </a:schemeClr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: </a:t>
            </a:r>
            <a:r>
              <a:rPr lang="ko-KR" altLang="en-US" sz="2000" b="1" spc="-150" dirty="0" err="1">
                <a:solidFill>
                  <a:schemeClr val="tx2">
                    <a:lumMod val="75000"/>
                  </a:schemeClr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외발뛰기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BB9227C6-C115-465D-9A4F-70A07BDB0B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306" y="1308830"/>
            <a:ext cx="6134100" cy="324802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D77AA42-C654-4E6C-911C-783C5CA3B15F}"/>
              </a:ext>
            </a:extLst>
          </p:cNvPr>
          <p:cNvSpPr txBox="1"/>
          <p:nvPr/>
        </p:nvSpPr>
        <p:spPr>
          <a:xfrm>
            <a:off x="611560" y="4653136"/>
            <a:ext cx="7416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게임판이 주어질 때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, 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시작점에서 끝점으로 도달하는 방법이 존재하는지 확인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.</a:t>
            </a:r>
            <a:endParaRPr lang="ko-KR" altLang="en-US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671962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알고리즘 전략적 문제해결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94D3C21C-AD79-4791-B8AC-245B2B086037}"/>
              </a:ext>
            </a:extLst>
          </p:cNvPr>
          <p:cNvSpPr txBox="1"/>
          <p:nvPr/>
        </p:nvSpPr>
        <p:spPr>
          <a:xfrm>
            <a:off x="427434" y="836712"/>
            <a:ext cx="24482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solidFill>
                  <a:schemeClr val="tx2">
                    <a:lumMod val="75000"/>
                  </a:schemeClr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8.1 </a:t>
            </a:r>
            <a:r>
              <a:rPr lang="ko-KR" altLang="en-US" sz="2000" b="1" spc="-150" dirty="0">
                <a:solidFill>
                  <a:schemeClr val="tx2">
                    <a:lumMod val="75000"/>
                  </a:schemeClr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예제</a:t>
            </a:r>
            <a:r>
              <a:rPr lang="en-US" altLang="ko-KR" sz="2000" b="1" spc="-150" dirty="0">
                <a:solidFill>
                  <a:schemeClr val="tx2">
                    <a:lumMod val="75000"/>
                  </a:schemeClr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: </a:t>
            </a:r>
            <a:r>
              <a:rPr lang="ko-KR" altLang="en-US" sz="2000" b="1" spc="-150" dirty="0" err="1">
                <a:solidFill>
                  <a:schemeClr val="tx2">
                    <a:lumMod val="75000"/>
                  </a:schemeClr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외발뛰기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E087E1-AA91-488B-B1C6-750A68EF7FD0}"/>
              </a:ext>
            </a:extLst>
          </p:cNvPr>
          <p:cNvSpPr txBox="1"/>
          <p:nvPr/>
        </p:nvSpPr>
        <p:spPr>
          <a:xfrm>
            <a:off x="427434" y="1484784"/>
            <a:ext cx="828913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1. 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기본적으로 해당문제를 재귀적으로 해결하는 완전 탐색 알고리즘을 </a:t>
            </a:r>
            <a:r>
              <a:rPr lang="ko-KR" altLang="en-US" dirty="0" err="1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만듬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.</a:t>
            </a:r>
          </a:p>
          <a:p>
            <a:endParaRPr lang="en-US" altLang="ko-KR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  <a:p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2. 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겹치는 문제가 있는지 봄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.</a:t>
            </a:r>
          </a:p>
          <a:p>
            <a:endParaRPr lang="en-US" altLang="ko-KR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  <a:p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3. 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겹치는 문제가 있다면 다시 함수를 호출하지않도록 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cache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에 저장하도록 함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.</a:t>
            </a:r>
            <a:endParaRPr lang="ko-KR" altLang="en-US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8BDFE60-CC8C-48B8-9583-83F935A31E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434" y="3034119"/>
            <a:ext cx="7816974" cy="3344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7364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알고리즘 전략적 문제해결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94D3C21C-AD79-4791-B8AC-245B2B086037}"/>
              </a:ext>
            </a:extLst>
          </p:cNvPr>
          <p:cNvSpPr txBox="1"/>
          <p:nvPr/>
        </p:nvSpPr>
        <p:spPr>
          <a:xfrm>
            <a:off x="427434" y="836712"/>
            <a:ext cx="24482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solidFill>
                  <a:schemeClr val="tx2">
                    <a:lumMod val="75000"/>
                  </a:schemeClr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8.2 </a:t>
            </a:r>
            <a:r>
              <a:rPr lang="ko-KR" altLang="en-US" sz="2000" b="1" spc="-150" dirty="0">
                <a:solidFill>
                  <a:schemeClr val="tx2">
                    <a:lumMod val="75000"/>
                  </a:schemeClr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예제</a:t>
            </a:r>
            <a:r>
              <a:rPr lang="en-US" altLang="ko-KR" sz="2000" b="1" spc="-150" dirty="0">
                <a:solidFill>
                  <a:schemeClr val="tx2">
                    <a:lumMod val="75000"/>
                  </a:schemeClr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: </a:t>
            </a:r>
            <a:r>
              <a:rPr lang="ko-KR" altLang="en-US" sz="2000" b="1" spc="-150" dirty="0">
                <a:solidFill>
                  <a:schemeClr val="tx2">
                    <a:lumMod val="75000"/>
                  </a:schemeClr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와일드카드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E087E1-AA91-488B-B1C6-750A68EF7FD0}"/>
              </a:ext>
            </a:extLst>
          </p:cNvPr>
          <p:cNvSpPr txBox="1"/>
          <p:nvPr/>
        </p:nvSpPr>
        <p:spPr>
          <a:xfrm>
            <a:off x="427434" y="1484784"/>
            <a:ext cx="82891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기본적인 아이디어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잉크 5">
                <a:extLst>
                  <a:ext uri="{FF2B5EF4-FFF2-40B4-BE49-F238E27FC236}">
                    <a16:creationId xmlns:a16="http://schemas.microsoft.com/office/drawing/2014/main" id="{E25CA539-CE2A-4A0C-A1D3-37271164071E}"/>
                  </a:ext>
                </a:extLst>
              </p14:cNvPr>
              <p14:cNvContentPartPr/>
              <p14:nvPr/>
            </p14:nvContentPartPr>
            <p14:xfrm>
              <a:off x="5746104" y="7009824"/>
              <a:ext cx="360" cy="360"/>
            </p14:xfrm>
          </p:contentPart>
        </mc:Choice>
        <mc:Fallback>
          <p:pic>
            <p:nvPicPr>
              <p:cNvPr id="6" name="잉크 5">
                <a:extLst>
                  <a:ext uri="{FF2B5EF4-FFF2-40B4-BE49-F238E27FC236}">
                    <a16:creationId xmlns:a16="http://schemas.microsoft.com/office/drawing/2014/main" id="{E25CA539-CE2A-4A0C-A1D3-37271164071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737104" y="7000824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7" name="잉크 6">
                <a:extLst>
                  <a:ext uri="{FF2B5EF4-FFF2-40B4-BE49-F238E27FC236}">
                    <a16:creationId xmlns:a16="http://schemas.microsoft.com/office/drawing/2014/main" id="{3A98A704-565F-48E7-A24A-021CB70BC0AC}"/>
                  </a:ext>
                </a:extLst>
              </p14:cNvPr>
              <p14:cNvContentPartPr/>
              <p14:nvPr/>
            </p14:nvContentPartPr>
            <p14:xfrm>
              <a:off x="4724424" y="3110664"/>
              <a:ext cx="360" cy="360"/>
            </p14:xfrm>
          </p:contentPart>
        </mc:Choice>
        <mc:Fallback>
          <p:pic>
            <p:nvPicPr>
              <p:cNvPr id="7" name="잉크 6">
                <a:extLst>
                  <a:ext uri="{FF2B5EF4-FFF2-40B4-BE49-F238E27FC236}">
                    <a16:creationId xmlns:a16="http://schemas.microsoft.com/office/drawing/2014/main" id="{3A98A704-565F-48E7-A24A-021CB70BC0A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715424" y="3101664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5" name="잉크 14">
                <a:extLst>
                  <a:ext uri="{FF2B5EF4-FFF2-40B4-BE49-F238E27FC236}">
                    <a16:creationId xmlns:a16="http://schemas.microsoft.com/office/drawing/2014/main" id="{5A79FF42-BC0D-4C82-B7CF-43362A443848}"/>
                  </a:ext>
                </a:extLst>
              </p14:cNvPr>
              <p14:cNvContentPartPr/>
              <p14:nvPr/>
            </p14:nvContentPartPr>
            <p14:xfrm>
              <a:off x="4467024" y="4014984"/>
              <a:ext cx="360" cy="360"/>
            </p14:xfrm>
          </p:contentPart>
        </mc:Choice>
        <mc:Fallback>
          <p:pic>
            <p:nvPicPr>
              <p:cNvPr id="15" name="잉크 14">
                <a:extLst>
                  <a:ext uri="{FF2B5EF4-FFF2-40B4-BE49-F238E27FC236}">
                    <a16:creationId xmlns:a16="http://schemas.microsoft.com/office/drawing/2014/main" id="{5A79FF42-BC0D-4C82-B7CF-43362A443848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458024" y="4005984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21" name="잉크 20">
                <a:extLst>
                  <a:ext uri="{FF2B5EF4-FFF2-40B4-BE49-F238E27FC236}">
                    <a16:creationId xmlns:a16="http://schemas.microsoft.com/office/drawing/2014/main" id="{E4B147EE-3340-4532-BE73-D0960190E099}"/>
                  </a:ext>
                </a:extLst>
              </p14:cNvPr>
              <p14:cNvContentPartPr/>
              <p14:nvPr/>
            </p14:nvContentPartPr>
            <p14:xfrm>
              <a:off x="4482504" y="4550304"/>
              <a:ext cx="360" cy="360"/>
            </p14:xfrm>
          </p:contentPart>
        </mc:Choice>
        <mc:Fallback>
          <p:pic>
            <p:nvPicPr>
              <p:cNvPr id="21" name="잉크 20">
                <a:extLst>
                  <a:ext uri="{FF2B5EF4-FFF2-40B4-BE49-F238E27FC236}">
                    <a16:creationId xmlns:a16="http://schemas.microsoft.com/office/drawing/2014/main" id="{E4B147EE-3340-4532-BE73-D0960190E09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473504" y="4541304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5" name="잉크 24">
                <a:extLst>
                  <a:ext uri="{FF2B5EF4-FFF2-40B4-BE49-F238E27FC236}">
                    <a16:creationId xmlns:a16="http://schemas.microsoft.com/office/drawing/2014/main" id="{F68387AB-472C-487D-B059-085F2AA3A80F}"/>
                  </a:ext>
                </a:extLst>
              </p14:cNvPr>
              <p14:cNvContentPartPr/>
              <p14:nvPr/>
            </p14:nvContentPartPr>
            <p14:xfrm>
              <a:off x="4981824" y="4837944"/>
              <a:ext cx="360" cy="360"/>
            </p14:xfrm>
          </p:contentPart>
        </mc:Choice>
        <mc:Fallback>
          <p:pic>
            <p:nvPicPr>
              <p:cNvPr id="25" name="잉크 24">
                <a:extLst>
                  <a:ext uri="{FF2B5EF4-FFF2-40B4-BE49-F238E27FC236}">
                    <a16:creationId xmlns:a16="http://schemas.microsoft.com/office/drawing/2014/main" id="{F68387AB-472C-487D-B059-085F2AA3A80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972824" y="4828944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26" name="잉크 25">
                <a:extLst>
                  <a:ext uri="{FF2B5EF4-FFF2-40B4-BE49-F238E27FC236}">
                    <a16:creationId xmlns:a16="http://schemas.microsoft.com/office/drawing/2014/main" id="{D77878EF-9F18-49C1-B4C1-7DA3D964D0EA}"/>
                  </a:ext>
                </a:extLst>
              </p14:cNvPr>
              <p14:cNvContentPartPr/>
              <p14:nvPr/>
            </p14:nvContentPartPr>
            <p14:xfrm>
              <a:off x="617544" y="3148104"/>
              <a:ext cx="3920760" cy="67320"/>
            </p14:xfrm>
          </p:contentPart>
        </mc:Choice>
        <mc:Fallback>
          <p:pic>
            <p:nvPicPr>
              <p:cNvPr id="26" name="잉크 25">
                <a:extLst>
                  <a:ext uri="{FF2B5EF4-FFF2-40B4-BE49-F238E27FC236}">
                    <a16:creationId xmlns:a16="http://schemas.microsoft.com/office/drawing/2014/main" id="{D77878EF-9F18-49C1-B4C1-7DA3D964D0EA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08544" y="3139104"/>
                <a:ext cx="3938400" cy="8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34" name="잉크 33">
                <a:extLst>
                  <a:ext uri="{FF2B5EF4-FFF2-40B4-BE49-F238E27FC236}">
                    <a16:creationId xmlns:a16="http://schemas.microsoft.com/office/drawing/2014/main" id="{31D2B7C4-6497-4CBF-A4A1-25A142EF66E2}"/>
                  </a:ext>
                </a:extLst>
              </p14:cNvPr>
              <p14:cNvContentPartPr/>
              <p14:nvPr/>
            </p14:nvContentPartPr>
            <p14:xfrm>
              <a:off x="6779304" y="6690144"/>
              <a:ext cx="360" cy="360"/>
            </p14:xfrm>
          </p:contentPart>
        </mc:Choice>
        <mc:Fallback>
          <p:pic>
            <p:nvPicPr>
              <p:cNvPr id="34" name="잉크 33">
                <a:extLst>
                  <a:ext uri="{FF2B5EF4-FFF2-40B4-BE49-F238E27FC236}">
                    <a16:creationId xmlns:a16="http://schemas.microsoft.com/office/drawing/2014/main" id="{31D2B7C4-6497-4CBF-A4A1-25A142EF66E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770304" y="6681144"/>
                <a:ext cx="18000" cy="18000"/>
              </a:xfrm>
              <a:prstGeom prst="rect">
                <a:avLst/>
              </a:prstGeom>
            </p:spPr>
          </p:pic>
        </mc:Fallback>
      </mc:AlternateContent>
      <p:grpSp>
        <p:nvGrpSpPr>
          <p:cNvPr id="51" name="그룹 50">
            <a:extLst>
              <a:ext uri="{FF2B5EF4-FFF2-40B4-BE49-F238E27FC236}">
                <a16:creationId xmlns:a16="http://schemas.microsoft.com/office/drawing/2014/main" id="{B9EF94F5-4044-4D4C-B4C4-C40E34543013}"/>
              </a:ext>
            </a:extLst>
          </p:cNvPr>
          <p:cNvGrpSpPr/>
          <p:nvPr/>
        </p:nvGrpSpPr>
        <p:grpSpPr>
          <a:xfrm>
            <a:off x="279864" y="1944264"/>
            <a:ext cx="4297680" cy="1323720"/>
            <a:chOff x="279864" y="1944264"/>
            <a:chExt cx="4297680" cy="13237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2">
              <p14:nvContentPartPr>
                <p14:cNvPr id="17" name="잉크 16">
                  <a:extLst>
                    <a:ext uri="{FF2B5EF4-FFF2-40B4-BE49-F238E27FC236}">
                      <a16:creationId xmlns:a16="http://schemas.microsoft.com/office/drawing/2014/main" id="{A1919446-7645-4C75-A712-27966C86812F}"/>
                    </a:ext>
                  </a:extLst>
                </p14:cNvPr>
                <p14:cNvContentPartPr/>
                <p14:nvPr/>
              </p14:nvContentPartPr>
              <p14:xfrm>
                <a:off x="283104" y="2823384"/>
                <a:ext cx="155520" cy="274680"/>
              </p14:xfrm>
            </p:contentPart>
          </mc:Choice>
          <mc:Fallback>
            <p:pic>
              <p:nvPicPr>
                <p:cNvPr id="17" name="잉크 16">
                  <a:extLst>
                    <a:ext uri="{FF2B5EF4-FFF2-40B4-BE49-F238E27FC236}">
                      <a16:creationId xmlns:a16="http://schemas.microsoft.com/office/drawing/2014/main" id="{A1919446-7645-4C75-A712-27966C86812F}"/>
                    </a:ext>
                  </a:extLst>
                </p:cNvPr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274104" y="2814384"/>
                  <a:ext cx="173160" cy="292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4">
              <p14:nvContentPartPr>
                <p14:cNvPr id="18" name="잉크 17">
                  <a:extLst>
                    <a:ext uri="{FF2B5EF4-FFF2-40B4-BE49-F238E27FC236}">
                      <a16:creationId xmlns:a16="http://schemas.microsoft.com/office/drawing/2014/main" id="{D0CDBC7F-641A-44F2-975A-B5768DEE9EA3}"/>
                    </a:ext>
                  </a:extLst>
                </p14:cNvPr>
                <p14:cNvContentPartPr/>
                <p14:nvPr/>
              </p14:nvContentPartPr>
              <p14:xfrm>
                <a:off x="548784" y="2758584"/>
                <a:ext cx="47880" cy="419400"/>
              </p14:xfrm>
            </p:contentPart>
          </mc:Choice>
          <mc:Fallback>
            <p:pic>
              <p:nvPicPr>
                <p:cNvPr id="18" name="잉크 17">
                  <a:extLst>
                    <a:ext uri="{FF2B5EF4-FFF2-40B4-BE49-F238E27FC236}">
                      <a16:creationId xmlns:a16="http://schemas.microsoft.com/office/drawing/2014/main" id="{D0CDBC7F-641A-44F2-975A-B5768DEE9EA3}"/>
                    </a:ext>
                  </a:extLst>
                </p:cNvPr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539784" y="2749584"/>
                  <a:ext cx="65520" cy="437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6">
              <p14:nvContentPartPr>
                <p14:cNvPr id="20" name="잉크 19">
                  <a:extLst>
                    <a:ext uri="{FF2B5EF4-FFF2-40B4-BE49-F238E27FC236}">
                      <a16:creationId xmlns:a16="http://schemas.microsoft.com/office/drawing/2014/main" id="{521FF0B9-A5A1-465E-A627-A37DD96CBD33}"/>
                    </a:ext>
                  </a:extLst>
                </p14:cNvPr>
                <p14:cNvContentPartPr/>
                <p14:nvPr/>
              </p14:nvContentPartPr>
              <p14:xfrm>
                <a:off x="532944" y="2721864"/>
                <a:ext cx="4044600" cy="546120"/>
              </p14:xfrm>
            </p:contentPart>
          </mc:Choice>
          <mc:Fallback>
            <p:pic>
              <p:nvPicPr>
                <p:cNvPr id="20" name="잉크 19">
                  <a:extLst>
                    <a:ext uri="{FF2B5EF4-FFF2-40B4-BE49-F238E27FC236}">
                      <a16:creationId xmlns:a16="http://schemas.microsoft.com/office/drawing/2014/main" id="{521FF0B9-A5A1-465E-A627-A37DD96CBD33}"/>
                    </a:ext>
                  </a:extLst>
                </p:cNvPr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523944" y="2712864"/>
                  <a:ext cx="4062240" cy="563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8">
              <p14:nvContentPartPr>
                <p14:cNvPr id="8" name="잉크 7">
                  <a:extLst>
                    <a:ext uri="{FF2B5EF4-FFF2-40B4-BE49-F238E27FC236}">
                      <a16:creationId xmlns:a16="http://schemas.microsoft.com/office/drawing/2014/main" id="{B9E3A47C-A9C9-43FC-8081-AC022384662E}"/>
                    </a:ext>
                  </a:extLst>
                </p14:cNvPr>
                <p14:cNvContentPartPr/>
                <p14:nvPr/>
              </p14:nvContentPartPr>
              <p14:xfrm>
                <a:off x="543744" y="1986384"/>
                <a:ext cx="23400" cy="382320"/>
              </p14:xfrm>
            </p:contentPart>
          </mc:Choice>
          <mc:Fallback>
            <p:pic>
              <p:nvPicPr>
                <p:cNvPr id="8" name="잉크 7">
                  <a:extLst>
                    <a:ext uri="{FF2B5EF4-FFF2-40B4-BE49-F238E27FC236}">
                      <a16:creationId xmlns:a16="http://schemas.microsoft.com/office/drawing/2014/main" id="{B9E3A47C-A9C9-43FC-8081-AC022384662E}"/>
                    </a:ext>
                  </a:extLst>
                </p:cNvPr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534744" y="1977384"/>
                  <a:ext cx="41040" cy="399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0">
              <p14:nvContentPartPr>
                <p14:cNvPr id="10" name="잉크 9">
                  <a:extLst>
                    <a:ext uri="{FF2B5EF4-FFF2-40B4-BE49-F238E27FC236}">
                      <a16:creationId xmlns:a16="http://schemas.microsoft.com/office/drawing/2014/main" id="{2E5D99F1-E145-44B6-9F44-3C081187B3C6}"/>
                    </a:ext>
                  </a:extLst>
                </p14:cNvPr>
                <p14:cNvContentPartPr/>
                <p14:nvPr/>
              </p14:nvContentPartPr>
              <p14:xfrm>
                <a:off x="279864" y="2079264"/>
                <a:ext cx="197280" cy="261720"/>
              </p14:xfrm>
            </p:contentPart>
          </mc:Choice>
          <mc:Fallback>
            <p:pic>
              <p:nvPicPr>
                <p:cNvPr id="10" name="잉크 9">
                  <a:extLst>
                    <a:ext uri="{FF2B5EF4-FFF2-40B4-BE49-F238E27FC236}">
                      <a16:creationId xmlns:a16="http://schemas.microsoft.com/office/drawing/2014/main" id="{2E5D99F1-E145-44B6-9F44-3C081187B3C6}"/>
                    </a:ext>
                  </a:extLst>
                </p:cNvPr>
                <p:cNvPicPr/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270864" y="2070264"/>
                  <a:ext cx="214920" cy="279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2">
              <p14:nvContentPartPr>
                <p14:cNvPr id="28" name="잉크 27">
                  <a:extLst>
                    <a:ext uri="{FF2B5EF4-FFF2-40B4-BE49-F238E27FC236}">
                      <a16:creationId xmlns:a16="http://schemas.microsoft.com/office/drawing/2014/main" id="{826D1D19-FC95-475D-A727-FC872F65C6C7}"/>
                    </a:ext>
                  </a:extLst>
                </p14:cNvPr>
                <p14:cNvContentPartPr/>
                <p14:nvPr/>
              </p14:nvContentPartPr>
              <p14:xfrm>
                <a:off x="566784" y="1944264"/>
                <a:ext cx="3106440" cy="115200"/>
              </p14:xfrm>
            </p:contentPart>
          </mc:Choice>
          <mc:Fallback>
            <p:pic>
              <p:nvPicPr>
                <p:cNvPr id="28" name="잉크 27">
                  <a:extLst>
                    <a:ext uri="{FF2B5EF4-FFF2-40B4-BE49-F238E27FC236}">
                      <a16:creationId xmlns:a16="http://schemas.microsoft.com/office/drawing/2014/main" id="{826D1D19-FC95-475D-A727-FC872F65C6C7}"/>
                    </a:ext>
                  </a:extLst>
                </p:cNvPr>
                <p:cNvPicPr/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557784" y="1935264"/>
                  <a:ext cx="3124080" cy="132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4">
              <p14:nvContentPartPr>
                <p14:cNvPr id="30" name="잉크 29">
                  <a:extLst>
                    <a:ext uri="{FF2B5EF4-FFF2-40B4-BE49-F238E27FC236}">
                      <a16:creationId xmlns:a16="http://schemas.microsoft.com/office/drawing/2014/main" id="{6A1D60EE-DCB3-40C2-8869-CD69A981AE3A}"/>
                    </a:ext>
                  </a:extLst>
                </p14:cNvPr>
                <p14:cNvContentPartPr/>
                <p14:nvPr/>
              </p14:nvContentPartPr>
              <p14:xfrm>
                <a:off x="621504" y="2233704"/>
                <a:ext cx="3035160" cy="160200"/>
              </p14:xfrm>
            </p:contentPart>
          </mc:Choice>
          <mc:Fallback>
            <p:pic>
              <p:nvPicPr>
                <p:cNvPr id="30" name="잉크 29">
                  <a:extLst>
                    <a:ext uri="{FF2B5EF4-FFF2-40B4-BE49-F238E27FC236}">
                      <a16:creationId xmlns:a16="http://schemas.microsoft.com/office/drawing/2014/main" id="{6A1D60EE-DCB3-40C2-8869-CD69A981AE3A}"/>
                    </a:ext>
                  </a:extLst>
                </p:cNvPr>
                <p:cNvPicPr/>
                <p:nvPr/>
              </p:nvPicPr>
              <p:blipFill>
                <a:blip r:embed="rId25"/>
                <a:stretch>
                  <a:fillRect/>
                </a:stretch>
              </p:blipFill>
              <p:spPr>
                <a:xfrm>
                  <a:off x="612504" y="2224704"/>
                  <a:ext cx="3052800" cy="177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6">
              <p14:nvContentPartPr>
                <p14:cNvPr id="31" name="잉크 30">
                  <a:extLst>
                    <a:ext uri="{FF2B5EF4-FFF2-40B4-BE49-F238E27FC236}">
                      <a16:creationId xmlns:a16="http://schemas.microsoft.com/office/drawing/2014/main" id="{E3057B26-B4E6-4F0F-AE83-90E1DD506010}"/>
                    </a:ext>
                  </a:extLst>
                </p14:cNvPr>
                <p14:cNvContentPartPr/>
                <p14:nvPr/>
              </p14:nvContentPartPr>
              <p14:xfrm>
                <a:off x="3581064" y="2023464"/>
                <a:ext cx="33840" cy="331920"/>
              </p14:xfrm>
            </p:contentPart>
          </mc:Choice>
          <mc:Fallback>
            <p:pic>
              <p:nvPicPr>
                <p:cNvPr id="31" name="잉크 30">
                  <a:extLst>
                    <a:ext uri="{FF2B5EF4-FFF2-40B4-BE49-F238E27FC236}">
                      <a16:creationId xmlns:a16="http://schemas.microsoft.com/office/drawing/2014/main" id="{E3057B26-B4E6-4F0F-AE83-90E1DD506010}"/>
                    </a:ext>
                  </a:extLst>
                </p:cNvPr>
                <p:cNvPicPr/>
                <p:nvPr/>
              </p:nvPicPr>
              <p:blipFill>
                <a:blip r:embed="rId27"/>
                <a:stretch>
                  <a:fillRect/>
                </a:stretch>
              </p:blipFill>
              <p:spPr>
                <a:xfrm>
                  <a:off x="3572064" y="2014464"/>
                  <a:ext cx="51480" cy="349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8">
              <p14:nvContentPartPr>
                <p14:cNvPr id="35" name="잉크 34">
                  <a:extLst>
                    <a:ext uri="{FF2B5EF4-FFF2-40B4-BE49-F238E27FC236}">
                      <a16:creationId xmlns:a16="http://schemas.microsoft.com/office/drawing/2014/main" id="{D4CB42C4-FDBD-47A0-8729-40186E491294}"/>
                    </a:ext>
                  </a:extLst>
                </p14:cNvPr>
                <p14:cNvContentPartPr/>
                <p14:nvPr/>
              </p14:nvContentPartPr>
              <p14:xfrm>
                <a:off x="660744" y="2431344"/>
                <a:ext cx="82080" cy="89640"/>
              </p14:xfrm>
            </p:contentPart>
          </mc:Choice>
          <mc:Fallback>
            <p:pic>
              <p:nvPicPr>
                <p:cNvPr id="35" name="잉크 34">
                  <a:extLst>
                    <a:ext uri="{FF2B5EF4-FFF2-40B4-BE49-F238E27FC236}">
                      <a16:creationId xmlns:a16="http://schemas.microsoft.com/office/drawing/2014/main" id="{D4CB42C4-FDBD-47A0-8729-40186E491294}"/>
                    </a:ext>
                  </a:extLst>
                </p:cNvPr>
                <p:cNvPicPr/>
                <p:nvPr/>
              </p:nvPicPr>
              <p:blipFill>
                <a:blip r:embed="rId29"/>
                <a:stretch>
                  <a:fillRect/>
                </a:stretch>
              </p:blipFill>
              <p:spPr>
                <a:xfrm>
                  <a:off x="651744" y="2422344"/>
                  <a:ext cx="99720" cy="107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0">
              <p14:nvContentPartPr>
                <p14:cNvPr id="36" name="잉크 35">
                  <a:extLst>
                    <a:ext uri="{FF2B5EF4-FFF2-40B4-BE49-F238E27FC236}">
                      <a16:creationId xmlns:a16="http://schemas.microsoft.com/office/drawing/2014/main" id="{5B347C52-212B-4977-8CD7-071BF35CC7AF}"/>
                    </a:ext>
                  </a:extLst>
                </p14:cNvPr>
                <p14:cNvContentPartPr/>
                <p14:nvPr/>
              </p14:nvContentPartPr>
              <p14:xfrm>
                <a:off x="694584" y="2272224"/>
                <a:ext cx="115560" cy="210960"/>
              </p14:xfrm>
            </p:contentPart>
          </mc:Choice>
          <mc:Fallback>
            <p:pic>
              <p:nvPicPr>
                <p:cNvPr id="36" name="잉크 35">
                  <a:extLst>
                    <a:ext uri="{FF2B5EF4-FFF2-40B4-BE49-F238E27FC236}">
                      <a16:creationId xmlns:a16="http://schemas.microsoft.com/office/drawing/2014/main" id="{5B347C52-212B-4977-8CD7-071BF35CC7AF}"/>
                    </a:ext>
                  </a:extLst>
                </p:cNvPr>
                <p:cNvPicPr/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685556" y="2263209"/>
                  <a:ext cx="133255" cy="22863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2">
              <p14:nvContentPartPr>
                <p14:cNvPr id="37" name="잉크 36">
                  <a:extLst>
                    <a:ext uri="{FF2B5EF4-FFF2-40B4-BE49-F238E27FC236}">
                      <a16:creationId xmlns:a16="http://schemas.microsoft.com/office/drawing/2014/main" id="{EA2EBA87-8079-4329-B4F6-AE83798089EE}"/>
                    </a:ext>
                  </a:extLst>
                </p14:cNvPr>
                <p14:cNvContentPartPr/>
                <p14:nvPr/>
              </p14:nvContentPartPr>
              <p14:xfrm>
                <a:off x="727344" y="2478144"/>
                <a:ext cx="19440" cy="325080"/>
              </p14:xfrm>
            </p:contentPart>
          </mc:Choice>
          <mc:Fallback>
            <p:pic>
              <p:nvPicPr>
                <p:cNvPr id="37" name="잉크 36">
                  <a:extLst>
                    <a:ext uri="{FF2B5EF4-FFF2-40B4-BE49-F238E27FC236}">
                      <a16:creationId xmlns:a16="http://schemas.microsoft.com/office/drawing/2014/main" id="{EA2EBA87-8079-4329-B4F6-AE83798089EE}"/>
                    </a:ext>
                  </a:extLst>
                </p:cNvPr>
                <p:cNvPicPr/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718344" y="2469144"/>
                  <a:ext cx="37080" cy="342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4">
              <p14:nvContentPartPr>
                <p14:cNvPr id="38" name="잉크 37">
                  <a:extLst>
                    <a:ext uri="{FF2B5EF4-FFF2-40B4-BE49-F238E27FC236}">
                      <a16:creationId xmlns:a16="http://schemas.microsoft.com/office/drawing/2014/main" id="{534B1F1D-14CD-4172-92D0-B0A620571ADC}"/>
                    </a:ext>
                  </a:extLst>
                </p14:cNvPr>
                <p14:cNvContentPartPr/>
                <p14:nvPr/>
              </p14:nvContentPartPr>
              <p14:xfrm>
                <a:off x="660024" y="2756784"/>
                <a:ext cx="118440" cy="51480"/>
              </p14:xfrm>
            </p:contentPart>
          </mc:Choice>
          <mc:Fallback>
            <p:pic>
              <p:nvPicPr>
                <p:cNvPr id="38" name="잉크 37">
                  <a:extLst>
                    <a:ext uri="{FF2B5EF4-FFF2-40B4-BE49-F238E27FC236}">
                      <a16:creationId xmlns:a16="http://schemas.microsoft.com/office/drawing/2014/main" id="{534B1F1D-14CD-4172-92D0-B0A620571ADC}"/>
                    </a:ext>
                  </a:extLst>
                </p:cNvPr>
                <p:cNvPicPr/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651024" y="2747784"/>
                  <a:ext cx="136080" cy="69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6">
              <p14:nvContentPartPr>
                <p14:cNvPr id="39" name="잉크 38">
                  <a:extLst>
                    <a:ext uri="{FF2B5EF4-FFF2-40B4-BE49-F238E27FC236}">
                      <a16:creationId xmlns:a16="http://schemas.microsoft.com/office/drawing/2014/main" id="{23CDA9BA-DF62-4356-8C6A-C791EC11F719}"/>
                    </a:ext>
                  </a:extLst>
                </p14:cNvPr>
                <p14:cNvContentPartPr/>
                <p14:nvPr/>
              </p14:nvContentPartPr>
              <p14:xfrm>
                <a:off x="908064" y="2413704"/>
                <a:ext cx="95040" cy="142920"/>
              </p14:xfrm>
            </p:contentPart>
          </mc:Choice>
          <mc:Fallback>
            <p:pic>
              <p:nvPicPr>
                <p:cNvPr id="39" name="잉크 38">
                  <a:extLst>
                    <a:ext uri="{FF2B5EF4-FFF2-40B4-BE49-F238E27FC236}">
                      <a16:creationId xmlns:a16="http://schemas.microsoft.com/office/drawing/2014/main" id="{23CDA9BA-DF62-4356-8C6A-C791EC11F719}"/>
                    </a:ext>
                  </a:extLst>
                </p:cNvPr>
                <p:cNvPicPr/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899064" y="2404704"/>
                  <a:ext cx="112680" cy="160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8">
              <p14:nvContentPartPr>
                <p14:cNvPr id="40" name="잉크 39">
                  <a:extLst>
                    <a:ext uri="{FF2B5EF4-FFF2-40B4-BE49-F238E27FC236}">
                      <a16:creationId xmlns:a16="http://schemas.microsoft.com/office/drawing/2014/main" id="{5D9FE357-B58F-4CDA-B97A-EF07CC985C0D}"/>
                    </a:ext>
                  </a:extLst>
                </p14:cNvPr>
                <p14:cNvContentPartPr/>
                <p14:nvPr/>
              </p14:nvContentPartPr>
              <p14:xfrm>
                <a:off x="941544" y="2409744"/>
                <a:ext cx="111600" cy="92160"/>
              </p14:xfrm>
            </p:contentPart>
          </mc:Choice>
          <mc:Fallback>
            <p:pic>
              <p:nvPicPr>
                <p:cNvPr id="40" name="잉크 39">
                  <a:extLst>
                    <a:ext uri="{FF2B5EF4-FFF2-40B4-BE49-F238E27FC236}">
                      <a16:creationId xmlns:a16="http://schemas.microsoft.com/office/drawing/2014/main" id="{5D9FE357-B58F-4CDA-B97A-EF07CC985C0D}"/>
                    </a:ext>
                  </a:extLst>
                </p:cNvPr>
                <p:cNvPicPr/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932544" y="2400744"/>
                  <a:ext cx="129240" cy="109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0">
              <p14:nvContentPartPr>
                <p14:cNvPr id="41" name="잉크 40">
                  <a:extLst>
                    <a:ext uri="{FF2B5EF4-FFF2-40B4-BE49-F238E27FC236}">
                      <a16:creationId xmlns:a16="http://schemas.microsoft.com/office/drawing/2014/main" id="{BBFDBF23-CE6C-458E-AA72-471493F99916}"/>
                    </a:ext>
                  </a:extLst>
                </p14:cNvPr>
                <p14:cNvContentPartPr/>
                <p14:nvPr/>
              </p14:nvContentPartPr>
              <p14:xfrm>
                <a:off x="997344" y="2485704"/>
                <a:ext cx="20880" cy="331920"/>
              </p14:xfrm>
            </p:contentPart>
          </mc:Choice>
          <mc:Fallback>
            <p:pic>
              <p:nvPicPr>
                <p:cNvPr id="41" name="잉크 40">
                  <a:extLst>
                    <a:ext uri="{FF2B5EF4-FFF2-40B4-BE49-F238E27FC236}">
                      <a16:creationId xmlns:a16="http://schemas.microsoft.com/office/drawing/2014/main" id="{BBFDBF23-CE6C-458E-AA72-471493F99916}"/>
                    </a:ext>
                  </a:extLst>
                </p:cNvPr>
                <p:cNvPicPr/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988344" y="2476704"/>
                  <a:ext cx="38520" cy="349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2">
              <p14:nvContentPartPr>
                <p14:cNvPr id="42" name="잉크 41">
                  <a:extLst>
                    <a:ext uri="{FF2B5EF4-FFF2-40B4-BE49-F238E27FC236}">
                      <a16:creationId xmlns:a16="http://schemas.microsoft.com/office/drawing/2014/main" id="{34C40516-6EA6-4E6A-B2E3-5D940E488BAC}"/>
                    </a:ext>
                  </a:extLst>
                </p14:cNvPr>
                <p14:cNvContentPartPr/>
                <p14:nvPr/>
              </p14:nvContentPartPr>
              <p14:xfrm>
                <a:off x="947664" y="2772624"/>
                <a:ext cx="110880" cy="73800"/>
              </p14:xfrm>
            </p:contentPart>
          </mc:Choice>
          <mc:Fallback>
            <p:pic>
              <p:nvPicPr>
                <p:cNvPr id="42" name="잉크 41">
                  <a:extLst>
                    <a:ext uri="{FF2B5EF4-FFF2-40B4-BE49-F238E27FC236}">
                      <a16:creationId xmlns:a16="http://schemas.microsoft.com/office/drawing/2014/main" id="{34C40516-6EA6-4E6A-B2E3-5D940E488BAC}"/>
                    </a:ext>
                  </a:extLst>
                </p:cNvPr>
                <p:cNvPicPr/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938664" y="2763624"/>
                  <a:ext cx="128520" cy="91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4">
              <p14:nvContentPartPr>
                <p14:cNvPr id="43" name="잉크 42">
                  <a:extLst>
                    <a:ext uri="{FF2B5EF4-FFF2-40B4-BE49-F238E27FC236}">
                      <a16:creationId xmlns:a16="http://schemas.microsoft.com/office/drawing/2014/main" id="{B29FA736-9CB1-4BC8-B530-E5F4BBEDA10A}"/>
                    </a:ext>
                  </a:extLst>
                </p14:cNvPr>
                <p14:cNvContentPartPr/>
                <p14:nvPr/>
              </p14:nvContentPartPr>
              <p14:xfrm>
                <a:off x="1327464" y="2406864"/>
                <a:ext cx="83520" cy="147240"/>
              </p14:xfrm>
            </p:contentPart>
          </mc:Choice>
          <mc:Fallback>
            <p:pic>
              <p:nvPicPr>
                <p:cNvPr id="43" name="잉크 42">
                  <a:extLst>
                    <a:ext uri="{FF2B5EF4-FFF2-40B4-BE49-F238E27FC236}">
                      <a16:creationId xmlns:a16="http://schemas.microsoft.com/office/drawing/2014/main" id="{B29FA736-9CB1-4BC8-B530-E5F4BBEDA10A}"/>
                    </a:ext>
                  </a:extLst>
                </p:cNvPr>
                <p:cNvPicPr/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1318464" y="2397864"/>
                  <a:ext cx="101160" cy="164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6">
              <p14:nvContentPartPr>
                <p14:cNvPr id="44" name="잉크 43">
                  <a:extLst>
                    <a:ext uri="{FF2B5EF4-FFF2-40B4-BE49-F238E27FC236}">
                      <a16:creationId xmlns:a16="http://schemas.microsoft.com/office/drawing/2014/main" id="{CCEE1E2A-68DB-45EC-A0F3-0BD95C498686}"/>
                    </a:ext>
                  </a:extLst>
                </p14:cNvPr>
                <p14:cNvContentPartPr/>
                <p14:nvPr/>
              </p14:nvContentPartPr>
              <p14:xfrm>
                <a:off x="1361664" y="2301024"/>
                <a:ext cx="147240" cy="205920"/>
              </p14:xfrm>
            </p:contentPart>
          </mc:Choice>
          <mc:Fallback>
            <p:pic>
              <p:nvPicPr>
                <p:cNvPr id="44" name="잉크 43">
                  <a:extLst>
                    <a:ext uri="{FF2B5EF4-FFF2-40B4-BE49-F238E27FC236}">
                      <a16:creationId xmlns:a16="http://schemas.microsoft.com/office/drawing/2014/main" id="{CCEE1E2A-68DB-45EC-A0F3-0BD95C498686}"/>
                    </a:ext>
                  </a:extLst>
                </p:cNvPr>
                <p:cNvPicPr/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1352664" y="2292024"/>
                  <a:ext cx="164880" cy="223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8">
              <p14:nvContentPartPr>
                <p14:cNvPr id="45" name="잉크 44">
                  <a:extLst>
                    <a:ext uri="{FF2B5EF4-FFF2-40B4-BE49-F238E27FC236}">
                      <a16:creationId xmlns:a16="http://schemas.microsoft.com/office/drawing/2014/main" id="{08EDB928-ADF6-482B-8BF8-47CAECB1E72A}"/>
                    </a:ext>
                  </a:extLst>
                </p14:cNvPr>
                <p14:cNvContentPartPr/>
                <p14:nvPr/>
              </p14:nvContentPartPr>
              <p14:xfrm>
                <a:off x="1394424" y="2475264"/>
                <a:ext cx="28800" cy="347760"/>
              </p14:xfrm>
            </p:contentPart>
          </mc:Choice>
          <mc:Fallback>
            <p:pic>
              <p:nvPicPr>
                <p:cNvPr id="45" name="잉크 44">
                  <a:extLst>
                    <a:ext uri="{FF2B5EF4-FFF2-40B4-BE49-F238E27FC236}">
                      <a16:creationId xmlns:a16="http://schemas.microsoft.com/office/drawing/2014/main" id="{08EDB928-ADF6-482B-8BF8-47CAECB1E72A}"/>
                    </a:ext>
                  </a:extLst>
                </p:cNvPr>
                <p:cNvPicPr/>
                <p:nvPr/>
              </p:nvPicPr>
              <p:blipFill>
                <a:blip r:embed="rId49"/>
                <a:stretch>
                  <a:fillRect/>
                </a:stretch>
              </p:blipFill>
              <p:spPr>
                <a:xfrm>
                  <a:off x="1385424" y="2466264"/>
                  <a:ext cx="46440" cy="365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0">
              <p14:nvContentPartPr>
                <p14:cNvPr id="46" name="잉크 45">
                  <a:extLst>
                    <a:ext uri="{FF2B5EF4-FFF2-40B4-BE49-F238E27FC236}">
                      <a16:creationId xmlns:a16="http://schemas.microsoft.com/office/drawing/2014/main" id="{1306234C-F0B6-4248-9A96-F986A528EA6E}"/>
                    </a:ext>
                  </a:extLst>
                </p14:cNvPr>
                <p14:cNvContentPartPr/>
                <p14:nvPr/>
              </p14:nvContentPartPr>
              <p14:xfrm>
                <a:off x="1333584" y="2725824"/>
                <a:ext cx="159840" cy="87120"/>
              </p14:xfrm>
            </p:contentPart>
          </mc:Choice>
          <mc:Fallback>
            <p:pic>
              <p:nvPicPr>
                <p:cNvPr id="46" name="잉크 45">
                  <a:extLst>
                    <a:ext uri="{FF2B5EF4-FFF2-40B4-BE49-F238E27FC236}">
                      <a16:creationId xmlns:a16="http://schemas.microsoft.com/office/drawing/2014/main" id="{1306234C-F0B6-4248-9A96-F986A528EA6E}"/>
                    </a:ext>
                  </a:extLst>
                </p:cNvPr>
                <p:cNvPicPr/>
                <p:nvPr/>
              </p:nvPicPr>
              <p:blipFill>
                <a:blip r:embed="rId51"/>
                <a:stretch>
                  <a:fillRect/>
                </a:stretch>
              </p:blipFill>
              <p:spPr>
                <a:xfrm>
                  <a:off x="1324584" y="2716824"/>
                  <a:ext cx="177480" cy="104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2">
              <p14:nvContentPartPr>
                <p14:cNvPr id="47" name="잉크 46">
                  <a:extLst>
                    <a:ext uri="{FF2B5EF4-FFF2-40B4-BE49-F238E27FC236}">
                      <a16:creationId xmlns:a16="http://schemas.microsoft.com/office/drawing/2014/main" id="{F5251203-862F-4D72-8AE1-794CC1955840}"/>
                    </a:ext>
                  </a:extLst>
                </p14:cNvPr>
                <p14:cNvContentPartPr/>
                <p14:nvPr/>
              </p14:nvContentPartPr>
              <p14:xfrm>
                <a:off x="1623384" y="2384904"/>
                <a:ext cx="103320" cy="155880"/>
              </p14:xfrm>
            </p:contentPart>
          </mc:Choice>
          <mc:Fallback>
            <p:pic>
              <p:nvPicPr>
                <p:cNvPr id="47" name="잉크 46">
                  <a:extLst>
                    <a:ext uri="{FF2B5EF4-FFF2-40B4-BE49-F238E27FC236}">
                      <a16:creationId xmlns:a16="http://schemas.microsoft.com/office/drawing/2014/main" id="{F5251203-862F-4D72-8AE1-794CC1955840}"/>
                    </a:ext>
                  </a:extLst>
                </p:cNvPr>
                <p:cNvPicPr/>
                <p:nvPr/>
              </p:nvPicPr>
              <p:blipFill>
                <a:blip r:embed="rId53"/>
                <a:stretch>
                  <a:fillRect/>
                </a:stretch>
              </p:blipFill>
              <p:spPr>
                <a:xfrm>
                  <a:off x="1614384" y="2375904"/>
                  <a:ext cx="120960" cy="173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4">
              <p14:nvContentPartPr>
                <p14:cNvPr id="48" name="잉크 47">
                  <a:extLst>
                    <a:ext uri="{FF2B5EF4-FFF2-40B4-BE49-F238E27FC236}">
                      <a16:creationId xmlns:a16="http://schemas.microsoft.com/office/drawing/2014/main" id="{A699D99C-C31D-4D84-9E02-E7209162AF91}"/>
                    </a:ext>
                  </a:extLst>
                </p14:cNvPr>
                <p14:cNvContentPartPr/>
                <p14:nvPr/>
              </p14:nvContentPartPr>
              <p14:xfrm>
                <a:off x="1663344" y="2371584"/>
                <a:ext cx="82800" cy="105480"/>
              </p14:xfrm>
            </p:contentPart>
          </mc:Choice>
          <mc:Fallback>
            <p:pic>
              <p:nvPicPr>
                <p:cNvPr id="48" name="잉크 47">
                  <a:extLst>
                    <a:ext uri="{FF2B5EF4-FFF2-40B4-BE49-F238E27FC236}">
                      <a16:creationId xmlns:a16="http://schemas.microsoft.com/office/drawing/2014/main" id="{A699D99C-C31D-4D84-9E02-E7209162AF91}"/>
                    </a:ext>
                  </a:extLst>
                </p:cNvPr>
                <p:cNvPicPr/>
                <p:nvPr/>
              </p:nvPicPr>
              <p:blipFill>
                <a:blip r:embed="rId55"/>
                <a:stretch>
                  <a:fillRect/>
                </a:stretch>
              </p:blipFill>
              <p:spPr>
                <a:xfrm>
                  <a:off x="1654344" y="2362584"/>
                  <a:ext cx="100440" cy="123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6">
              <p14:nvContentPartPr>
                <p14:cNvPr id="49" name="잉크 48">
                  <a:extLst>
                    <a:ext uri="{FF2B5EF4-FFF2-40B4-BE49-F238E27FC236}">
                      <a16:creationId xmlns:a16="http://schemas.microsoft.com/office/drawing/2014/main" id="{A3EDA1BF-80C6-4F9B-9C7A-4E6B2678C7FD}"/>
                    </a:ext>
                  </a:extLst>
                </p14:cNvPr>
                <p14:cNvContentPartPr/>
                <p14:nvPr/>
              </p14:nvContentPartPr>
              <p14:xfrm>
                <a:off x="1690704" y="2475264"/>
                <a:ext cx="14040" cy="289080"/>
              </p14:xfrm>
            </p:contentPart>
          </mc:Choice>
          <mc:Fallback>
            <p:pic>
              <p:nvPicPr>
                <p:cNvPr id="49" name="잉크 48">
                  <a:extLst>
                    <a:ext uri="{FF2B5EF4-FFF2-40B4-BE49-F238E27FC236}">
                      <a16:creationId xmlns:a16="http://schemas.microsoft.com/office/drawing/2014/main" id="{A3EDA1BF-80C6-4F9B-9C7A-4E6B2678C7FD}"/>
                    </a:ext>
                  </a:extLst>
                </p:cNvPr>
                <p:cNvPicPr/>
                <p:nvPr/>
              </p:nvPicPr>
              <p:blipFill>
                <a:blip r:embed="rId57"/>
                <a:stretch>
                  <a:fillRect/>
                </a:stretch>
              </p:blipFill>
              <p:spPr>
                <a:xfrm>
                  <a:off x="1681704" y="2466264"/>
                  <a:ext cx="31680" cy="306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8">
              <p14:nvContentPartPr>
                <p14:cNvPr id="50" name="잉크 49">
                  <a:extLst>
                    <a:ext uri="{FF2B5EF4-FFF2-40B4-BE49-F238E27FC236}">
                      <a16:creationId xmlns:a16="http://schemas.microsoft.com/office/drawing/2014/main" id="{994914BF-53AA-47E8-B148-8597868D6F95}"/>
                    </a:ext>
                  </a:extLst>
                </p14:cNvPr>
                <p14:cNvContentPartPr/>
                <p14:nvPr/>
              </p14:nvContentPartPr>
              <p14:xfrm>
                <a:off x="1628784" y="2734824"/>
                <a:ext cx="149400" cy="41760"/>
              </p14:xfrm>
            </p:contentPart>
          </mc:Choice>
          <mc:Fallback>
            <p:pic>
              <p:nvPicPr>
                <p:cNvPr id="50" name="잉크 49">
                  <a:extLst>
                    <a:ext uri="{FF2B5EF4-FFF2-40B4-BE49-F238E27FC236}">
                      <a16:creationId xmlns:a16="http://schemas.microsoft.com/office/drawing/2014/main" id="{994914BF-53AA-47E8-B148-8597868D6F95}"/>
                    </a:ext>
                  </a:extLst>
                </p:cNvPr>
                <p:cNvPicPr/>
                <p:nvPr/>
              </p:nvPicPr>
              <p:blipFill>
                <a:blip r:embed="rId59"/>
                <a:stretch>
                  <a:fillRect/>
                </a:stretch>
              </p:blipFill>
              <p:spPr>
                <a:xfrm>
                  <a:off x="1619784" y="2725824"/>
                  <a:ext cx="167040" cy="594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21" name="그룹 220">
            <a:extLst>
              <a:ext uri="{FF2B5EF4-FFF2-40B4-BE49-F238E27FC236}">
                <a16:creationId xmlns:a16="http://schemas.microsoft.com/office/drawing/2014/main" id="{B9DD72F8-08C9-4404-AE7A-34DCF6DE184A}"/>
              </a:ext>
            </a:extLst>
          </p:cNvPr>
          <p:cNvGrpSpPr/>
          <p:nvPr/>
        </p:nvGrpSpPr>
        <p:grpSpPr>
          <a:xfrm>
            <a:off x="5148144" y="1730784"/>
            <a:ext cx="3036960" cy="1151280"/>
            <a:chOff x="5148144" y="1730784"/>
            <a:chExt cx="3036960" cy="115128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60">
              <p14:nvContentPartPr>
                <p14:cNvPr id="52" name="잉크 51">
                  <a:extLst>
                    <a:ext uri="{FF2B5EF4-FFF2-40B4-BE49-F238E27FC236}">
                      <a16:creationId xmlns:a16="http://schemas.microsoft.com/office/drawing/2014/main" id="{C756C7DB-7805-4048-8F39-AA670F22D249}"/>
                    </a:ext>
                  </a:extLst>
                </p14:cNvPr>
                <p14:cNvContentPartPr/>
                <p14:nvPr/>
              </p14:nvContentPartPr>
              <p14:xfrm>
                <a:off x="5182704" y="1907184"/>
                <a:ext cx="172800" cy="201240"/>
              </p14:xfrm>
            </p:contentPart>
          </mc:Choice>
          <mc:Fallback>
            <p:pic>
              <p:nvPicPr>
                <p:cNvPr id="52" name="잉크 51">
                  <a:extLst>
                    <a:ext uri="{FF2B5EF4-FFF2-40B4-BE49-F238E27FC236}">
                      <a16:creationId xmlns:a16="http://schemas.microsoft.com/office/drawing/2014/main" id="{C756C7DB-7805-4048-8F39-AA670F22D249}"/>
                    </a:ext>
                  </a:extLst>
                </p:cNvPr>
                <p:cNvPicPr/>
                <p:nvPr/>
              </p:nvPicPr>
              <p:blipFill>
                <a:blip r:embed="rId61"/>
                <a:stretch>
                  <a:fillRect/>
                </a:stretch>
              </p:blipFill>
              <p:spPr>
                <a:xfrm>
                  <a:off x="5173704" y="1898184"/>
                  <a:ext cx="190440" cy="218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2">
              <p14:nvContentPartPr>
                <p14:cNvPr id="53" name="잉크 52">
                  <a:extLst>
                    <a:ext uri="{FF2B5EF4-FFF2-40B4-BE49-F238E27FC236}">
                      <a16:creationId xmlns:a16="http://schemas.microsoft.com/office/drawing/2014/main" id="{EE0E2A5A-5DEF-42AB-949A-D5995BFE8F14}"/>
                    </a:ext>
                  </a:extLst>
                </p14:cNvPr>
                <p14:cNvContentPartPr/>
                <p14:nvPr/>
              </p14:nvContentPartPr>
              <p14:xfrm>
                <a:off x="5347584" y="1921944"/>
                <a:ext cx="133200" cy="187200"/>
              </p14:xfrm>
            </p:contentPart>
          </mc:Choice>
          <mc:Fallback>
            <p:pic>
              <p:nvPicPr>
                <p:cNvPr id="53" name="잉크 52">
                  <a:extLst>
                    <a:ext uri="{FF2B5EF4-FFF2-40B4-BE49-F238E27FC236}">
                      <a16:creationId xmlns:a16="http://schemas.microsoft.com/office/drawing/2014/main" id="{EE0E2A5A-5DEF-42AB-949A-D5995BFE8F14}"/>
                    </a:ext>
                  </a:extLst>
                </p:cNvPr>
                <p:cNvPicPr/>
                <p:nvPr/>
              </p:nvPicPr>
              <p:blipFill>
                <a:blip r:embed="rId63"/>
                <a:stretch>
                  <a:fillRect/>
                </a:stretch>
              </p:blipFill>
              <p:spPr>
                <a:xfrm>
                  <a:off x="5338584" y="1912944"/>
                  <a:ext cx="150840" cy="204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4">
              <p14:nvContentPartPr>
                <p14:cNvPr id="54" name="잉크 53">
                  <a:extLst>
                    <a:ext uri="{FF2B5EF4-FFF2-40B4-BE49-F238E27FC236}">
                      <a16:creationId xmlns:a16="http://schemas.microsoft.com/office/drawing/2014/main" id="{8130C98F-BE92-4C2C-88CA-D8B37027D6A5}"/>
                    </a:ext>
                  </a:extLst>
                </p14:cNvPr>
                <p14:cNvContentPartPr/>
                <p14:nvPr/>
              </p14:nvContentPartPr>
              <p14:xfrm>
                <a:off x="5520024" y="2000064"/>
                <a:ext cx="43560" cy="121320"/>
              </p14:xfrm>
            </p:contentPart>
          </mc:Choice>
          <mc:Fallback>
            <p:pic>
              <p:nvPicPr>
                <p:cNvPr id="54" name="잉크 53">
                  <a:extLst>
                    <a:ext uri="{FF2B5EF4-FFF2-40B4-BE49-F238E27FC236}">
                      <a16:creationId xmlns:a16="http://schemas.microsoft.com/office/drawing/2014/main" id="{8130C98F-BE92-4C2C-88CA-D8B37027D6A5}"/>
                    </a:ext>
                  </a:extLst>
                </p:cNvPr>
                <p:cNvPicPr/>
                <p:nvPr/>
              </p:nvPicPr>
              <p:blipFill>
                <a:blip r:embed="rId65"/>
                <a:stretch>
                  <a:fillRect/>
                </a:stretch>
              </p:blipFill>
              <p:spPr>
                <a:xfrm>
                  <a:off x="5511024" y="1991064"/>
                  <a:ext cx="61200" cy="138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6">
              <p14:nvContentPartPr>
                <p14:cNvPr id="55" name="잉크 54">
                  <a:extLst>
                    <a:ext uri="{FF2B5EF4-FFF2-40B4-BE49-F238E27FC236}">
                      <a16:creationId xmlns:a16="http://schemas.microsoft.com/office/drawing/2014/main" id="{E2B99D26-12A1-4084-B541-C76A90C042E6}"/>
                    </a:ext>
                  </a:extLst>
                </p14:cNvPr>
                <p14:cNvContentPartPr/>
                <p14:nvPr/>
              </p14:nvContentPartPr>
              <p14:xfrm>
                <a:off x="5517144" y="1945344"/>
                <a:ext cx="36000" cy="20160"/>
              </p14:xfrm>
            </p:contentPart>
          </mc:Choice>
          <mc:Fallback>
            <p:pic>
              <p:nvPicPr>
                <p:cNvPr id="55" name="잉크 54">
                  <a:extLst>
                    <a:ext uri="{FF2B5EF4-FFF2-40B4-BE49-F238E27FC236}">
                      <a16:creationId xmlns:a16="http://schemas.microsoft.com/office/drawing/2014/main" id="{E2B99D26-12A1-4084-B541-C76A90C042E6}"/>
                    </a:ext>
                  </a:extLst>
                </p:cNvPr>
                <p:cNvPicPr/>
                <p:nvPr/>
              </p:nvPicPr>
              <p:blipFill>
                <a:blip r:embed="rId67"/>
                <a:stretch>
                  <a:fillRect/>
                </a:stretch>
              </p:blipFill>
              <p:spPr>
                <a:xfrm>
                  <a:off x="5508144" y="1936344"/>
                  <a:ext cx="53640" cy="37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8">
              <p14:nvContentPartPr>
                <p14:cNvPr id="56" name="잉크 55">
                  <a:extLst>
                    <a:ext uri="{FF2B5EF4-FFF2-40B4-BE49-F238E27FC236}">
                      <a16:creationId xmlns:a16="http://schemas.microsoft.com/office/drawing/2014/main" id="{DB26D38E-E9EE-4156-8510-982AF227787A}"/>
                    </a:ext>
                  </a:extLst>
                </p14:cNvPr>
                <p14:cNvContentPartPr/>
                <p14:nvPr/>
              </p14:nvContentPartPr>
              <p14:xfrm>
                <a:off x="5601744" y="1912944"/>
                <a:ext cx="55080" cy="180360"/>
              </p14:xfrm>
            </p:contentPart>
          </mc:Choice>
          <mc:Fallback>
            <p:pic>
              <p:nvPicPr>
                <p:cNvPr id="56" name="잉크 55">
                  <a:extLst>
                    <a:ext uri="{FF2B5EF4-FFF2-40B4-BE49-F238E27FC236}">
                      <a16:creationId xmlns:a16="http://schemas.microsoft.com/office/drawing/2014/main" id="{DB26D38E-E9EE-4156-8510-982AF227787A}"/>
                    </a:ext>
                  </a:extLst>
                </p:cNvPr>
                <p:cNvPicPr/>
                <p:nvPr/>
              </p:nvPicPr>
              <p:blipFill>
                <a:blip r:embed="rId69"/>
                <a:stretch>
                  <a:fillRect/>
                </a:stretch>
              </p:blipFill>
              <p:spPr>
                <a:xfrm>
                  <a:off x="5592744" y="1903944"/>
                  <a:ext cx="72720" cy="19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0">
              <p14:nvContentPartPr>
                <p14:cNvPr id="57" name="잉크 56">
                  <a:extLst>
                    <a:ext uri="{FF2B5EF4-FFF2-40B4-BE49-F238E27FC236}">
                      <a16:creationId xmlns:a16="http://schemas.microsoft.com/office/drawing/2014/main" id="{42B555C4-56BA-42CA-BA66-4529A3DC01F5}"/>
                    </a:ext>
                  </a:extLst>
                </p14:cNvPr>
                <p14:cNvContentPartPr/>
                <p14:nvPr/>
              </p14:nvContentPartPr>
              <p14:xfrm>
                <a:off x="5683464" y="1926984"/>
                <a:ext cx="187560" cy="167760"/>
              </p14:xfrm>
            </p:contentPart>
          </mc:Choice>
          <mc:Fallback>
            <p:pic>
              <p:nvPicPr>
                <p:cNvPr id="57" name="잉크 56">
                  <a:extLst>
                    <a:ext uri="{FF2B5EF4-FFF2-40B4-BE49-F238E27FC236}">
                      <a16:creationId xmlns:a16="http://schemas.microsoft.com/office/drawing/2014/main" id="{42B555C4-56BA-42CA-BA66-4529A3DC01F5}"/>
                    </a:ext>
                  </a:extLst>
                </p:cNvPr>
                <p:cNvPicPr/>
                <p:nvPr/>
              </p:nvPicPr>
              <p:blipFill>
                <a:blip r:embed="rId71"/>
                <a:stretch>
                  <a:fillRect/>
                </a:stretch>
              </p:blipFill>
              <p:spPr>
                <a:xfrm>
                  <a:off x="5674464" y="1917984"/>
                  <a:ext cx="205200" cy="185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2">
              <p14:nvContentPartPr>
                <p14:cNvPr id="58" name="잉크 57">
                  <a:extLst>
                    <a:ext uri="{FF2B5EF4-FFF2-40B4-BE49-F238E27FC236}">
                      <a16:creationId xmlns:a16="http://schemas.microsoft.com/office/drawing/2014/main" id="{071C614D-D046-40E5-8444-0685F21F688C}"/>
                    </a:ext>
                  </a:extLst>
                </p14:cNvPr>
                <p14:cNvContentPartPr/>
                <p14:nvPr/>
              </p14:nvContentPartPr>
              <p14:xfrm>
                <a:off x="5975424" y="1826544"/>
                <a:ext cx="11880" cy="120600"/>
              </p14:xfrm>
            </p:contentPart>
          </mc:Choice>
          <mc:Fallback>
            <p:pic>
              <p:nvPicPr>
                <p:cNvPr id="58" name="잉크 57">
                  <a:extLst>
                    <a:ext uri="{FF2B5EF4-FFF2-40B4-BE49-F238E27FC236}">
                      <a16:creationId xmlns:a16="http://schemas.microsoft.com/office/drawing/2014/main" id="{071C614D-D046-40E5-8444-0685F21F688C}"/>
                    </a:ext>
                  </a:extLst>
                </p:cNvPr>
                <p:cNvPicPr/>
                <p:nvPr/>
              </p:nvPicPr>
              <p:blipFill>
                <a:blip r:embed="rId73"/>
                <a:stretch>
                  <a:fillRect/>
                </a:stretch>
              </p:blipFill>
              <p:spPr>
                <a:xfrm>
                  <a:off x="5966424" y="1817544"/>
                  <a:ext cx="29520" cy="138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4">
              <p14:nvContentPartPr>
                <p14:cNvPr id="59" name="잉크 58">
                  <a:extLst>
                    <a:ext uri="{FF2B5EF4-FFF2-40B4-BE49-F238E27FC236}">
                      <a16:creationId xmlns:a16="http://schemas.microsoft.com/office/drawing/2014/main" id="{99B00354-DDC8-4A3A-B754-7EF2AEFA059A}"/>
                    </a:ext>
                  </a:extLst>
                </p14:cNvPr>
                <p14:cNvContentPartPr/>
                <p14:nvPr/>
              </p14:nvContentPartPr>
              <p14:xfrm>
                <a:off x="5954904" y="1839504"/>
                <a:ext cx="109440" cy="97200"/>
              </p14:xfrm>
            </p:contentPart>
          </mc:Choice>
          <mc:Fallback>
            <p:pic>
              <p:nvPicPr>
                <p:cNvPr id="59" name="잉크 58">
                  <a:extLst>
                    <a:ext uri="{FF2B5EF4-FFF2-40B4-BE49-F238E27FC236}">
                      <a16:creationId xmlns:a16="http://schemas.microsoft.com/office/drawing/2014/main" id="{99B00354-DDC8-4A3A-B754-7EF2AEFA059A}"/>
                    </a:ext>
                  </a:extLst>
                </p:cNvPr>
                <p:cNvPicPr/>
                <p:nvPr/>
              </p:nvPicPr>
              <p:blipFill>
                <a:blip r:embed="rId75"/>
                <a:stretch>
                  <a:fillRect/>
                </a:stretch>
              </p:blipFill>
              <p:spPr>
                <a:xfrm>
                  <a:off x="5945904" y="1830504"/>
                  <a:ext cx="127080" cy="114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6">
              <p14:nvContentPartPr>
                <p14:cNvPr id="60" name="잉크 59">
                  <a:extLst>
                    <a:ext uri="{FF2B5EF4-FFF2-40B4-BE49-F238E27FC236}">
                      <a16:creationId xmlns:a16="http://schemas.microsoft.com/office/drawing/2014/main" id="{114CDA41-922A-4228-A2F5-AFA20044C65F}"/>
                    </a:ext>
                  </a:extLst>
                </p14:cNvPr>
                <p14:cNvContentPartPr/>
                <p14:nvPr/>
              </p14:nvContentPartPr>
              <p14:xfrm>
                <a:off x="5922864" y="1932744"/>
                <a:ext cx="115200" cy="19080"/>
              </p14:xfrm>
            </p:contentPart>
          </mc:Choice>
          <mc:Fallback>
            <p:pic>
              <p:nvPicPr>
                <p:cNvPr id="60" name="잉크 59">
                  <a:extLst>
                    <a:ext uri="{FF2B5EF4-FFF2-40B4-BE49-F238E27FC236}">
                      <a16:creationId xmlns:a16="http://schemas.microsoft.com/office/drawing/2014/main" id="{114CDA41-922A-4228-A2F5-AFA20044C65F}"/>
                    </a:ext>
                  </a:extLst>
                </p:cNvPr>
                <p:cNvPicPr/>
                <p:nvPr/>
              </p:nvPicPr>
              <p:blipFill>
                <a:blip r:embed="rId77"/>
                <a:stretch>
                  <a:fillRect/>
                </a:stretch>
              </p:blipFill>
              <p:spPr>
                <a:xfrm>
                  <a:off x="5913864" y="1923744"/>
                  <a:ext cx="132840" cy="36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8">
              <p14:nvContentPartPr>
                <p14:cNvPr id="61" name="잉크 60">
                  <a:extLst>
                    <a:ext uri="{FF2B5EF4-FFF2-40B4-BE49-F238E27FC236}">
                      <a16:creationId xmlns:a16="http://schemas.microsoft.com/office/drawing/2014/main" id="{E425A658-BA28-4E01-B916-3D63F9CFADB9}"/>
                    </a:ext>
                  </a:extLst>
                </p14:cNvPr>
                <p14:cNvContentPartPr/>
                <p14:nvPr/>
              </p14:nvContentPartPr>
              <p14:xfrm>
                <a:off x="5874984" y="2010504"/>
                <a:ext cx="227520" cy="26280"/>
              </p14:xfrm>
            </p:contentPart>
          </mc:Choice>
          <mc:Fallback>
            <p:pic>
              <p:nvPicPr>
                <p:cNvPr id="61" name="잉크 60">
                  <a:extLst>
                    <a:ext uri="{FF2B5EF4-FFF2-40B4-BE49-F238E27FC236}">
                      <a16:creationId xmlns:a16="http://schemas.microsoft.com/office/drawing/2014/main" id="{E425A658-BA28-4E01-B916-3D63F9CFADB9}"/>
                    </a:ext>
                  </a:extLst>
                </p:cNvPr>
                <p:cNvPicPr/>
                <p:nvPr/>
              </p:nvPicPr>
              <p:blipFill>
                <a:blip r:embed="rId79"/>
                <a:stretch>
                  <a:fillRect/>
                </a:stretch>
              </p:blipFill>
              <p:spPr>
                <a:xfrm>
                  <a:off x="5865984" y="2001504"/>
                  <a:ext cx="245160" cy="43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0">
              <p14:nvContentPartPr>
                <p14:cNvPr id="62" name="잉크 61">
                  <a:extLst>
                    <a:ext uri="{FF2B5EF4-FFF2-40B4-BE49-F238E27FC236}">
                      <a16:creationId xmlns:a16="http://schemas.microsoft.com/office/drawing/2014/main" id="{A0CBE381-224E-4509-8270-0C28D5855427}"/>
                    </a:ext>
                  </a:extLst>
                </p14:cNvPr>
                <p14:cNvContentPartPr/>
                <p14:nvPr/>
              </p14:nvContentPartPr>
              <p14:xfrm>
                <a:off x="6018264" y="2018784"/>
                <a:ext cx="38880" cy="78480"/>
              </p14:xfrm>
            </p:contentPart>
          </mc:Choice>
          <mc:Fallback>
            <p:pic>
              <p:nvPicPr>
                <p:cNvPr id="62" name="잉크 61">
                  <a:extLst>
                    <a:ext uri="{FF2B5EF4-FFF2-40B4-BE49-F238E27FC236}">
                      <a16:creationId xmlns:a16="http://schemas.microsoft.com/office/drawing/2014/main" id="{A0CBE381-224E-4509-8270-0C28D5855427}"/>
                    </a:ext>
                  </a:extLst>
                </p:cNvPr>
                <p:cNvPicPr/>
                <p:nvPr/>
              </p:nvPicPr>
              <p:blipFill>
                <a:blip r:embed="rId81"/>
                <a:stretch>
                  <a:fillRect/>
                </a:stretch>
              </p:blipFill>
              <p:spPr>
                <a:xfrm>
                  <a:off x="6009264" y="2009784"/>
                  <a:ext cx="56520" cy="96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2">
              <p14:nvContentPartPr>
                <p14:cNvPr id="63" name="잉크 62">
                  <a:extLst>
                    <a:ext uri="{FF2B5EF4-FFF2-40B4-BE49-F238E27FC236}">
                      <a16:creationId xmlns:a16="http://schemas.microsoft.com/office/drawing/2014/main" id="{8D83523E-E797-45EB-BAD6-3DE11E19AC2B}"/>
                    </a:ext>
                  </a:extLst>
                </p14:cNvPr>
                <p14:cNvContentPartPr/>
                <p14:nvPr/>
              </p14:nvContentPartPr>
              <p14:xfrm>
                <a:off x="5948424" y="2077824"/>
                <a:ext cx="174600" cy="55800"/>
              </p14:xfrm>
            </p:contentPart>
          </mc:Choice>
          <mc:Fallback>
            <p:pic>
              <p:nvPicPr>
                <p:cNvPr id="63" name="잉크 62">
                  <a:extLst>
                    <a:ext uri="{FF2B5EF4-FFF2-40B4-BE49-F238E27FC236}">
                      <a16:creationId xmlns:a16="http://schemas.microsoft.com/office/drawing/2014/main" id="{8D83523E-E797-45EB-BAD6-3DE11E19AC2B}"/>
                    </a:ext>
                  </a:extLst>
                </p:cNvPr>
                <p:cNvPicPr/>
                <p:nvPr/>
              </p:nvPicPr>
              <p:blipFill>
                <a:blip r:embed="rId83"/>
                <a:stretch>
                  <a:fillRect/>
                </a:stretch>
              </p:blipFill>
              <p:spPr>
                <a:xfrm>
                  <a:off x="5939424" y="2068824"/>
                  <a:ext cx="192240" cy="73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4">
              <p14:nvContentPartPr>
                <p14:cNvPr id="64" name="잉크 63">
                  <a:extLst>
                    <a:ext uri="{FF2B5EF4-FFF2-40B4-BE49-F238E27FC236}">
                      <a16:creationId xmlns:a16="http://schemas.microsoft.com/office/drawing/2014/main" id="{DE10617C-1A60-437A-A78C-F23C85F318F2}"/>
                    </a:ext>
                  </a:extLst>
                </p14:cNvPr>
                <p14:cNvContentPartPr/>
                <p14:nvPr/>
              </p14:nvContentPartPr>
              <p14:xfrm>
                <a:off x="6209784" y="1883424"/>
                <a:ext cx="111240" cy="116640"/>
              </p14:xfrm>
            </p:contentPart>
          </mc:Choice>
          <mc:Fallback>
            <p:pic>
              <p:nvPicPr>
                <p:cNvPr id="64" name="잉크 63">
                  <a:extLst>
                    <a:ext uri="{FF2B5EF4-FFF2-40B4-BE49-F238E27FC236}">
                      <a16:creationId xmlns:a16="http://schemas.microsoft.com/office/drawing/2014/main" id="{DE10617C-1A60-437A-A78C-F23C85F318F2}"/>
                    </a:ext>
                  </a:extLst>
                </p:cNvPr>
                <p:cNvPicPr/>
                <p:nvPr/>
              </p:nvPicPr>
              <p:blipFill>
                <a:blip r:embed="rId85"/>
                <a:stretch>
                  <a:fillRect/>
                </a:stretch>
              </p:blipFill>
              <p:spPr>
                <a:xfrm>
                  <a:off x="6200784" y="1874424"/>
                  <a:ext cx="128880" cy="134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6">
              <p14:nvContentPartPr>
                <p14:cNvPr id="65" name="잉크 64">
                  <a:extLst>
                    <a:ext uri="{FF2B5EF4-FFF2-40B4-BE49-F238E27FC236}">
                      <a16:creationId xmlns:a16="http://schemas.microsoft.com/office/drawing/2014/main" id="{427E801A-0C46-4A69-BD15-1154395B1CA4}"/>
                    </a:ext>
                  </a:extLst>
                </p14:cNvPr>
                <p14:cNvContentPartPr/>
                <p14:nvPr/>
              </p14:nvContentPartPr>
              <p14:xfrm>
                <a:off x="6394104" y="1831224"/>
                <a:ext cx="51120" cy="161640"/>
              </p14:xfrm>
            </p:contentPart>
          </mc:Choice>
          <mc:Fallback>
            <p:pic>
              <p:nvPicPr>
                <p:cNvPr id="65" name="잉크 64">
                  <a:extLst>
                    <a:ext uri="{FF2B5EF4-FFF2-40B4-BE49-F238E27FC236}">
                      <a16:creationId xmlns:a16="http://schemas.microsoft.com/office/drawing/2014/main" id="{427E801A-0C46-4A69-BD15-1154395B1CA4}"/>
                    </a:ext>
                  </a:extLst>
                </p:cNvPr>
                <p:cNvPicPr/>
                <p:nvPr/>
              </p:nvPicPr>
              <p:blipFill>
                <a:blip r:embed="rId87"/>
                <a:stretch>
                  <a:fillRect/>
                </a:stretch>
              </p:blipFill>
              <p:spPr>
                <a:xfrm>
                  <a:off x="6385104" y="1822224"/>
                  <a:ext cx="68760" cy="179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8">
              <p14:nvContentPartPr>
                <p14:cNvPr id="66" name="잉크 65">
                  <a:extLst>
                    <a:ext uri="{FF2B5EF4-FFF2-40B4-BE49-F238E27FC236}">
                      <a16:creationId xmlns:a16="http://schemas.microsoft.com/office/drawing/2014/main" id="{41A686A2-9C3F-4244-802E-950E95BEEBCE}"/>
                    </a:ext>
                  </a:extLst>
                </p14:cNvPr>
                <p14:cNvContentPartPr/>
                <p14:nvPr/>
              </p14:nvContentPartPr>
              <p14:xfrm>
                <a:off x="6477624" y="1796664"/>
                <a:ext cx="105840" cy="175680"/>
              </p14:xfrm>
            </p:contentPart>
          </mc:Choice>
          <mc:Fallback>
            <p:pic>
              <p:nvPicPr>
                <p:cNvPr id="66" name="잉크 65">
                  <a:extLst>
                    <a:ext uri="{FF2B5EF4-FFF2-40B4-BE49-F238E27FC236}">
                      <a16:creationId xmlns:a16="http://schemas.microsoft.com/office/drawing/2014/main" id="{41A686A2-9C3F-4244-802E-950E95BEEBCE}"/>
                    </a:ext>
                  </a:extLst>
                </p:cNvPr>
                <p:cNvPicPr/>
                <p:nvPr/>
              </p:nvPicPr>
              <p:blipFill>
                <a:blip r:embed="rId89"/>
                <a:stretch>
                  <a:fillRect/>
                </a:stretch>
              </p:blipFill>
              <p:spPr>
                <a:xfrm>
                  <a:off x="6468624" y="1787664"/>
                  <a:ext cx="123480" cy="193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0">
              <p14:nvContentPartPr>
                <p14:cNvPr id="67" name="잉크 66">
                  <a:extLst>
                    <a:ext uri="{FF2B5EF4-FFF2-40B4-BE49-F238E27FC236}">
                      <a16:creationId xmlns:a16="http://schemas.microsoft.com/office/drawing/2014/main" id="{DCB0F654-668D-4DE2-94E1-CAA9EC44F699}"/>
                    </a:ext>
                  </a:extLst>
                </p14:cNvPr>
                <p14:cNvContentPartPr/>
                <p14:nvPr/>
              </p14:nvContentPartPr>
              <p14:xfrm>
                <a:off x="6566184" y="1885584"/>
                <a:ext cx="23040" cy="70920"/>
              </p14:xfrm>
            </p:contentPart>
          </mc:Choice>
          <mc:Fallback>
            <p:pic>
              <p:nvPicPr>
                <p:cNvPr id="67" name="잉크 66">
                  <a:extLst>
                    <a:ext uri="{FF2B5EF4-FFF2-40B4-BE49-F238E27FC236}">
                      <a16:creationId xmlns:a16="http://schemas.microsoft.com/office/drawing/2014/main" id="{DCB0F654-668D-4DE2-94E1-CAA9EC44F699}"/>
                    </a:ext>
                  </a:extLst>
                </p:cNvPr>
                <p:cNvPicPr/>
                <p:nvPr/>
              </p:nvPicPr>
              <p:blipFill>
                <a:blip r:embed="rId91"/>
                <a:stretch>
                  <a:fillRect/>
                </a:stretch>
              </p:blipFill>
              <p:spPr>
                <a:xfrm>
                  <a:off x="6557184" y="1876584"/>
                  <a:ext cx="40680" cy="88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2">
              <p14:nvContentPartPr>
                <p14:cNvPr id="68" name="잉크 67">
                  <a:extLst>
                    <a:ext uri="{FF2B5EF4-FFF2-40B4-BE49-F238E27FC236}">
                      <a16:creationId xmlns:a16="http://schemas.microsoft.com/office/drawing/2014/main" id="{AE057667-D095-4D8D-9EC2-C764CCD1FE99}"/>
                    </a:ext>
                  </a:extLst>
                </p14:cNvPr>
                <p14:cNvContentPartPr/>
                <p14:nvPr/>
              </p14:nvContentPartPr>
              <p14:xfrm>
                <a:off x="6453144" y="1973424"/>
                <a:ext cx="173880" cy="29880"/>
              </p14:xfrm>
            </p:contentPart>
          </mc:Choice>
          <mc:Fallback>
            <p:pic>
              <p:nvPicPr>
                <p:cNvPr id="68" name="잉크 67">
                  <a:extLst>
                    <a:ext uri="{FF2B5EF4-FFF2-40B4-BE49-F238E27FC236}">
                      <a16:creationId xmlns:a16="http://schemas.microsoft.com/office/drawing/2014/main" id="{AE057667-D095-4D8D-9EC2-C764CCD1FE99}"/>
                    </a:ext>
                  </a:extLst>
                </p:cNvPr>
                <p:cNvPicPr/>
                <p:nvPr/>
              </p:nvPicPr>
              <p:blipFill>
                <a:blip r:embed="rId93"/>
                <a:stretch>
                  <a:fillRect/>
                </a:stretch>
              </p:blipFill>
              <p:spPr>
                <a:xfrm>
                  <a:off x="6444144" y="1964424"/>
                  <a:ext cx="191520" cy="47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4">
              <p14:nvContentPartPr>
                <p14:cNvPr id="69" name="잉크 68">
                  <a:extLst>
                    <a:ext uri="{FF2B5EF4-FFF2-40B4-BE49-F238E27FC236}">
                      <a16:creationId xmlns:a16="http://schemas.microsoft.com/office/drawing/2014/main" id="{D2BC2D34-2660-43E1-BDC2-519EF62D0B7B}"/>
                    </a:ext>
                  </a:extLst>
                </p14:cNvPr>
                <p14:cNvContentPartPr/>
                <p14:nvPr/>
              </p14:nvContentPartPr>
              <p14:xfrm>
                <a:off x="6489504" y="2013384"/>
                <a:ext cx="113760" cy="115200"/>
              </p14:xfrm>
            </p:contentPart>
          </mc:Choice>
          <mc:Fallback>
            <p:pic>
              <p:nvPicPr>
                <p:cNvPr id="69" name="잉크 68">
                  <a:extLst>
                    <a:ext uri="{FF2B5EF4-FFF2-40B4-BE49-F238E27FC236}">
                      <a16:creationId xmlns:a16="http://schemas.microsoft.com/office/drawing/2014/main" id="{D2BC2D34-2660-43E1-BDC2-519EF62D0B7B}"/>
                    </a:ext>
                  </a:extLst>
                </p:cNvPr>
                <p:cNvPicPr/>
                <p:nvPr/>
              </p:nvPicPr>
              <p:blipFill>
                <a:blip r:embed="rId95"/>
                <a:stretch>
                  <a:fillRect/>
                </a:stretch>
              </p:blipFill>
              <p:spPr>
                <a:xfrm>
                  <a:off x="6480504" y="2004384"/>
                  <a:ext cx="131400" cy="132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6">
              <p14:nvContentPartPr>
                <p14:cNvPr id="70" name="잉크 69">
                  <a:extLst>
                    <a:ext uri="{FF2B5EF4-FFF2-40B4-BE49-F238E27FC236}">
                      <a16:creationId xmlns:a16="http://schemas.microsoft.com/office/drawing/2014/main" id="{5705F5F3-3FEC-4AAF-BD37-A5A4A699E659}"/>
                    </a:ext>
                  </a:extLst>
                </p14:cNvPr>
                <p14:cNvContentPartPr/>
                <p14:nvPr/>
              </p14:nvContentPartPr>
              <p14:xfrm>
                <a:off x="6630264" y="1845624"/>
                <a:ext cx="112320" cy="34920"/>
              </p14:xfrm>
            </p:contentPart>
          </mc:Choice>
          <mc:Fallback>
            <p:pic>
              <p:nvPicPr>
                <p:cNvPr id="70" name="잉크 69">
                  <a:extLst>
                    <a:ext uri="{FF2B5EF4-FFF2-40B4-BE49-F238E27FC236}">
                      <a16:creationId xmlns:a16="http://schemas.microsoft.com/office/drawing/2014/main" id="{5705F5F3-3FEC-4AAF-BD37-A5A4A699E659}"/>
                    </a:ext>
                  </a:extLst>
                </p:cNvPr>
                <p:cNvPicPr/>
                <p:nvPr/>
              </p:nvPicPr>
              <p:blipFill>
                <a:blip r:embed="rId97"/>
                <a:stretch>
                  <a:fillRect/>
                </a:stretch>
              </p:blipFill>
              <p:spPr>
                <a:xfrm>
                  <a:off x="6621264" y="1836624"/>
                  <a:ext cx="129960" cy="52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8">
              <p14:nvContentPartPr>
                <p14:cNvPr id="71" name="잉크 70">
                  <a:extLst>
                    <a:ext uri="{FF2B5EF4-FFF2-40B4-BE49-F238E27FC236}">
                      <a16:creationId xmlns:a16="http://schemas.microsoft.com/office/drawing/2014/main" id="{DFA97410-C91C-4323-85E5-70A6FBD8CDA6}"/>
                    </a:ext>
                  </a:extLst>
                </p14:cNvPr>
                <p14:cNvContentPartPr/>
                <p14:nvPr/>
              </p14:nvContentPartPr>
              <p14:xfrm>
                <a:off x="6591384" y="1907544"/>
                <a:ext cx="96840" cy="29160"/>
              </p14:xfrm>
            </p:contentPart>
          </mc:Choice>
          <mc:Fallback>
            <p:pic>
              <p:nvPicPr>
                <p:cNvPr id="71" name="잉크 70">
                  <a:extLst>
                    <a:ext uri="{FF2B5EF4-FFF2-40B4-BE49-F238E27FC236}">
                      <a16:creationId xmlns:a16="http://schemas.microsoft.com/office/drawing/2014/main" id="{DFA97410-C91C-4323-85E5-70A6FBD8CDA6}"/>
                    </a:ext>
                  </a:extLst>
                </p:cNvPr>
                <p:cNvPicPr/>
                <p:nvPr/>
              </p:nvPicPr>
              <p:blipFill>
                <a:blip r:embed="rId99"/>
                <a:stretch>
                  <a:fillRect/>
                </a:stretch>
              </p:blipFill>
              <p:spPr>
                <a:xfrm>
                  <a:off x="6582384" y="1898544"/>
                  <a:ext cx="114480" cy="46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0">
              <p14:nvContentPartPr>
                <p14:cNvPr id="72" name="잉크 71">
                  <a:extLst>
                    <a:ext uri="{FF2B5EF4-FFF2-40B4-BE49-F238E27FC236}">
                      <a16:creationId xmlns:a16="http://schemas.microsoft.com/office/drawing/2014/main" id="{1B3B5722-858D-49BB-8BB4-A3D00D993FF6}"/>
                    </a:ext>
                  </a:extLst>
                </p14:cNvPr>
                <p14:cNvContentPartPr/>
                <p14:nvPr/>
              </p14:nvContentPartPr>
              <p14:xfrm>
                <a:off x="6625224" y="1924824"/>
                <a:ext cx="149040" cy="144720"/>
              </p14:xfrm>
            </p:contentPart>
          </mc:Choice>
          <mc:Fallback>
            <p:pic>
              <p:nvPicPr>
                <p:cNvPr id="72" name="잉크 71">
                  <a:extLst>
                    <a:ext uri="{FF2B5EF4-FFF2-40B4-BE49-F238E27FC236}">
                      <a16:creationId xmlns:a16="http://schemas.microsoft.com/office/drawing/2014/main" id="{1B3B5722-858D-49BB-8BB4-A3D00D993FF6}"/>
                    </a:ext>
                  </a:extLst>
                </p:cNvPr>
                <p:cNvPicPr/>
                <p:nvPr/>
              </p:nvPicPr>
              <p:blipFill>
                <a:blip r:embed="rId101"/>
                <a:stretch>
                  <a:fillRect/>
                </a:stretch>
              </p:blipFill>
              <p:spPr>
                <a:xfrm>
                  <a:off x="6616224" y="1915824"/>
                  <a:ext cx="166680" cy="162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2">
              <p14:nvContentPartPr>
                <p14:cNvPr id="73" name="잉크 72">
                  <a:extLst>
                    <a:ext uri="{FF2B5EF4-FFF2-40B4-BE49-F238E27FC236}">
                      <a16:creationId xmlns:a16="http://schemas.microsoft.com/office/drawing/2014/main" id="{43248DED-7948-478B-9C48-4D08CBDAA688}"/>
                    </a:ext>
                  </a:extLst>
                </p14:cNvPr>
                <p14:cNvContentPartPr/>
                <p14:nvPr/>
              </p14:nvContentPartPr>
              <p14:xfrm>
                <a:off x="6769584" y="1861464"/>
                <a:ext cx="48960" cy="195480"/>
              </p14:xfrm>
            </p:contentPart>
          </mc:Choice>
          <mc:Fallback>
            <p:pic>
              <p:nvPicPr>
                <p:cNvPr id="73" name="잉크 72">
                  <a:extLst>
                    <a:ext uri="{FF2B5EF4-FFF2-40B4-BE49-F238E27FC236}">
                      <a16:creationId xmlns:a16="http://schemas.microsoft.com/office/drawing/2014/main" id="{43248DED-7948-478B-9C48-4D08CBDAA688}"/>
                    </a:ext>
                  </a:extLst>
                </p:cNvPr>
                <p:cNvPicPr/>
                <p:nvPr/>
              </p:nvPicPr>
              <p:blipFill>
                <a:blip r:embed="rId103"/>
                <a:stretch>
                  <a:fillRect/>
                </a:stretch>
              </p:blipFill>
              <p:spPr>
                <a:xfrm>
                  <a:off x="6760584" y="1852464"/>
                  <a:ext cx="66600" cy="213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4">
              <p14:nvContentPartPr>
                <p14:cNvPr id="74" name="잉크 73">
                  <a:extLst>
                    <a:ext uri="{FF2B5EF4-FFF2-40B4-BE49-F238E27FC236}">
                      <a16:creationId xmlns:a16="http://schemas.microsoft.com/office/drawing/2014/main" id="{F4CEADCB-5E4E-4E53-B840-6646E022798C}"/>
                    </a:ext>
                  </a:extLst>
                </p14:cNvPr>
                <p14:cNvContentPartPr/>
                <p14:nvPr/>
              </p14:nvContentPartPr>
              <p14:xfrm>
                <a:off x="6816384" y="1730784"/>
                <a:ext cx="66240" cy="273240"/>
              </p14:xfrm>
            </p:contentPart>
          </mc:Choice>
          <mc:Fallback>
            <p:pic>
              <p:nvPicPr>
                <p:cNvPr id="74" name="잉크 73">
                  <a:extLst>
                    <a:ext uri="{FF2B5EF4-FFF2-40B4-BE49-F238E27FC236}">
                      <a16:creationId xmlns:a16="http://schemas.microsoft.com/office/drawing/2014/main" id="{F4CEADCB-5E4E-4E53-B840-6646E022798C}"/>
                    </a:ext>
                  </a:extLst>
                </p:cNvPr>
                <p:cNvPicPr/>
                <p:nvPr/>
              </p:nvPicPr>
              <p:blipFill>
                <a:blip r:embed="rId105"/>
                <a:stretch>
                  <a:fillRect/>
                </a:stretch>
              </p:blipFill>
              <p:spPr>
                <a:xfrm>
                  <a:off x="6807384" y="1721784"/>
                  <a:ext cx="83880" cy="290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6">
              <p14:nvContentPartPr>
                <p14:cNvPr id="75" name="잉크 74">
                  <a:extLst>
                    <a:ext uri="{FF2B5EF4-FFF2-40B4-BE49-F238E27FC236}">
                      <a16:creationId xmlns:a16="http://schemas.microsoft.com/office/drawing/2014/main" id="{2B11DE22-3DC0-4EFB-80BD-2D8554E2D9A3}"/>
                    </a:ext>
                  </a:extLst>
                </p14:cNvPr>
                <p14:cNvContentPartPr/>
                <p14:nvPr/>
              </p14:nvContentPartPr>
              <p14:xfrm>
                <a:off x="6860664" y="1868304"/>
                <a:ext cx="101520" cy="147960"/>
              </p14:xfrm>
            </p:contentPart>
          </mc:Choice>
          <mc:Fallback>
            <p:pic>
              <p:nvPicPr>
                <p:cNvPr id="75" name="잉크 74">
                  <a:extLst>
                    <a:ext uri="{FF2B5EF4-FFF2-40B4-BE49-F238E27FC236}">
                      <a16:creationId xmlns:a16="http://schemas.microsoft.com/office/drawing/2014/main" id="{2B11DE22-3DC0-4EFB-80BD-2D8554E2D9A3}"/>
                    </a:ext>
                  </a:extLst>
                </p:cNvPr>
                <p:cNvPicPr/>
                <p:nvPr/>
              </p:nvPicPr>
              <p:blipFill>
                <a:blip r:embed="rId107"/>
                <a:stretch>
                  <a:fillRect/>
                </a:stretch>
              </p:blipFill>
              <p:spPr>
                <a:xfrm>
                  <a:off x="6851664" y="1859304"/>
                  <a:ext cx="119160" cy="165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8">
              <p14:nvContentPartPr>
                <p14:cNvPr id="76" name="잉크 75">
                  <a:extLst>
                    <a:ext uri="{FF2B5EF4-FFF2-40B4-BE49-F238E27FC236}">
                      <a16:creationId xmlns:a16="http://schemas.microsoft.com/office/drawing/2014/main" id="{6929861D-C287-4715-AFD7-BF1CC001974E}"/>
                    </a:ext>
                  </a:extLst>
                </p14:cNvPr>
                <p14:cNvContentPartPr/>
                <p14:nvPr/>
              </p14:nvContentPartPr>
              <p14:xfrm>
                <a:off x="6907464" y="1898544"/>
                <a:ext cx="114480" cy="10800"/>
              </p14:xfrm>
            </p:contentPart>
          </mc:Choice>
          <mc:Fallback>
            <p:pic>
              <p:nvPicPr>
                <p:cNvPr id="76" name="잉크 75">
                  <a:extLst>
                    <a:ext uri="{FF2B5EF4-FFF2-40B4-BE49-F238E27FC236}">
                      <a16:creationId xmlns:a16="http://schemas.microsoft.com/office/drawing/2014/main" id="{6929861D-C287-4715-AFD7-BF1CC001974E}"/>
                    </a:ext>
                  </a:extLst>
                </p:cNvPr>
                <p:cNvPicPr/>
                <p:nvPr/>
              </p:nvPicPr>
              <p:blipFill>
                <a:blip r:embed="rId109"/>
                <a:stretch>
                  <a:fillRect/>
                </a:stretch>
              </p:blipFill>
              <p:spPr>
                <a:xfrm>
                  <a:off x="6898464" y="1889544"/>
                  <a:ext cx="132120" cy="28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0">
              <p14:nvContentPartPr>
                <p14:cNvPr id="77" name="잉크 76">
                  <a:extLst>
                    <a:ext uri="{FF2B5EF4-FFF2-40B4-BE49-F238E27FC236}">
                      <a16:creationId xmlns:a16="http://schemas.microsoft.com/office/drawing/2014/main" id="{A75B573C-3F88-4D2D-854D-1DC8904437DE}"/>
                    </a:ext>
                  </a:extLst>
                </p14:cNvPr>
                <p14:cNvContentPartPr/>
                <p14:nvPr/>
              </p14:nvContentPartPr>
              <p14:xfrm>
                <a:off x="6926904" y="1928784"/>
                <a:ext cx="104040" cy="40320"/>
              </p14:xfrm>
            </p:contentPart>
          </mc:Choice>
          <mc:Fallback>
            <p:pic>
              <p:nvPicPr>
                <p:cNvPr id="77" name="잉크 76">
                  <a:extLst>
                    <a:ext uri="{FF2B5EF4-FFF2-40B4-BE49-F238E27FC236}">
                      <a16:creationId xmlns:a16="http://schemas.microsoft.com/office/drawing/2014/main" id="{A75B573C-3F88-4D2D-854D-1DC8904437DE}"/>
                    </a:ext>
                  </a:extLst>
                </p:cNvPr>
                <p:cNvPicPr/>
                <p:nvPr/>
              </p:nvPicPr>
              <p:blipFill>
                <a:blip r:embed="rId111"/>
                <a:stretch>
                  <a:fillRect/>
                </a:stretch>
              </p:blipFill>
              <p:spPr>
                <a:xfrm>
                  <a:off x="6917904" y="1919784"/>
                  <a:ext cx="121680" cy="57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2">
              <p14:nvContentPartPr>
                <p14:cNvPr id="78" name="잉크 77">
                  <a:extLst>
                    <a:ext uri="{FF2B5EF4-FFF2-40B4-BE49-F238E27FC236}">
                      <a16:creationId xmlns:a16="http://schemas.microsoft.com/office/drawing/2014/main" id="{19835B05-38EF-4819-B71E-7F00FBF9F6C3}"/>
                    </a:ext>
                  </a:extLst>
                </p14:cNvPr>
                <p14:cNvContentPartPr/>
                <p14:nvPr/>
              </p14:nvContentPartPr>
              <p14:xfrm>
                <a:off x="7041384" y="1849224"/>
                <a:ext cx="72000" cy="244080"/>
              </p14:xfrm>
            </p:contentPart>
          </mc:Choice>
          <mc:Fallback>
            <p:pic>
              <p:nvPicPr>
                <p:cNvPr id="78" name="잉크 77">
                  <a:extLst>
                    <a:ext uri="{FF2B5EF4-FFF2-40B4-BE49-F238E27FC236}">
                      <a16:creationId xmlns:a16="http://schemas.microsoft.com/office/drawing/2014/main" id="{19835B05-38EF-4819-B71E-7F00FBF9F6C3}"/>
                    </a:ext>
                  </a:extLst>
                </p:cNvPr>
                <p:cNvPicPr/>
                <p:nvPr/>
              </p:nvPicPr>
              <p:blipFill>
                <a:blip r:embed="rId113"/>
                <a:stretch>
                  <a:fillRect/>
                </a:stretch>
              </p:blipFill>
              <p:spPr>
                <a:xfrm>
                  <a:off x="7032384" y="1840224"/>
                  <a:ext cx="89640" cy="261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4">
              <p14:nvContentPartPr>
                <p14:cNvPr id="79" name="잉크 78">
                  <a:extLst>
                    <a:ext uri="{FF2B5EF4-FFF2-40B4-BE49-F238E27FC236}">
                      <a16:creationId xmlns:a16="http://schemas.microsoft.com/office/drawing/2014/main" id="{C8279A09-CFCF-44B6-A6CE-292877606C16}"/>
                    </a:ext>
                  </a:extLst>
                </p14:cNvPr>
                <p14:cNvContentPartPr/>
                <p14:nvPr/>
              </p14:nvContentPartPr>
              <p14:xfrm>
                <a:off x="5796504" y="2412984"/>
                <a:ext cx="159120" cy="38520"/>
              </p14:xfrm>
            </p:contentPart>
          </mc:Choice>
          <mc:Fallback>
            <p:pic>
              <p:nvPicPr>
                <p:cNvPr id="79" name="잉크 78">
                  <a:extLst>
                    <a:ext uri="{FF2B5EF4-FFF2-40B4-BE49-F238E27FC236}">
                      <a16:creationId xmlns:a16="http://schemas.microsoft.com/office/drawing/2014/main" id="{C8279A09-CFCF-44B6-A6CE-292877606C16}"/>
                    </a:ext>
                  </a:extLst>
                </p:cNvPr>
                <p:cNvPicPr/>
                <p:nvPr/>
              </p:nvPicPr>
              <p:blipFill>
                <a:blip r:embed="rId115"/>
                <a:stretch>
                  <a:fillRect/>
                </a:stretch>
              </p:blipFill>
              <p:spPr>
                <a:xfrm>
                  <a:off x="5787504" y="2403984"/>
                  <a:ext cx="176760" cy="56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6">
              <p14:nvContentPartPr>
                <p14:cNvPr id="80" name="잉크 79">
                  <a:extLst>
                    <a:ext uri="{FF2B5EF4-FFF2-40B4-BE49-F238E27FC236}">
                      <a16:creationId xmlns:a16="http://schemas.microsoft.com/office/drawing/2014/main" id="{3381AC1B-6A5D-4874-877C-B55E123AC7A7}"/>
                    </a:ext>
                  </a:extLst>
                </p14:cNvPr>
                <p14:cNvContentPartPr/>
                <p14:nvPr/>
              </p14:nvContentPartPr>
              <p14:xfrm>
                <a:off x="5813064" y="2464464"/>
                <a:ext cx="125280" cy="29160"/>
              </p14:xfrm>
            </p:contentPart>
          </mc:Choice>
          <mc:Fallback>
            <p:pic>
              <p:nvPicPr>
                <p:cNvPr id="80" name="잉크 79">
                  <a:extLst>
                    <a:ext uri="{FF2B5EF4-FFF2-40B4-BE49-F238E27FC236}">
                      <a16:creationId xmlns:a16="http://schemas.microsoft.com/office/drawing/2014/main" id="{3381AC1B-6A5D-4874-877C-B55E123AC7A7}"/>
                    </a:ext>
                  </a:extLst>
                </p:cNvPr>
                <p:cNvPicPr/>
                <p:nvPr/>
              </p:nvPicPr>
              <p:blipFill>
                <a:blip r:embed="rId117"/>
                <a:stretch>
                  <a:fillRect/>
                </a:stretch>
              </p:blipFill>
              <p:spPr>
                <a:xfrm>
                  <a:off x="5804064" y="2455464"/>
                  <a:ext cx="142920" cy="46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8">
              <p14:nvContentPartPr>
                <p14:cNvPr id="81" name="잉크 80">
                  <a:extLst>
                    <a:ext uri="{FF2B5EF4-FFF2-40B4-BE49-F238E27FC236}">
                      <a16:creationId xmlns:a16="http://schemas.microsoft.com/office/drawing/2014/main" id="{9AA14407-60CF-4A95-911E-9316335C699D}"/>
                    </a:ext>
                  </a:extLst>
                </p14:cNvPr>
                <p14:cNvContentPartPr/>
                <p14:nvPr/>
              </p14:nvContentPartPr>
              <p14:xfrm>
                <a:off x="5869944" y="2510904"/>
                <a:ext cx="87840" cy="104760"/>
              </p14:xfrm>
            </p:contentPart>
          </mc:Choice>
          <mc:Fallback>
            <p:pic>
              <p:nvPicPr>
                <p:cNvPr id="81" name="잉크 80">
                  <a:extLst>
                    <a:ext uri="{FF2B5EF4-FFF2-40B4-BE49-F238E27FC236}">
                      <a16:creationId xmlns:a16="http://schemas.microsoft.com/office/drawing/2014/main" id="{9AA14407-60CF-4A95-911E-9316335C699D}"/>
                    </a:ext>
                  </a:extLst>
                </p:cNvPr>
                <p:cNvPicPr/>
                <p:nvPr/>
              </p:nvPicPr>
              <p:blipFill>
                <a:blip r:embed="rId119"/>
                <a:stretch>
                  <a:fillRect/>
                </a:stretch>
              </p:blipFill>
              <p:spPr>
                <a:xfrm>
                  <a:off x="5860944" y="2501904"/>
                  <a:ext cx="105480" cy="122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20">
              <p14:nvContentPartPr>
                <p14:cNvPr id="82" name="잉크 81">
                  <a:extLst>
                    <a:ext uri="{FF2B5EF4-FFF2-40B4-BE49-F238E27FC236}">
                      <a16:creationId xmlns:a16="http://schemas.microsoft.com/office/drawing/2014/main" id="{08461057-56A7-46C4-9C7B-3F7F196AE339}"/>
                    </a:ext>
                  </a:extLst>
                </p14:cNvPr>
                <p14:cNvContentPartPr/>
                <p14:nvPr/>
              </p14:nvContentPartPr>
              <p14:xfrm>
                <a:off x="5946264" y="2447184"/>
                <a:ext cx="70920" cy="215280"/>
              </p14:xfrm>
            </p:contentPart>
          </mc:Choice>
          <mc:Fallback>
            <p:pic>
              <p:nvPicPr>
                <p:cNvPr id="82" name="잉크 81">
                  <a:extLst>
                    <a:ext uri="{FF2B5EF4-FFF2-40B4-BE49-F238E27FC236}">
                      <a16:creationId xmlns:a16="http://schemas.microsoft.com/office/drawing/2014/main" id="{08461057-56A7-46C4-9C7B-3F7F196AE339}"/>
                    </a:ext>
                  </a:extLst>
                </p:cNvPr>
                <p:cNvPicPr/>
                <p:nvPr/>
              </p:nvPicPr>
              <p:blipFill>
                <a:blip r:embed="rId121"/>
                <a:stretch>
                  <a:fillRect/>
                </a:stretch>
              </p:blipFill>
              <p:spPr>
                <a:xfrm>
                  <a:off x="5937264" y="2438184"/>
                  <a:ext cx="88560" cy="232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22">
              <p14:nvContentPartPr>
                <p14:cNvPr id="83" name="잉크 82">
                  <a:extLst>
                    <a:ext uri="{FF2B5EF4-FFF2-40B4-BE49-F238E27FC236}">
                      <a16:creationId xmlns:a16="http://schemas.microsoft.com/office/drawing/2014/main" id="{A450817F-9548-4A05-BD59-7A7DAFEB230C}"/>
                    </a:ext>
                  </a:extLst>
                </p14:cNvPr>
                <p14:cNvContentPartPr/>
                <p14:nvPr/>
              </p14:nvContentPartPr>
              <p14:xfrm>
                <a:off x="5999904" y="2518824"/>
                <a:ext cx="91800" cy="57960"/>
              </p14:xfrm>
            </p:contentPart>
          </mc:Choice>
          <mc:Fallback>
            <p:pic>
              <p:nvPicPr>
                <p:cNvPr id="83" name="잉크 82">
                  <a:extLst>
                    <a:ext uri="{FF2B5EF4-FFF2-40B4-BE49-F238E27FC236}">
                      <a16:creationId xmlns:a16="http://schemas.microsoft.com/office/drawing/2014/main" id="{A450817F-9548-4A05-BD59-7A7DAFEB230C}"/>
                    </a:ext>
                  </a:extLst>
                </p:cNvPr>
                <p:cNvPicPr/>
                <p:nvPr/>
              </p:nvPicPr>
              <p:blipFill>
                <a:blip r:embed="rId123"/>
                <a:stretch>
                  <a:fillRect/>
                </a:stretch>
              </p:blipFill>
              <p:spPr>
                <a:xfrm>
                  <a:off x="5990904" y="2509824"/>
                  <a:ext cx="109440" cy="75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24">
              <p14:nvContentPartPr>
                <p14:cNvPr id="84" name="잉크 83">
                  <a:extLst>
                    <a:ext uri="{FF2B5EF4-FFF2-40B4-BE49-F238E27FC236}">
                      <a16:creationId xmlns:a16="http://schemas.microsoft.com/office/drawing/2014/main" id="{6E2C58EE-39A9-4BA3-A816-144BDD7351E9}"/>
                    </a:ext>
                  </a:extLst>
                </p14:cNvPr>
                <p14:cNvContentPartPr/>
                <p14:nvPr/>
              </p14:nvContentPartPr>
              <p14:xfrm>
                <a:off x="6115824" y="2450064"/>
                <a:ext cx="98640" cy="159120"/>
              </p14:xfrm>
            </p:contentPart>
          </mc:Choice>
          <mc:Fallback>
            <p:pic>
              <p:nvPicPr>
                <p:cNvPr id="84" name="잉크 83">
                  <a:extLst>
                    <a:ext uri="{FF2B5EF4-FFF2-40B4-BE49-F238E27FC236}">
                      <a16:creationId xmlns:a16="http://schemas.microsoft.com/office/drawing/2014/main" id="{6E2C58EE-39A9-4BA3-A816-144BDD7351E9}"/>
                    </a:ext>
                  </a:extLst>
                </p:cNvPr>
                <p:cNvPicPr/>
                <p:nvPr/>
              </p:nvPicPr>
              <p:blipFill>
                <a:blip r:embed="rId125"/>
                <a:stretch>
                  <a:fillRect/>
                </a:stretch>
              </p:blipFill>
              <p:spPr>
                <a:xfrm>
                  <a:off x="6106824" y="2441064"/>
                  <a:ext cx="116280" cy="176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26">
              <p14:nvContentPartPr>
                <p14:cNvPr id="85" name="잉크 84">
                  <a:extLst>
                    <a:ext uri="{FF2B5EF4-FFF2-40B4-BE49-F238E27FC236}">
                      <a16:creationId xmlns:a16="http://schemas.microsoft.com/office/drawing/2014/main" id="{86F84DDF-C09C-4922-870E-1A66783620D1}"/>
                    </a:ext>
                  </a:extLst>
                </p14:cNvPr>
                <p14:cNvContentPartPr/>
                <p14:nvPr/>
              </p14:nvContentPartPr>
              <p14:xfrm>
                <a:off x="6210144" y="2229024"/>
                <a:ext cx="27000" cy="390240"/>
              </p14:xfrm>
            </p:contentPart>
          </mc:Choice>
          <mc:Fallback>
            <p:pic>
              <p:nvPicPr>
                <p:cNvPr id="85" name="잉크 84">
                  <a:extLst>
                    <a:ext uri="{FF2B5EF4-FFF2-40B4-BE49-F238E27FC236}">
                      <a16:creationId xmlns:a16="http://schemas.microsoft.com/office/drawing/2014/main" id="{86F84DDF-C09C-4922-870E-1A66783620D1}"/>
                    </a:ext>
                  </a:extLst>
                </p:cNvPr>
                <p:cNvPicPr/>
                <p:nvPr/>
              </p:nvPicPr>
              <p:blipFill>
                <a:blip r:embed="rId127"/>
                <a:stretch>
                  <a:fillRect/>
                </a:stretch>
              </p:blipFill>
              <p:spPr>
                <a:xfrm>
                  <a:off x="6201144" y="2220024"/>
                  <a:ext cx="44640" cy="407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28">
              <p14:nvContentPartPr>
                <p14:cNvPr id="86" name="잉크 85">
                  <a:extLst>
                    <a:ext uri="{FF2B5EF4-FFF2-40B4-BE49-F238E27FC236}">
                      <a16:creationId xmlns:a16="http://schemas.microsoft.com/office/drawing/2014/main" id="{EAC3B235-2360-4B7B-9B7C-266BC92A473E}"/>
                    </a:ext>
                  </a:extLst>
                </p14:cNvPr>
                <p14:cNvContentPartPr/>
                <p14:nvPr/>
              </p14:nvContentPartPr>
              <p14:xfrm>
                <a:off x="6228864" y="2519544"/>
                <a:ext cx="92160" cy="47520"/>
              </p14:xfrm>
            </p:contentPart>
          </mc:Choice>
          <mc:Fallback>
            <p:pic>
              <p:nvPicPr>
                <p:cNvPr id="86" name="잉크 85">
                  <a:extLst>
                    <a:ext uri="{FF2B5EF4-FFF2-40B4-BE49-F238E27FC236}">
                      <a16:creationId xmlns:a16="http://schemas.microsoft.com/office/drawing/2014/main" id="{EAC3B235-2360-4B7B-9B7C-266BC92A473E}"/>
                    </a:ext>
                  </a:extLst>
                </p:cNvPr>
                <p:cNvPicPr/>
                <p:nvPr/>
              </p:nvPicPr>
              <p:blipFill>
                <a:blip r:embed="rId129"/>
                <a:stretch>
                  <a:fillRect/>
                </a:stretch>
              </p:blipFill>
              <p:spPr>
                <a:xfrm>
                  <a:off x="6219864" y="2510544"/>
                  <a:ext cx="109800" cy="65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30">
              <p14:nvContentPartPr>
                <p14:cNvPr id="87" name="잉크 86">
                  <a:extLst>
                    <a:ext uri="{FF2B5EF4-FFF2-40B4-BE49-F238E27FC236}">
                      <a16:creationId xmlns:a16="http://schemas.microsoft.com/office/drawing/2014/main" id="{54CA71AB-07AB-4E4B-B4DD-40C585C178B9}"/>
                    </a:ext>
                  </a:extLst>
                </p14:cNvPr>
                <p14:cNvContentPartPr/>
                <p14:nvPr/>
              </p14:nvContentPartPr>
              <p14:xfrm>
                <a:off x="6293664" y="2420544"/>
                <a:ext cx="110160" cy="55800"/>
              </p14:xfrm>
            </p:contentPart>
          </mc:Choice>
          <mc:Fallback>
            <p:pic>
              <p:nvPicPr>
                <p:cNvPr id="87" name="잉크 86">
                  <a:extLst>
                    <a:ext uri="{FF2B5EF4-FFF2-40B4-BE49-F238E27FC236}">
                      <a16:creationId xmlns:a16="http://schemas.microsoft.com/office/drawing/2014/main" id="{54CA71AB-07AB-4E4B-B4DD-40C585C178B9}"/>
                    </a:ext>
                  </a:extLst>
                </p:cNvPr>
                <p:cNvPicPr/>
                <p:nvPr/>
              </p:nvPicPr>
              <p:blipFill>
                <a:blip r:embed="rId131"/>
                <a:stretch>
                  <a:fillRect/>
                </a:stretch>
              </p:blipFill>
              <p:spPr>
                <a:xfrm>
                  <a:off x="6284664" y="2411544"/>
                  <a:ext cx="127800" cy="73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32">
              <p14:nvContentPartPr>
                <p14:cNvPr id="88" name="잉크 87">
                  <a:extLst>
                    <a:ext uri="{FF2B5EF4-FFF2-40B4-BE49-F238E27FC236}">
                      <a16:creationId xmlns:a16="http://schemas.microsoft.com/office/drawing/2014/main" id="{FD846243-964F-4E35-A488-AA18924255DF}"/>
                    </a:ext>
                  </a:extLst>
                </p14:cNvPr>
                <p14:cNvContentPartPr/>
                <p14:nvPr/>
              </p14:nvContentPartPr>
              <p14:xfrm>
                <a:off x="6297264" y="2459424"/>
                <a:ext cx="111600" cy="19800"/>
              </p14:xfrm>
            </p:contentPart>
          </mc:Choice>
          <mc:Fallback>
            <p:pic>
              <p:nvPicPr>
                <p:cNvPr id="88" name="잉크 87">
                  <a:extLst>
                    <a:ext uri="{FF2B5EF4-FFF2-40B4-BE49-F238E27FC236}">
                      <a16:creationId xmlns:a16="http://schemas.microsoft.com/office/drawing/2014/main" id="{FD846243-964F-4E35-A488-AA18924255DF}"/>
                    </a:ext>
                  </a:extLst>
                </p:cNvPr>
                <p:cNvPicPr/>
                <p:nvPr/>
              </p:nvPicPr>
              <p:blipFill>
                <a:blip r:embed="rId133"/>
                <a:stretch>
                  <a:fillRect/>
                </a:stretch>
              </p:blipFill>
              <p:spPr>
                <a:xfrm>
                  <a:off x="6288264" y="2450424"/>
                  <a:ext cx="129240" cy="37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34">
              <p14:nvContentPartPr>
                <p14:cNvPr id="89" name="잉크 88">
                  <a:extLst>
                    <a:ext uri="{FF2B5EF4-FFF2-40B4-BE49-F238E27FC236}">
                      <a16:creationId xmlns:a16="http://schemas.microsoft.com/office/drawing/2014/main" id="{7B3DA873-EA7E-48F6-8B34-207418F975A4}"/>
                    </a:ext>
                  </a:extLst>
                </p14:cNvPr>
                <p14:cNvContentPartPr/>
                <p14:nvPr/>
              </p14:nvContentPartPr>
              <p14:xfrm>
                <a:off x="6314184" y="2494704"/>
                <a:ext cx="131760" cy="159480"/>
              </p14:xfrm>
            </p:contentPart>
          </mc:Choice>
          <mc:Fallback>
            <p:pic>
              <p:nvPicPr>
                <p:cNvPr id="89" name="잉크 88">
                  <a:extLst>
                    <a:ext uri="{FF2B5EF4-FFF2-40B4-BE49-F238E27FC236}">
                      <a16:creationId xmlns:a16="http://schemas.microsoft.com/office/drawing/2014/main" id="{7B3DA873-EA7E-48F6-8B34-207418F975A4}"/>
                    </a:ext>
                  </a:extLst>
                </p:cNvPr>
                <p:cNvPicPr/>
                <p:nvPr/>
              </p:nvPicPr>
              <p:blipFill>
                <a:blip r:embed="rId135"/>
                <a:stretch>
                  <a:fillRect/>
                </a:stretch>
              </p:blipFill>
              <p:spPr>
                <a:xfrm>
                  <a:off x="6305184" y="2485704"/>
                  <a:ext cx="149400" cy="177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36">
              <p14:nvContentPartPr>
                <p14:cNvPr id="90" name="잉크 89">
                  <a:extLst>
                    <a:ext uri="{FF2B5EF4-FFF2-40B4-BE49-F238E27FC236}">
                      <a16:creationId xmlns:a16="http://schemas.microsoft.com/office/drawing/2014/main" id="{021D6BAD-FE40-439D-AB2D-DF9B52657F89}"/>
                    </a:ext>
                  </a:extLst>
                </p14:cNvPr>
                <p14:cNvContentPartPr/>
                <p14:nvPr/>
              </p14:nvContentPartPr>
              <p14:xfrm>
                <a:off x="6426144" y="2478864"/>
                <a:ext cx="63720" cy="163080"/>
              </p14:xfrm>
            </p:contentPart>
          </mc:Choice>
          <mc:Fallback>
            <p:pic>
              <p:nvPicPr>
                <p:cNvPr id="90" name="잉크 89">
                  <a:extLst>
                    <a:ext uri="{FF2B5EF4-FFF2-40B4-BE49-F238E27FC236}">
                      <a16:creationId xmlns:a16="http://schemas.microsoft.com/office/drawing/2014/main" id="{021D6BAD-FE40-439D-AB2D-DF9B52657F89}"/>
                    </a:ext>
                  </a:extLst>
                </p:cNvPr>
                <p:cNvPicPr/>
                <p:nvPr/>
              </p:nvPicPr>
              <p:blipFill>
                <a:blip r:embed="rId137"/>
                <a:stretch>
                  <a:fillRect/>
                </a:stretch>
              </p:blipFill>
              <p:spPr>
                <a:xfrm>
                  <a:off x="6417144" y="2469864"/>
                  <a:ext cx="81360" cy="180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38">
              <p14:nvContentPartPr>
                <p14:cNvPr id="91" name="잉크 90">
                  <a:extLst>
                    <a:ext uri="{FF2B5EF4-FFF2-40B4-BE49-F238E27FC236}">
                      <a16:creationId xmlns:a16="http://schemas.microsoft.com/office/drawing/2014/main" id="{1CC6EE51-4323-4D8C-A1D9-C9D97DD774A8}"/>
                    </a:ext>
                  </a:extLst>
                </p14:cNvPr>
                <p14:cNvContentPartPr/>
                <p14:nvPr/>
              </p14:nvContentPartPr>
              <p14:xfrm>
                <a:off x="6472944" y="2537904"/>
                <a:ext cx="78480" cy="51840"/>
              </p14:xfrm>
            </p:contentPart>
          </mc:Choice>
          <mc:Fallback>
            <p:pic>
              <p:nvPicPr>
                <p:cNvPr id="91" name="잉크 90">
                  <a:extLst>
                    <a:ext uri="{FF2B5EF4-FFF2-40B4-BE49-F238E27FC236}">
                      <a16:creationId xmlns:a16="http://schemas.microsoft.com/office/drawing/2014/main" id="{1CC6EE51-4323-4D8C-A1D9-C9D97DD774A8}"/>
                    </a:ext>
                  </a:extLst>
                </p:cNvPr>
                <p:cNvPicPr/>
                <p:nvPr/>
              </p:nvPicPr>
              <p:blipFill>
                <a:blip r:embed="rId139"/>
                <a:stretch>
                  <a:fillRect/>
                </a:stretch>
              </p:blipFill>
              <p:spPr>
                <a:xfrm>
                  <a:off x="6463944" y="2528904"/>
                  <a:ext cx="96120" cy="69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40">
              <p14:nvContentPartPr>
                <p14:cNvPr id="92" name="잉크 91">
                  <a:extLst>
                    <a:ext uri="{FF2B5EF4-FFF2-40B4-BE49-F238E27FC236}">
                      <a16:creationId xmlns:a16="http://schemas.microsoft.com/office/drawing/2014/main" id="{4627AF4D-3BE9-4DE0-B944-7383C2D9BAA8}"/>
                    </a:ext>
                  </a:extLst>
                </p14:cNvPr>
                <p14:cNvContentPartPr/>
                <p14:nvPr/>
              </p14:nvContentPartPr>
              <p14:xfrm>
                <a:off x="6558624" y="2453304"/>
                <a:ext cx="84240" cy="148680"/>
              </p14:xfrm>
            </p:contentPart>
          </mc:Choice>
          <mc:Fallback>
            <p:pic>
              <p:nvPicPr>
                <p:cNvPr id="92" name="잉크 91">
                  <a:extLst>
                    <a:ext uri="{FF2B5EF4-FFF2-40B4-BE49-F238E27FC236}">
                      <a16:creationId xmlns:a16="http://schemas.microsoft.com/office/drawing/2014/main" id="{4627AF4D-3BE9-4DE0-B944-7383C2D9BAA8}"/>
                    </a:ext>
                  </a:extLst>
                </p:cNvPr>
                <p:cNvPicPr/>
                <p:nvPr/>
              </p:nvPicPr>
              <p:blipFill>
                <a:blip r:embed="rId141"/>
                <a:stretch>
                  <a:fillRect/>
                </a:stretch>
              </p:blipFill>
              <p:spPr>
                <a:xfrm>
                  <a:off x="6549624" y="2444304"/>
                  <a:ext cx="101880" cy="166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42">
              <p14:nvContentPartPr>
                <p14:cNvPr id="93" name="잉크 92">
                  <a:extLst>
                    <a:ext uri="{FF2B5EF4-FFF2-40B4-BE49-F238E27FC236}">
                      <a16:creationId xmlns:a16="http://schemas.microsoft.com/office/drawing/2014/main" id="{0464D0F9-2DA8-4800-BB32-CC425E3823BE}"/>
                    </a:ext>
                  </a:extLst>
                </p14:cNvPr>
                <p14:cNvContentPartPr/>
                <p14:nvPr/>
              </p14:nvContentPartPr>
              <p14:xfrm>
                <a:off x="6642504" y="2451144"/>
                <a:ext cx="24120" cy="174240"/>
              </p14:xfrm>
            </p:contentPart>
          </mc:Choice>
          <mc:Fallback>
            <p:pic>
              <p:nvPicPr>
                <p:cNvPr id="93" name="잉크 92">
                  <a:extLst>
                    <a:ext uri="{FF2B5EF4-FFF2-40B4-BE49-F238E27FC236}">
                      <a16:creationId xmlns:a16="http://schemas.microsoft.com/office/drawing/2014/main" id="{0464D0F9-2DA8-4800-BB32-CC425E3823BE}"/>
                    </a:ext>
                  </a:extLst>
                </p:cNvPr>
                <p:cNvPicPr/>
                <p:nvPr/>
              </p:nvPicPr>
              <p:blipFill>
                <a:blip r:embed="rId143"/>
                <a:stretch>
                  <a:fillRect/>
                </a:stretch>
              </p:blipFill>
              <p:spPr>
                <a:xfrm>
                  <a:off x="6633504" y="2442144"/>
                  <a:ext cx="41760" cy="191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44">
              <p14:nvContentPartPr>
                <p14:cNvPr id="94" name="잉크 93">
                  <a:extLst>
                    <a:ext uri="{FF2B5EF4-FFF2-40B4-BE49-F238E27FC236}">
                      <a16:creationId xmlns:a16="http://schemas.microsoft.com/office/drawing/2014/main" id="{6B02C794-5223-4B1B-BF99-51677A8DA8A6}"/>
                    </a:ext>
                  </a:extLst>
                </p14:cNvPr>
                <p14:cNvContentPartPr/>
                <p14:nvPr/>
              </p14:nvContentPartPr>
              <p14:xfrm>
                <a:off x="6652944" y="2461944"/>
                <a:ext cx="117000" cy="114120"/>
              </p14:xfrm>
            </p:contentPart>
          </mc:Choice>
          <mc:Fallback>
            <p:pic>
              <p:nvPicPr>
                <p:cNvPr id="94" name="잉크 93">
                  <a:extLst>
                    <a:ext uri="{FF2B5EF4-FFF2-40B4-BE49-F238E27FC236}">
                      <a16:creationId xmlns:a16="http://schemas.microsoft.com/office/drawing/2014/main" id="{6B02C794-5223-4B1B-BF99-51677A8DA8A6}"/>
                    </a:ext>
                  </a:extLst>
                </p:cNvPr>
                <p:cNvPicPr/>
                <p:nvPr/>
              </p:nvPicPr>
              <p:blipFill>
                <a:blip r:embed="rId145"/>
                <a:stretch>
                  <a:fillRect/>
                </a:stretch>
              </p:blipFill>
              <p:spPr>
                <a:xfrm>
                  <a:off x="6643944" y="2452944"/>
                  <a:ext cx="134640" cy="131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46">
              <p14:nvContentPartPr>
                <p14:cNvPr id="95" name="잉크 94">
                  <a:extLst>
                    <a:ext uri="{FF2B5EF4-FFF2-40B4-BE49-F238E27FC236}">
                      <a16:creationId xmlns:a16="http://schemas.microsoft.com/office/drawing/2014/main" id="{9B7AA817-05ED-4744-B90C-0EFF71ADA204}"/>
                    </a:ext>
                  </a:extLst>
                </p14:cNvPr>
                <p14:cNvContentPartPr/>
                <p14:nvPr/>
              </p14:nvContentPartPr>
              <p14:xfrm>
                <a:off x="6816384" y="2429544"/>
                <a:ext cx="154080" cy="52920"/>
              </p14:xfrm>
            </p:contentPart>
          </mc:Choice>
          <mc:Fallback>
            <p:pic>
              <p:nvPicPr>
                <p:cNvPr id="95" name="잉크 94">
                  <a:extLst>
                    <a:ext uri="{FF2B5EF4-FFF2-40B4-BE49-F238E27FC236}">
                      <a16:creationId xmlns:a16="http://schemas.microsoft.com/office/drawing/2014/main" id="{9B7AA817-05ED-4744-B90C-0EFF71ADA204}"/>
                    </a:ext>
                  </a:extLst>
                </p:cNvPr>
                <p:cNvPicPr/>
                <p:nvPr/>
              </p:nvPicPr>
              <p:blipFill>
                <a:blip r:embed="rId147"/>
                <a:stretch>
                  <a:fillRect/>
                </a:stretch>
              </p:blipFill>
              <p:spPr>
                <a:xfrm>
                  <a:off x="6807384" y="2420544"/>
                  <a:ext cx="171720" cy="70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48">
              <p14:nvContentPartPr>
                <p14:cNvPr id="96" name="잉크 95">
                  <a:extLst>
                    <a:ext uri="{FF2B5EF4-FFF2-40B4-BE49-F238E27FC236}">
                      <a16:creationId xmlns:a16="http://schemas.microsoft.com/office/drawing/2014/main" id="{9B436E9A-A1A0-4726-A833-2D49133DE0A0}"/>
                    </a:ext>
                  </a:extLst>
                </p14:cNvPr>
                <p14:cNvContentPartPr/>
                <p14:nvPr/>
              </p14:nvContentPartPr>
              <p14:xfrm>
                <a:off x="6836184" y="2470584"/>
                <a:ext cx="121320" cy="158760"/>
              </p14:xfrm>
            </p:contentPart>
          </mc:Choice>
          <mc:Fallback>
            <p:pic>
              <p:nvPicPr>
                <p:cNvPr id="96" name="잉크 95">
                  <a:extLst>
                    <a:ext uri="{FF2B5EF4-FFF2-40B4-BE49-F238E27FC236}">
                      <a16:creationId xmlns:a16="http://schemas.microsoft.com/office/drawing/2014/main" id="{9B436E9A-A1A0-4726-A833-2D49133DE0A0}"/>
                    </a:ext>
                  </a:extLst>
                </p:cNvPr>
                <p:cNvPicPr/>
                <p:nvPr/>
              </p:nvPicPr>
              <p:blipFill>
                <a:blip r:embed="rId149"/>
                <a:stretch>
                  <a:fillRect/>
                </a:stretch>
              </p:blipFill>
              <p:spPr>
                <a:xfrm>
                  <a:off x="6827184" y="2461584"/>
                  <a:ext cx="138960" cy="176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50">
              <p14:nvContentPartPr>
                <p14:cNvPr id="97" name="잉크 96">
                  <a:extLst>
                    <a:ext uri="{FF2B5EF4-FFF2-40B4-BE49-F238E27FC236}">
                      <a16:creationId xmlns:a16="http://schemas.microsoft.com/office/drawing/2014/main" id="{2388AFFD-B0B3-4C86-8CDD-346C2996741C}"/>
                    </a:ext>
                  </a:extLst>
                </p14:cNvPr>
                <p14:cNvContentPartPr/>
                <p14:nvPr/>
              </p14:nvContentPartPr>
              <p14:xfrm>
                <a:off x="6961824" y="2464464"/>
                <a:ext cx="21240" cy="138960"/>
              </p14:xfrm>
            </p:contentPart>
          </mc:Choice>
          <mc:Fallback>
            <p:pic>
              <p:nvPicPr>
                <p:cNvPr id="97" name="잉크 96">
                  <a:extLst>
                    <a:ext uri="{FF2B5EF4-FFF2-40B4-BE49-F238E27FC236}">
                      <a16:creationId xmlns:a16="http://schemas.microsoft.com/office/drawing/2014/main" id="{2388AFFD-B0B3-4C86-8CDD-346C2996741C}"/>
                    </a:ext>
                  </a:extLst>
                </p:cNvPr>
                <p:cNvPicPr/>
                <p:nvPr/>
              </p:nvPicPr>
              <p:blipFill>
                <a:blip r:embed="rId151"/>
                <a:stretch>
                  <a:fillRect/>
                </a:stretch>
              </p:blipFill>
              <p:spPr>
                <a:xfrm>
                  <a:off x="6952824" y="2455464"/>
                  <a:ext cx="38880" cy="156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52">
              <p14:nvContentPartPr>
                <p14:cNvPr id="98" name="잉크 97">
                  <a:extLst>
                    <a:ext uri="{FF2B5EF4-FFF2-40B4-BE49-F238E27FC236}">
                      <a16:creationId xmlns:a16="http://schemas.microsoft.com/office/drawing/2014/main" id="{FCFA3EF0-A6B0-4B6E-A72C-A899F2D098C3}"/>
                    </a:ext>
                  </a:extLst>
                </p14:cNvPr>
                <p14:cNvContentPartPr/>
                <p14:nvPr/>
              </p14:nvContentPartPr>
              <p14:xfrm>
                <a:off x="6977664" y="2499744"/>
                <a:ext cx="90360" cy="59760"/>
              </p14:xfrm>
            </p:contentPart>
          </mc:Choice>
          <mc:Fallback>
            <p:pic>
              <p:nvPicPr>
                <p:cNvPr id="98" name="잉크 97">
                  <a:extLst>
                    <a:ext uri="{FF2B5EF4-FFF2-40B4-BE49-F238E27FC236}">
                      <a16:creationId xmlns:a16="http://schemas.microsoft.com/office/drawing/2014/main" id="{FCFA3EF0-A6B0-4B6E-A72C-A899F2D098C3}"/>
                    </a:ext>
                  </a:extLst>
                </p:cNvPr>
                <p:cNvPicPr/>
                <p:nvPr/>
              </p:nvPicPr>
              <p:blipFill>
                <a:blip r:embed="rId153"/>
                <a:stretch>
                  <a:fillRect/>
                </a:stretch>
              </p:blipFill>
              <p:spPr>
                <a:xfrm>
                  <a:off x="6968664" y="2490744"/>
                  <a:ext cx="108000" cy="77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54">
              <p14:nvContentPartPr>
                <p14:cNvPr id="99" name="잉크 98">
                  <a:extLst>
                    <a:ext uri="{FF2B5EF4-FFF2-40B4-BE49-F238E27FC236}">
                      <a16:creationId xmlns:a16="http://schemas.microsoft.com/office/drawing/2014/main" id="{72302A40-3CDC-4F77-8EA0-8D9515D58170}"/>
                    </a:ext>
                  </a:extLst>
                </p14:cNvPr>
                <p14:cNvContentPartPr/>
                <p14:nvPr/>
              </p14:nvContentPartPr>
              <p14:xfrm>
                <a:off x="7051104" y="2415144"/>
                <a:ext cx="50400" cy="217800"/>
              </p14:xfrm>
            </p:contentPart>
          </mc:Choice>
          <mc:Fallback>
            <p:pic>
              <p:nvPicPr>
                <p:cNvPr id="99" name="잉크 98">
                  <a:extLst>
                    <a:ext uri="{FF2B5EF4-FFF2-40B4-BE49-F238E27FC236}">
                      <a16:creationId xmlns:a16="http://schemas.microsoft.com/office/drawing/2014/main" id="{72302A40-3CDC-4F77-8EA0-8D9515D58170}"/>
                    </a:ext>
                  </a:extLst>
                </p:cNvPr>
                <p:cNvPicPr/>
                <p:nvPr/>
              </p:nvPicPr>
              <p:blipFill>
                <a:blip r:embed="rId155"/>
                <a:stretch>
                  <a:fillRect/>
                </a:stretch>
              </p:blipFill>
              <p:spPr>
                <a:xfrm>
                  <a:off x="7042104" y="2406144"/>
                  <a:ext cx="68040" cy="235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56">
              <p14:nvContentPartPr>
                <p14:cNvPr id="100" name="잉크 99">
                  <a:extLst>
                    <a:ext uri="{FF2B5EF4-FFF2-40B4-BE49-F238E27FC236}">
                      <a16:creationId xmlns:a16="http://schemas.microsoft.com/office/drawing/2014/main" id="{6259075C-FFFE-40BA-8CA0-417358AD095D}"/>
                    </a:ext>
                  </a:extLst>
                </p14:cNvPr>
                <p14:cNvContentPartPr/>
                <p14:nvPr/>
              </p14:nvContentPartPr>
              <p14:xfrm>
                <a:off x="7095744" y="2397144"/>
                <a:ext cx="132840" cy="92520"/>
              </p14:xfrm>
            </p:contentPart>
          </mc:Choice>
          <mc:Fallback>
            <p:pic>
              <p:nvPicPr>
                <p:cNvPr id="100" name="잉크 99">
                  <a:extLst>
                    <a:ext uri="{FF2B5EF4-FFF2-40B4-BE49-F238E27FC236}">
                      <a16:creationId xmlns:a16="http://schemas.microsoft.com/office/drawing/2014/main" id="{6259075C-FFFE-40BA-8CA0-417358AD095D}"/>
                    </a:ext>
                  </a:extLst>
                </p:cNvPr>
                <p:cNvPicPr/>
                <p:nvPr/>
              </p:nvPicPr>
              <p:blipFill>
                <a:blip r:embed="rId157"/>
                <a:stretch>
                  <a:fillRect/>
                </a:stretch>
              </p:blipFill>
              <p:spPr>
                <a:xfrm>
                  <a:off x="7086744" y="2388144"/>
                  <a:ext cx="150480" cy="110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58">
              <p14:nvContentPartPr>
                <p14:cNvPr id="101" name="잉크 100">
                  <a:extLst>
                    <a:ext uri="{FF2B5EF4-FFF2-40B4-BE49-F238E27FC236}">
                      <a16:creationId xmlns:a16="http://schemas.microsoft.com/office/drawing/2014/main" id="{322C7D9A-33CE-465C-BC10-CEA949DF8A8C}"/>
                    </a:ext>
                  </a:extLst>
                </p14:cNvPr>
                <p14:cNvContentPartPr/>
                <p14:nvPr/>
              </p14:nvContentPartPr>
              <p14:xfrm>
                <a:off x="7070544" y="2500104"/>
                <a:ext cx="171720" cy="36720"/>
              </p14:xfrm>
            </p:contentPart>
          </mc:Choice>
          <mc:Fallback>
            <p:pic>
              <p:nvPicPr>
                <p:cNvPr id="101" name="잉크 100">
                  <a:extLst>
                    <a:ext uri="{FF2B5EF4-FFF2-40B4-BE49-F238E27FC236}">
                      <a16:creationId xmlns:a16="http://schemas.microsoft.com/office/drawing/2014/main" id="{322C7D9A-33CE-465C-BC10-CEA949DF8A8C}"/>
                    </a:ext>
                  </a:extLst>
                </p:cNvPr>
                <p:cNvPicPr/>
                <p:nvPr/>
              </p:nvPicPr>
              <p:blipFill>
                <a:blip r:embed="rId159"/>
                <a:stretch>
                  <a:fillRect/>
                </a:stretch>
              </p:blipFill>
              <p:spPr>
                <a:xfrm>
                  <a:off x="7061544" y="2491104"/>
                  <a:ext cx="189360" cy="54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60">
              <p14:nvContentPartPr>
                <p14:cNvPr id="102" name="잉크 101">
                  <a:extLst>
                    <a:ext uri="{FF2B5EF4-FFF2-40B4-BE49-F238E27FC236}">
                      <a16:creationId xmlns:a16="http://schemas.microsoft.com/office/drawing/2014/main" id="{1D386583-2B3E-4662-AAB6-0D5228F8DF75}"/>
                    </a:ext>
                  </a:extLst>
                </p14:cNvPr>
                <p14:cNvContentPartPr/>
                <p14:nvPr/>
              </p14:nvContentPartPr>
              <p14:xfrm>
                <a:off x="7138944" y="2594784"/>
                <a:ext cx="107640" cy="122760"/>
              </p14:xfrm>
            </p:contentPart>
          </mc:Choice>
          <mc:Fallback>
            <p:pic>
              <p:nvPicPr>
                <p:cNvPr id="102" name="잉크 101">
                  <a:extLst>
                    <a:ext uri="{FF2B5EF4-FFF2-40B4-BE49-F238E27FC236}">
                      <a16:creationId xmlns:a16="http://schemas.microsoft.com/office/drawing/2014/main" id="{1D386583-2B3E-4662-AAB6-0D5228F8DF75}"/>
                    </a:ext>
                  </a:extLst>
                </p:cNvPr>
                <p:cNvPicPr/>
                <p:nvPr/>
              </p:nvPicPr>
              <p:blipFill>
                <a:blip r:embed="rId161"/>
                <a:stretch>
                  <a:fillRect/>
                </a:stretch>
              </p:blipFill>
              <p:spPr>
                <a:xfrm>
                  <a:off x="7129944" y="2585784"/>
                  <a:ext cx="125280" cy="140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62">
              <p14:nvContentPartPr>
                <p14:cNvPr id="103" name="잉크 102">
                  <a:extLst>
                    <a:ext uri="{FF2B5EF4-FFF2-40B4-BE49-F238E27FC236}">
                      <a16:creationId xmlns:a16="http://schemas.microsoft.com/office/drawing/2014/main" id="{80F7DC2F-BF31-4139-B8C6-2D0DBF1A475A}"/>
                    </a:ext>
                  </a:extLst>
                </p14:cNvPr>
                <p14:cNvContentPartPr/>
                <p14:nvPr/>
              </p14:nvContentPartPr>
              <p14:xfrm>
                <a:off x="7297704" y="2457264"/>
                <a:ext cx="126720" cy="8280"/>
              </p14:xfrm>
            </p:contentPart>
          </mc:Choice>
          <mc:Fallback>
            <p:pic>
              <p:nvPicPr>
                <p:cNvPr id="103" name="잉크 102">
                  <a:extLst>
                    <a:ext uri="{FF2B5EF4-FFF2-40B4-BE49-F238E27FC236}">
                      <a16:creationId xmlns:a16="http://schemas.microsoft.com/office/drawing/2014/main" id="{80F7DC2F-BF31-4139-B8C6-2D0DBF1A475A}"/>
                    </a:ext>
                  </a:extLst>
                </p:cNvPr>
                <p:cNvPicPr/>
                <p:nvPr/>
              </p:nvPicPr>
              <p:blipFill>
                <a:blip r:embed="rId163"/>
                <a:stretch>
                  <a:fillRect/>
                </a:stretch>
              </p:blipFill>
              <p:spPr>
                <a:xfrm>
                  <a:off x="7288704" y="2448264"/>
                  <a:ext cx="144360" cy="25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64">
              <p14:nvContentPartPr>
                <p14:cNvPr id="104" name="잉크 103">
                  <a:extLst>
                    <a:ext uri="{FF2B5EF4-FFF2-40B4-BE49-F238E27FC236}">
                      <a16:creationId xmlns:a16="http://schemas.microsoft.com/office/drawing/2014/main" id="{2BC324DF-6D27-4901-8713-12A19A5C2DA8}"/>
                    </a:ext>
                  </a:extLst>
                </p14:cNvPr>
                <p14:cNvContentPartPr/>
                <p14:nvPr/>
              </p14:nvContentPartPr>
              <p14:xfrm>
                <a:off x="7248024" y="2487144"/>
                <a:ext cx="195120" cy="101160"/>
              </p14:xfrm>
            </p:contentPart>
          </mc:Choice>
          <mc:Fallback>
            <p:pic>
              <p:nvPicPr>
                <p:cNvPr id="104" name="잉크 103">
                  <a:extLst>
                    <a:ext uri="{FF2B5EF4-FFF2-40B4-BE49-F238E27FC236}">
                      <a16:creationId xmlns:a16="http://schemas.microsoft.com/office/drawing/2014/main" id="{2BC324DF-6D27-4901-8713-12A19A5C2DA8}"/>
                    </a:ext>
                  </a:extLst>
                </p:cNvPr>
                <p:cNvPicPr/>
                <p:nvPr/>
              </p:nvPicPr>
              <p:blipFill>
                <a:blip r:embed="rId165"/>
                <a:stretch>
                  <a:fillRect/>
                </a:stretch>
              </p:blipFill>
              <p:spPr>
                <a:xfrm>
                  <a:off x="7239024" y="2478144"/>
                  <a:ext cx="212760" cy="118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66">
              <p14:nvContentPartPr>
                <p14:cNvPr id="105" name="잉크 104">
                  <a:extLst>
                    <a:ext uri="{FF2B5EF4-FFF2-40B4-BE49-F238E27FC236}">
                      <a16:creationId xmlns:a16="http://schemas.microsoft.com/office/drawing/2014/main" id="{81A6CBF0-BA19-42B4-9ED3-BE75E8CDA932}"/>
                    </a:ext>
                  </a:extLst>
                </p14:cNvPr>
                <p14:cNvContentPartPr/>
                <p14:nvPr/>
              </p14:nvContentPartPr>
              <p14:xfrm>
                <a:off x="7460424" y="2433504"/>
                <a:ext cx="42840" cy="132120"/>
              </p14:xfrm>
            </p:contentPart>
          </mc:Choice>
          <mc:Fallback>
            <p:pic>
              <p:nvPicPr>
                <p:cNvPr id="105" name="잉크 104">
                  <a:extLst>
                    <a:ext uri="{FF2B5EF4-FFF2-40B4-BE49-F238E27FC236}">
                      <a16:creationId xmlns:a16="http://schemas.microsoft.com/office/drawing/2014/main" id="{81A6CBF0-BA19-42B4-9ED3-BE75E8CDA932}"/>
                    </a:ext>
                  </a:extLst>
                </p:cNvPr>
                <p:cNvPicPr/>
                <p:nvPr/>
              </p:nvPicPr>
              <p:blipFill>
                <a:blip r:embed="rId167"/>
                <a:stretch>
                  <a:fillRect/>
                </a:stretch>
              </p:blipFill>
              <p:spPr>
                <a:xfrm>
                  <a:off x="7451424" y="2424504"/>
                  <a:ext cx="60480" cy="149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68">
              <p14:nvContentPartPr>
                <p14:cNvPr id="106" name="잉크 105">
                  <a:extLst>
                    <a:ext uri="{FF2B5EF4-FFF2-40B4-BE49-F238E27FC236}">
                      <a16:creationId xmlns:a16="http://schemas.microsoft.com/office/drawing/2014/main" id="{1BF8E31B-5824-46A3-91FE-2016B89A9431}"/>
                    </a:ext>
                  </a:extLst>
                </p14:cNvPr>
                <p14:cNvContentPartPr/>
                <p14:nvPr/>
              </p14:nvContentPartPr>
              <p14:xfrm>
                <a:off x="7501464" y="2504424"/>
                <a:ext cx="79920" cy="21960"/>
              </p14:xfrm>
            </p:contentPart>
          </mc:Choice>
          <mc:Fallback>
            <p:pic>
              <p:nvPicPr>
                <p:cNvPr id="106" name="잉크 105">
                  <a:extLst>
                    <a:ext uri="{FF2B5EF4-FFF2-40B4-BE49-F238E27FC236}">
                      <a16:creationId xmlns:a16="http://schemas.microsoft.com/office/drawing/2014/main" id="{1BF8E31B-5824-46A3-91FE-2016B89A9431}"/>
                    </a:ext>
                  </a:extLst>
                </p:cNvPr>
                <p:cNvPicPr/>
                <p:nvPr/>
              </p:nvPicPr>
              <p:blipFill>
                <a:blip r:embed="rId169"/>
                <a:stretch>
                  <a:fillRect/>
                </a:stretch>
              </p:blipFill>
              <p:spPr>
                <a:xfrm>
                  <a:off x="7492464" y="2495424"/>
                  <a:ext cx="97560" cy="39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70">
              <p14:nvContentPartPr>
                <p14:cNvPr id="107" name="잉크 106">
                  <a:extLst>
                    <a:ext uri="{FF2B5EF4-FFF2-40B4-BE49-F238E27FC236}">
                      <a16:creationId xmlns:a16="http://schemas.microsoft.com/office/drawing/2014/main" id="{616A19EC-32C8-41FB-9229-65E746096ED8}"/>
                    </a:ext>
                  </a:extLst>
                </p14:cNvPr>
                <p14:cNvContentPartPr/>
                <p14:nvPr/>
              </p14:nvContentPartPr>
              <p14:xfrm>
                <a:off x="7397424" y="2654544"/>
                <a:ext cx="30240" cy="88200"/>
              </p14:xfrm>
            </p:contentPart>
          </mc:Choice>
          <mc:Fallback>
            <p:pic>
              <p:nvPicPr>
                <p:cNvPr id="107" name="잉크 106">
                  <a:extLst>
                    <a:ext uri="{FF2B5EF4-FFF2-40B4-BE49-F238E27FC236}">
                      <a16:creationId xmlns:a16="http://schemas.microsoft.com/office/drawing/2014/main" id="{616A19EC-32C8-41FB-9229-65E746096ED8}"/>
                    </a:ext>
                  </a:extLst>
                </p:cNvPr>
                <p:cNvPicPr/>
                <p:nvPr/>
              </p:nvPicPr>
              <p:blipFill>
                <a:blip r:embed="rId171"/>
                <a:stretch>
                  <a:fillRect/>
                </a:stretch>
              </p:blipFill>
              <p:spPr>
                <a:xfrm>
                  <a:off x="7388424" y="2645544"/>
                  <a:ext cx="47880" cy="105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72">
              <p14:nvContentPartPr>
                <p14:cNvPr id="108" name="잉크 107">
                  <a:extLst>
                    <a:ext uri="{FF2B5EF4-FFF2-40B4-BE49-F238E27FC236}">
                      <a16:creationId xmlns:a16="http://schemas.microsoft.com/office/drawing/2014/main" id="{D431457F-2618-44FA-B6FF-358BECC32965}"/>
                    </a:ext>
                  </a:extLst>
                </p14:cNvPr>
                <p14:cNvContentPartPr/>
                <p14:nvPr/>
              </p14:nvContentPartPr>
              <p14:xfrm>
                <a:off x="7400664" y="2630784"/>
                <a:ext cx="139680" cy="79200"/>
              </p14:xfrm>
            </p:contentPart>
          </mc:Choice>
          <mc:Fallback>
            <p:pic>
              <p:nvPicPr>
                <p:cNvPr id="108" name="잉크 107">
                  <a:extLst>
                    <a:ext uri="{FF2B5EF4-FFF2-40B4-BE49-F238E27FC236}">
                      <a16:creationId xmlns:a16="http://schemas.microsoft.com/office/drawing/2014/main" id="{D431457F-2618-44FA-B6FF-358BECC32965}"/>
                    </a:ext>
                  </a:extLst>
                </p:cNvPr>
                <p:cNvPicPr/>
                <p:nvPr/>
              </p:nvPicPr>
              <p:blipFill>
                <a:blip r:embed="rId173"/>
                <a:stretch>
                  <a:fillRect/>
                </a:stretch>
              </p:blipFill>
              <p:spPr>
                <a:xfrm>
                  <a:off x="7391664" y="2621784"/>
                  <a:ext cx="157320" cy="96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74">
              <p14:nvContentPartPr>
                <p14:cNvPr id="109" name="잉크 108">
                  <a:extLst>
                    <a:ext uri="{FF2B5EF4-FFF2-40B4-BE49-F238E27FC236}">
                      <a16:creationId xmlns:a16="http://schemas.microsoft.com/office/drawing/2014/main" id="{F6155070-862E-4F73-A81E-68261C74E963}"/>
                    </a:ext>
                  </a:extLst>
                </p14:cNvPr>
                <p14:cNvContentPartPr/>
                <p14:nvPr/>
              </p14:nvContentPartPr>
              <p14:xfrm>
                <a:off x="7352424" y="2713584"/>
                <a:ext cx="197640" cy="78840"/>
              </p14:xfrm>
            </p:contentPart>
          </mc:Choice>
          <mc:Fallback>
            <p:pic>
              <p:nvPicPr>
                <p:cNvPr id="109" name="잉크 108">
                  <a:extLst>
                    <a:ext uri="{FF2B5EF4-FFF2-40B4-BE49-F238E27FC236}">
                      <a16:creationId xmlns:a16="http://schemas.microsoft.com/office/drawing/2014/main" id="{F6155070-862E-4F73-A81E-68261C74E963}"/>
                    </a:ext>
                  </a:extLst>
                </p:cNvPr>
                <p:cNvPicPr/>
                <p:nvPr/>
              </p:nvPicPr>
              <p:blipFill>
                <a:blip r:embed="rId175"/>
                <a:stretch>
                  <a:fillRect/>
                </a:stretch>
              </p:blipFill>
              <p:spPr>
                <a:xfrm>
                  <a:off x="7343424" y="2704625"/>
                  <a:ext cx="215280" cy="96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76">
              <p14:nvContentPartPr>
                <p14:cNvPr id="110" name="잉크 109">
                  <a:extLst>
                    <a:ext uri="{FF2B5EF4-FFF2-40B4-BE49-F238E27FC236}">
                      <a16:creationId xmlns:a16="http://schemas.microsoft.com/office/drawing/2014/main" id="{73CB5922-C28B-42F1-A829-02ACFBB3D4C9}"/>
                    </a:ext>
                  </a:extLst>
                </p14:cNvPr>
                <p14:cNvContentPartPr/>
                <p14:nvPr/>
              </p14:nvContentPartPr>
              <p14:xfrm>
                <a:off x="7632504" y="2717184"/>
                <a:ext cx="552600" cy="164880"/>
              </p14:xfrm>
            </p:contentPart>
          </mc:Choice>
          <mc:Fallback>
            <p:pic>
              <p:nvPicPr>
                <p:cNvPr id="110" name="잉크 109">
                  <a:extLst>
                    <a:ext uri="{FF2B5EF4-FFF2-40B4-BE49-F238E27FC236}">
                      <a16:creationId xmlns:a16="http://schemas.microsoft.com/office/drawing/2014/main" id="{73CB5922-C28B-42F1-A829-02ACFBB3D4C9}"/>
                    </a:ext>
                  </a:extLst>
                </p:cNvPr>
                <p:cNvPicPr/>
                <p:nvPr/>
              </p:nvPicPr>
              <p:blipFill>
                <a:blip r:embed="rId177"/>
                <a:stretch>
                  <a:fillRect/>
                </a:stretch>
              </p:blipFill>
              <p:spPr>
                <a:xfrm>
                  <a:off x="7623527" y="2708204"/>
                  <a:ext cx="570194" cy="18248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78">
              <p14:nvContentPartPr>
                <p14:cNvPr id="188" name="잉크 187">
                  <a:extLst>
                    <a:ext uri="{FF2B5EF4-FFF2-40B4-BE49-F238E27FC236}">
                      <a16:creationId xmlns:a16="http://schemas.microsoft.com/office/drawing/2014/main" id="{A91815E2-BE5F-481E-9D3E-7069F2E3899A}"/>
                    </a:ext>
                  </a:extLst>
                </p14:cNvPr>
                <p14:cNvContentPartPr/>
                <p14:nvPr/>
              </p14:nvContentPartPr>
              <p14:xfrm>
                <a:off x="5148144" y="2182944"/>
                <a:ext cx="1679400" cy="181440"/>
              </p14:xfrm>
            </p:contentPart>
          </mc:Choice>
          <mc:Fallback>
            <p:pic>
              <p:nvPicPr>
                <p:cNvPr id="188" name="잉크 187">
                  <a:extLst>
                    <a:ext uri="{FF2B5EF4-FFF2-40B4-BE49-F238E27FC236}">
                      <a16:creationId xmlns:a16="http://schemas.microsoft.com/office/drawing/2014/main" id="{A91815E2-BE5F-481E-9D3E-7069F2E3899A}"/>
                    </a:ext>
                  </a:extLst>
                </p:cNvPr>
                <p:cNvPicPr/>
                <p:nvPr/>
              </p:nvPicPr>
              <p:blipFill>
                <a:blip r:embed="rId179"/>
                <a:stretch>
                  <a:fillRect/>
                </a:stretch>
              </p:blipFill>
              <p:spPr>
                <a:xfrm>
                  <a:off x="5139144" y="2173944"/>
                  <a:ext cx="1697040" cy="199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80">
              <p14:nvContentPartPr>
                <p14:cNvPr id="190" name="잉크 189">
                  <a:extLst>
                    <a:ext uri="{FF2B5EF4-FFF2-40B4-BE49-F238E27FC236}">
                      <a16:creationId xmlns:a16="http://schemas.microsoft.com/office/drawing/2014/main" id="{B44D4CAF-7E3C-42EC-9A73-1509AD3512D7}"/>
                    </a:ext>
                  </a:extLst>
                </p14:cNvPr>
                <p14:cNvContentPartPr/>
                <p14:nvPr/>
              </p14:nvContentPartPr>
              <p14:xfrm>
                <a:off x="5822784" y="2760744"/>
                <a:ext cx="1420920" cy="92520"/>
              </p14:xfrm>
            </p:contentPart>
          </mc:Choice>
          <mc:Fallback>
            <p:pic>
              <p:nvPicPr>
                <p:cNvPr id="190" name="잉크 189">
                  <a:extLst>
                    <a:ext uri="{FF2B5EF4-FFF2-40B4-BE49-F238E27FC236}">
                      <a16:creationId xmlns:a16="http://schemas.microsoft.com/office/drawing/2014/main" id="{B44D4CAF-7E3C-42EC-9A73-1509AD3512D7}"/>
                    </a:ext>
                  </a:extLst>
                </p:cNvPr>
                <p:cNvPicPr/>
                <p:nvPr/>
              </p:nvPicPr>
              <p:blipFill>
                <a:blip r:embed="rId181"/>
                <a:stretch>
                  <a:fillRect/>
                </a:stretch>
              </p:blipFill>
              <p:spPr>
                <a:xfrm>
                  <a:off x="5813784" y="2751744"/>
                  <a:ext cx="1438560" cy="11016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20" name="그룹 219">
            <a:extLst>
              <a:ext uri="{FF2B5EF4-FFF2-40B4-BE49-F238E27FC236}">
                <a16:creationId xmlns:a16="http://schemas.microsoft.com/office/drawing/2014/main" id="{C18EFCE3-ADA6-456E-8117-86779F4349D7}"/>
              </a:ext>
            </a:extLst>
          </p:cNvPr>
          <p:cNvGrpSpPr/>
          <p:nvPr/>
        </p:nvGrpSpPr>
        <p:grpSpPr>
          <a:xfrm>
            <a:off x="5306904" y="3014184"/>
            <a:ext cx="1536480" cy="300600"/>
            <a:chOff x="5306904" y="3014184"/>
            <a:chExt cx="1536480" cy="3006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82">
              <p14:nvContentPartPr>
                <p14:cNvPr id="191" name="잉크 190">
                  <a:extLst>
                    <a:ext uri="{FF2B5EF4-FFF2-40B4-BE49-F238E27FC236}">
                      <a16:creationId xmlns:a16="http://schemas.microsoft.com/office/drawing/2014/main" id="{82F26173-22B7-4D7E-9504-AC8E145B4A5E}"/>
                    </a:ext>
                  </a:extLst>
                </p14:cNvPr>
                <p14:cNvContentPartPr/>
                <p14:nvPr/>
              </p14:nvContentPartPr>
              <p14:xfrm>
                <a:off x="5316624" y="3101664"/>
                <a:ext cx="226080" cy="12600"/>
              </p14:xfrm>
            </p:contentPart>
          </mc:Choice>
          <mc:Fallback>
            <p:pic>
              <p:nvPicPr>
                <p:cNvPr id="191" name="잉크 190">
                  <a:extLst>
                    <a:ext uri="{FF2B5EF4-FFF2-40B4-BE49-F238E27FC236}">
                      <a16:creationId xmlns:a16="http://schemas.microsoft.com/office/drawing/2014/main" id="{82F26173-22B7-4D7E-9504-AC8E145B4A5E}"/>
                    </a:ext>
                  </a:extLst>
                </p:cNvPr>
                <p:cNvPicPr/>
                <p:nvPr/>
              </p:nvPicPr>
              <p:blipFill>
                <a:blip r:embed="rId183"/>
                <a:stretch>
                  <a:fillRect/>
                </a:stretch>
              </p:blipFill>
              <p:spPr>
                <a:xfrm>
                  <a:off x="5307624" y="3092664"/>
                  <a:ext cx="243720" cy="30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84">
              <p14:nvContentPartPr>
                <p14:cNvPr id="192" name="잉크 191">
                  <a:extLst>
                    <a:ext uri="{FF2B5EF4-FFF2-40B4-BE49-F238E27FC236}">
                      <a16:creationId xmlns:a16="http://schemas.microsoft.com/office/drawing/2014/main" id="{5251A21F-F04D-492C-A427-0378AEBA07EB}"/>
                    </a:ext>
                  </a:extLst>
                </p14:cNvPr>
                <p14:cNvContentPartPr/>
                <p14:nvPr/>
              </p14:nvContentPartPr>
              <p14:xfrm>
                <a:off x="5306904" y="3155664"/>
                <a:ext cx="268200" cy="16920"/>
              </p14:xfrm>
            </p:contentPart>
          </mc:Choice>
          <mc:Fallback>
            <p:pic>
              <p:nvPicPr>
                <p:cNvPr id="192" name="잉크 191">
                  <a:extLst>
                    <a:ext uri="{FF2B5EF4-FFF2-40B4-BE49-F238E27FC236}">
                      <a16:creationId xmlns:a16="http://schemas.microsoft.com/office/drawing/2014/main" id="{5251A21F-F04D-492C-A427-0378AEBA07EB}"/>
                    </a:ext>
                  </a:extLst>
                </p:cNvPr>
                <p:cNvPicPr/>
                <p:nvPr/>
              </p:nvPicPr>
              <p:blipFill>
                <a:blip r:embed="rId185"/>
                <a:stretch>
                  <a:fillRect/>
                </a:stretch>
              </p:blipFill>
              <p:spPr>
                <a:xfrm>
                  <a:off x="5297904" y="3146664"/>
                  <a:ext cx="285840" cy="34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86">
              <p14:nvContentPartPr>
                <p14:cNvPr id="193" name="잉크 192">
                  <a:extLst>
                    <a:ext uri="{FF2B5EF4-FFF2-40B4-BE49-F238E27FC236}">
                      <a16:creationId xmlns:a16="http://schemas.microsoft.com/office/drawing/2014/main" id="{04ABA9B7-FC5F-4567-94B5-5E20628B8D09}"/>
                    </a:ext>
                  </a:extLst>
                </p14:cNvPr>
                <p14:cNvContentPartPr/>
                <p14:nvPr/>
              </p14:nvContentPartPr>
              <p14:xfrm>
                <a:off x="5473224" y="3019944"/>
                <a:ext cx="153720" cy="242640"/>
              </p14:xfrm>
            </p:contentPart>
          </mc:Choice>
          <mc:Fallback>
            <p:pic>
              <p:nvPicPr>
                <p:cNvPr id="193" name="잉크 192">
                  <a:extLst>
                    <a:ext uri="{FF2B5EF4-FFF2-40B4-BE49-F238E27FC236}">
                      <a16:creationId xmlns:a16="http://schemas.microsoft.com/office/drawing/2014/main" id="{04ABA9B7-FC5F-4567-94B5-5E20628B8D09}"/>
                    </a:ext>
                  </a:extLst>
                </p:cNvPr>
                <p:cNvPicPr/>
                <p:nvPr/>
              </p:nvPicPr>
              <p:blipFill>
                <a:blip r:embed="rId187"/>
                <a:stretch>
                  <a:fillRect/>
                </a:stretch>
              </p:blipFill>
              <p:spPr>
                <a:xfrm>
                  <a:off x="5464224" y="3010944"/>
                  <a:ext cx="171360" cy="260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88">
              <p14:nvContentPartPr>
                <p14:cNvPr id="194" name="잉크 193">
                  <a:extLst>
                    <a:ext uri="{FF2B5EF4-FFF2-40B4-BE49-F238E27FC236}">
                      <a16:creationId xmlns:a16="http://schemas.microsoft.com/office/drawing/2014/main" id="{9E0E2F4E-654B-4DFF-A1EC-BDD4DB6E24D5}"/>
                    </a:ext>
                  </a:extLst>
                </p14:cNvPr>
                <p14:cNvContentPartPr/>
                <p14:nvPr/>
              </p14:nvContentPartPr>
              <p14:xfrm>
                <a:off x="5703984" y="3015984"/>
                <a:ext cx="165600" cy="43920"/>
              </p14:xfrm>
            </p:contentPart>
          </mc:Choice>
          <mc:Fallback>
            <p:pic>
              <p:nvPicPr>
                <p:cNvPr id="194" name="잉크 193">
                  <a:extLst>
                    <a:ext uri="{FF2B5EF4-FFF2-40B4-BE49-F238E27FC236}">
                      <a16:creationId xmlns:a16="http://schemas.microsoft.com/office/drawing/2014/main" id="{9E0E2F4E-654B-4DFF-A1EC-BDD4DB6E24D5}"/>
                    </a:ext>
                  </a:extLst>
                </p:cNvPr>
                <p:cNvPicPr/>
                <p:nvPr/>
              </p:nvPicPr>
              <p:blipFill>
                <a:blip r:embed="rId189"/>
                <a:stretch>
                  <a:fillRect/>
                </a:stretch>
              </p:blipFill>
              <p:spPr>
                <a:xfrm>
                  <a:off x="5694984" y="3006984"/>
                  <a:ext cx="183240" cy="61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90">
              <p14:nvContentPartPr>
                <p14:cNvPr id="195" name="잉크 194">
                  <a:extLst>
                    <a:ext uri="{FF2B5EF4-FFF2-40B4-BE49-F238E27FC236}">
                      <a16:creationId xmlns:a16="http://schemas.microsoft.com/office/drawing/2014/main" id="{39A7E22E-D598-4738-B052-81F97AB9A852}"/>
                    </a:ext>
                  </a:extLst>
                </p14:cNvPr>
                <p14:cNvContentPartPr/>
                <p14:nvPr/>
              </p14:nvContentPartPr>
              <p14:xfrm>
                <a:off x="5758704" y="3014184"/>
                <a:ext cx="145440" cy="111600"/>
              </p14:xfrm>
            </p:contentPart>
          </mc:Choice>
          <mc:Fallback>
            <p:pic>
              <p:nvPicPr>
                <p:cNvPr id="195" name="잉크 194">
                  <a:extLst>
                    <a:ext uri="{FF2B5EF4-FFF2-40B4-BE49-F238E27FC236}">
                      <a16:creationId xmlns:a16="http://schemas.microsoft.com/office/drawing/2014/main" id="{39A7E22E-D598-4738-B052-81F97AB9A852}"/>
                    </a:ext>
                  </a:extLst>
                </p:cNvPr>
                <p:cNvPicPr/>
                <p:nvPr/>
              </p:nvPicPr>
              <p:blipFill>
                <a:blip r:embed="rId191"/>
                <a:stretch>
                  <a:fillRect/>
                </a:stretch>
              </p:blipFill>
              <p:spPr>
                <a:xfrm>
                  <a:off x="5749704" y="3005184"/>
                  <a:ext cx="163080" cy="129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92">
              <p14:nvContentPartPr>
                <p14:cNvPr id="196" name="잉크 195">
                  <a:extLst>
                    <a:ext uri="{FF2B5EF4-FFF2-40B4-BE49-F238E27FC236}">
                      <a16:creationId xmlns:a16="http://schemas.microsoft.com/office/drawing/2014/main" id="{EDD2F547-E801-4A52-8378-4EFA4E75650C}"/>
                    </a:ext>
                  </a:extLst>
                </p14:cNvPr>
                <p14:cNvContentPartPr/>
                <p14:nvPr/>
              </p14:nvContentPartPr>
              <p14:xfrm>
                <a:off x="5739624" y="3078624"/>
                <a:ext cx="173520" cy="13680"/>
              </p14:xfrm>
            </p:contentPart>
          </mc:Choice>
          <mc:Fallback>
            <p:pic>
              <p:nvPicPr>
                <p:cNvPr id="196" name="잉크 195">
                  <a:extLst>
                    <a:ext uri="{FF2B5EF4-FFF2-40B4-BE49-F238E27FC236}">
                      <a16:creationId xmlns:a16="http://schemas.microsoft.com/office/drawing/2014/main" id="{EDD2F547-E801-4A52-8378-4EFA4E75650C}"/>
                    </a:ext>
                  </a:extLst>
                </p:cNvPr>
                <p:cNvPicPr/>
                <p:nvPr/>
              </p:nvPicPr>
              <p:blipFill>
                <a:blip r:embed="rId193"/>
                <a:stretch>
                  <a:fillRect/>
                </a:stretch>
              </p:blipFill>
              <p:spPr>
                <a:xfrm>
                  <a:off x="5730624" y="3069624"/>
                  <a:ext cx="191160" cy="31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94">
              <p14:nvContentPartPr>
                <p14:cNvPr id="197" name="잉크 196">
                  <a:extLst>
                    <a:ext uri="{FF2B5EF4-FFF2-40B4-BE49-F238E27FC236}">
                      <a16:creationId xmlns:a16="http://schemas.microsoft.com/office/drawing/2014/main" id="{2C95B276-9046-4954-A046-C23513682376}"/>
                    </a:ext>
                  </a:extLst>
                </p14:cNvPr>
                <p14:cNvContentPartPr/>
                <p14:nvPr/>
              </p14:nvContentPartPr>
              <p14:xfrm>
                <a:off x="5746464" y="3142704"/>
                <a:ext cx="204480" cy="20880"/>
              </p14:xfrm>
            </p:contentPart>
          </mc:Choice>
          <mc:Fallback>
            <p:pic>
              <p:nvPicPr>
                <p:cNvPr id="197" name="잉크 196">
                  <a:extLst>
                    <a:ext uri="{FF2B5EF4-FFF2-40B4-BE49-F238E27FC236}">
                      <a16:creationId xmlns:a16="http://schemas.microsoft.com/office/drawing/2014/main" id="{2C95B276-9046-4954-A046-C23513682376}"/>
                    </a:ext>
                  </a:extLst>
                </p:cNvPr>
                <p:cNvPicPr/>
                <p:nvPr/>
              </p:nvPicPr>
              <p:blipFill>
                <a:blip r:embed="rId195"/>
                <a:stretch>
                  <a:fillRect/>
                </a:stretch>
              </p:blipFill>
              <p:spPr>
                <a:xfrm>
                  <a:off x="5737464" y="3133704"/>
                  <a:ext cx="222120" cy="38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96">
              <p14:nvContentPartPr>
                <p14:cNvPr id="198" name="잉크 197">
                  <a:extLst>
                    <a:ext uri="{FF2B5EF4-FFF2-40B4-BE49-F238E27FC236}">
                      <a16:creationId xmlns:a16="http://schemas.microsoft.com/office/drawing/2014/main" id="{EC51843E-FA44-459A-AAFA-D42C5D346F4C}"/>
                    </a:ext>
                  </a:extLst>
                </p14:cNvPr>
                <p14:cNvContentPartPr/>
                <p14:nvPr/>
              </p14:nvContentPartPr>
              <p14:xfrm>
                <a:off x="5751864" y="3190584"/>
                <a:ext cx="185040" cy="94680"/>
              </p14:xfrm>
            </p:contentPart>
          </mc:Choice>
          <mc:Fallback>
            <p:pic>
              <p:nvPicPr>
                <p:cNvPr id="198" name="잉크 197">
                  <a:extLst>
                    <a:ext uri="{FF2B5EF4-FFF2-40B4-BE49-F238E27FC236}">
                      <a16:creationId xmlns:a16="http://schemas.microsoft.com/office/drawing/2014/main" id="{EC51843E-FA44-459A-AAFA-D42C5D346F4C}"/>
                    </a:ext>
                  </a:extLst>
                </p:cNvPr>
                <p:cNvPicPr/>
                <p:nvPr/>
              </p:nvPicPr>
              <p:blipFill>
                <a:blip r:embed="rId197"/>
                <a:stretch>
                  <a:fillRect/>
                </a:stretch>
              </p:blipFill>
              <p:spPr>
                <a:xfrm>
                  <a:off x="5742864" y="3181584"/>
                  <a:ext cx="202680" cy="112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98">
              <p14:nvContentPartPr>
                <p14:cNvPr id="199" name="잉크 198">
                  <a:extLst>
                    <a:ext uri="{FF2B5EF4-FFF2-40B4-BE49-F238E27FC236}">
                      <a16:creationId xmlns:a16="http://schemas.microsoft.com/office/drawing/2014/main" id="{60E2FDFC-F99C-46D6-950F-2FCE2CF8F6B6}"/>
                    </a:ext>
                  </a:extLst>
                </p14:cNvPr>
                <p14:cNvContentPartPr/>
                <p14:nvPr/>
              </p14:nvContentPartPr>
              <p14:xfrm>
                <a:off x="5930064" y="3040464"/>
                <a:ext cx="99000" cy="160200"/>
              </p14:xfrm>
            </p:contentPart>
          </mc:Choice>
          <mc:Fallback>
            <p:pic>
              <p:nvPicPr>
                <p:cNvPr id="199" name="잉크 198">
                  <a:extLst>
                    <a:ext uri="{FF2B5EF4-FFF2-40B4-BE49-F238E27FC236}">
                      <a16:creationId xmlns:a16="http://schemas.microsoft.com/office/drawing/2014/main" id="{60E2FDFC-F99C-46D6-950F-2FCE2CF8F6B6}"/>
                    </a:ext>
                  </a:extLst>
                </p:cNvPr>
                <p:cNvPicPr/>
                <p:nvPr/>
              </p:nvPicPr>
              <p:blipFill>
                <a:blip r:embed="rId199"/>
                <a:stretch>
                  <a:fillRect/>
                </a:stretch>
              </p:blipFill>
              <p:spPr>
                <a:xfrm>
                  <a:off x="5921064" y="3031464"/>
                  <a:ext cx="116640" cy="177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00">
              <p14:nvContentPartPr>
                <p14:cNvPr id="200" name="잉크 199">
                  <a:extLst>
                    <a:ext uri="{FF2B5EF4-FFF2-40B4-BE49-F238E27FC236}">
                      <a16:creationId xmlns:a16="http://schemas.microsoft.com/office/drawing/2014/main" id="{F6B3C7A5-BC37-4226-AB9A-8722F8699105}"/>
                    </a:ext>
                  </a:extLst>
                </p14:cNvPr>
                <p14:cNvContentPartPr/>
                <p14:nvPr/>
              </p14:nvContentPartPr>
              <p14:xfrm>
                <a:off x="6036624" y="3036864"/>
                <a:ext cx="51480" cy="207000"/>
              </p14:xfrm>
            </p:contentPart>
          </mc:Choice>
          <mc:Fallback>
            <p:pic>
              <p:nvPicPr>
                <p:cNvPr id="200" name="잉크 199">
                  <a:extLst>
                    <a:ext uri="{FF2B5EF4-FFF2-40B4-BE49-F238E27FC236}">
                      <a16:creationId xmlns:a16="http://schemas.microsoft.com/office/drawing/2014/main" id="{F6B3C7A5-BC37-4226-AB9A-8722F8699105}"/>
                    </a:ext>
                  </a:extLst>
                </p:cNvPr>
                <p:cNvPicPr/>
                <p:nvPr/>
              </p:nvPicPr>
              <p:blipFill>
                <a:blip r:embed="rId201"/>
                <a:stretch>
                  <a:fillRect/>
                </a:stretch>
              </p:blipFill>
              <p:spPr>
                <a:xfrm>
                  <a:off x="6027624" y="3027864"/>
                  <a:ext cx="69120" cy="224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02">
              <p14:nvContentPartPr>
                <p14:cNvPr id="201" name="잉크 200">
                  <a:extLst>
                    <a:ext uri="{FF2B5EF4-FFF2-40B4-BE49-F238E27FC236}">
                      <a16:creationId xmlns:a16="http://schemas.microsoft.com/office/drawing/2014/main" id="{171F954C-0278-4C54-94D0-F83E18904CE8}"/>
                    </a:ext>
                  </a:extLst>
                </p14:cNvPr>
                <p14:cNvContentPartPr/>
                <p14:nvPr/>
              </p14:nvContentPartPr>
              <p14:xfrm>
                <a:off x="6137064" y="3041904"/>
                <a:ext cx="25200" cy="128520"/>
              </p14:xfrm>
            </p:contentPart>
          </mc:Choice>
          <mc:Fallback>
            <p:pic>
              <p:nvPicPr>
                <p:cNvPr id="201" name="잉크 200">
                  <a:extLst>
                    <a:ext uri="{FF2B5EF4-FFF2-40B4-BE49-F238E27FC236}">
                      <a16:creationId xmlns:a16="http://schemas.microsoft.com/office/drawing/2014/main" id="{171F954C-0278-4C54-94D0-F83E18904CE8}"/>
                    </a:ext>
                  </a:extLst>
                </p:cNvPr>
                <p:cNvPicPr/>
                <p:nvPr/>
              </p:nvPicPr>
              <p:blipFill>
                <a:blip r:embed="rId203"/>
                <a:stretch>
                  <a:fillRect/>
                </a:stretch>
              </p:blipFill>
              <p:spPr>
                <a:xfrm>
                  <a:off x="6128064" y="3032904"/>
                  <a:ext cx="42840" cy="146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04">
              <p14:nvContentPartPr>
                <p14:cNvPr id="202" name="잉크 201">
                  <a:extLst>
                    <a:ext uri="{FF2B5EF4-FFF2-40B4-BE49-F238E27FC236}">
                      <a16:creationId xmlns:a16="http://schemas.microsoft.com/office/drawing/2014/main" id="{A6FEE4AD-F348-4850-87C5-E099F5D68C01}"/>
                    </a:ext>
                  </a:extLst>
                </p14:cNvPr>
                <p14:cNvContentPartPr/>
                <p14:nvPr/>
              </p14:nvContentPartPr>
              <p14:xfrm>
                <a:off x="6116544" y="3038304"/>
                <a:ext cx="92520" cy="128160"/>
              </p14:xfrm>
            </p:contentPart>
          </mc:Choice>
          <mc:Fallback>
            <p:pic>
              <p:nvPicPr>
                <p:cNvPr id="202" name="잉크 201">
                  <a:extLst>
                    <a:ext uri="{FF2B5EF4-FFF2-40B4-BE49-F238E27FC236}">
                      <a16:creationId xmlns:a16="http://schemas.microsoft.com/office/drawing/2014/main" id="{A6FEE4AD-F348-4850-87C5-E099F5D68C01}"/>
                    </a:ext>
                  </a:extLst>
                </p:cNvPr>
                <p:cNvPicPr/>
                <p:nvPr/>
              </p:nvPicPr>
              <p:blipFill>
                <a:blip r:embed="rId205"/>
                <a:stretch>
                  <a:fillRect/>
                </a:stretch>
              </p:blipFill>
              <p:spPr>
                <a:xfrm>
                  <a:off x="6107544" y="3029304"/>
                  <a:ext cx="110160" cy="145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06">
              <p14:nvContentPartPr>
                <p14:cNvPr id="203" name="잉크 202">
                  <a:extLst>
                    <a:ext uri="{FF2B5EF4-FFF2-40B4-BE49-F238E27FC236}">
                      <a16:creationId xmlns:a16="http://schemas.microsoft.com/office/drawing/2014/main" id="{7EB69D97-8809-4D99-BBFB-7F83C9D4AE32}"/>
                    </a:ext>
                  </a:extLst>
                </p14:cNvPr>
                <p14:cNvContentPartPr/>
                <p14:nvPr/>
              </p14:nvContentPartPr>
              <p14:xfrm>
                <a:off x="6128424" y="3177984"/>
                <a:ext cx="92880" cy="26280"/>
              </p14:xfrm>
            </p:contentPart>
          </mc:Choice>
          <mc:Fallback>
            <p:pic>
              <p:nvPicPr>
                <p:cNvPr id="203" name="잉크 202">
                  <a:extLst>
                    <a:ext uri="{FF2B5EF4-FFF2-40B4-BE49-F238E27FC236}">
                      <a16:creationId xmlns:a16="http://schemas.microsoft.com/office/drawing/2014/main" id="{7EB69D97-8809-4D99-BBFB-7F83C9D4AE32}"/>
                    </a:ext>
                  </a:extLst>
                </p:cNvPr>
                <p:cNvPicPr/>
                <p:nvPr/>
              </p:nvPicPr>
              <p:blipFill>
                <a:blip r:embed="rId207"/>
                <a:stretch>
                  <a:fillRect/>
                </a:stretch>
              </p:blipFill>
              <p:spPr>
                <a:xfrm>
                  <a:off x="6119424" y="3168984"/>
                  <a:ext cx="110520" cy="43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08">
              <p14:nvContentPartPr>
                <p14:cNvPr id="204" name="잉크 203">
                  <a:extLst>
                    <a:ext uri="{FF2B5EF4-FFF2-40B4-BE49-F238E27FC236}">
                      <a16:creationId xmlns:a16="http://schemas.microsoft.com/office/drawing/2014/main" id="{2B6CD629-0128-4E07-AD59-B1C5C4978C08}"/>
                    </a:ext>
                  </a:extLst>
                </p14:cNvPr>
                <p14:cNvContentPartPr/>
                <p14:nvPr/>
              </p14:nvContentPartPr>
              <p14:xfrm>
                <a:off x="6196824" y="3092664"/>
                <a:ext cx="88920" cy="14040"/>
              </p14:xfrm>
            </p:contentPart>
          </mc:Choice>
          <mc:Fallback>
            <p:pic>
              <p:nvPicPr>
                <p:cNvPr id="204" name="잉크 203">
                  <a:extLst>
                    <a:ext uri="{FF2B5EF4-FFF2-40B4-BE49-F238E27FC236}">
                      <a16:creationId xmlns:a16="http://schemas.microsoft.com/office/drawing/2014/main" id="{2B6CD629-0128-4E07-AD59-B1C5C4978C08}"/>
                    </a:ext>
                  </a:extLst>
                </p:cNvPr>
                <p:cNvPicPr/>
                <p:nvPr/>
              </p:nvPicPr>
              <p:blipFill>
                <a:blip r:embed="rId209"/>
                <a:stretch>
                  <a:fillRect/>
                </a:stretch>
              </p:blipFill>
              <p:spPr>
                <a:xfrm>
                  <a:off x="6187824" y="3083664"/>
                  <a:ext cx="106560" cy="31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10">
              <p14:nvContentPartPr>
                <p14:cNvPr id="205" name="잉크 204">
                  <a:extLst>
                    <a:ext uri="{FF2B5EF4-FFF2-40B4-BE49-F238E27FC236}">
                      <a16:creationId xmlns:a16="http://schemas.microsoft.com/office/drawing/2014/main" id="{7B22D3FF-57A7-4BA9-B9A0-88C077AC4E14}"/>
                    </a:ext>
                  </a:extLst>
                </p14:cNvPr>
                <p14:cNvContentPartPr/>
                <p14:nvPr/>
              </p14:nvContentPartPr>
              <p14:xfrm>
                <a:off x="6179184" y="3131184"/>
                <a:ext cx="102600" cy="41400"/>
              </p14:xfrm>
            </p:contentPart>
          </mc:Choice>
          <mc:Fallback>
            <p:pic>
              <p:nvPicPr>
                <p:cNvPr id="205" name="잉크 204">
                  <a:extLst>
                    <a:ext uri="{FF2B5EF4-FFF2-40B4-BE49-F238E27FC236}">
                      <a16:creationId xmlns:a16="http://schemas.microsoft.com/office/drawing/2014/main" id="{7B22D3FF-57A7-4BA9-B9A0-88C077AC4E14}"/>
                    </a:ext>
                  </a:extLst>
                </p:cNvPr>
                <p:cNvPicPr/>
                <p:nvPr/>
              </p:nvPicPr>
              <p:blipFill>
                <a:blip r:embed="rId211"/>
                <a:stretch>
                  <a:fillRect/>
                </a:stretch>
              </p:blipFill>
              <p:spPr>
                <a:xfrm>
                  <a:off x="6170184" y="3122184"/>
                  <a:ext cx="120240" cy="59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12">
              <p14:nvContentPartPr>
                <p14:cNvPr id="206" name="잉크 205">
                  <a:extLst>
                    <a:ext uri="{FF2B5EF4-FFF2-40B4-BE49-F238E27FC236}">
                      <a16:creationId xmlns:a16="http://schemas.microsoft.com/office/drawing/2014/main" id="{AA262B8A-30CF-40BF-B37E-1C83B605A459}"/>
                    </a:ext>
                  </a:extLst>
                </p14:cNvPr>
                <p14:cNvContentPartPr/>
                <p14:nvPr/>
              </p14:nvContentPartPr>
              <p14:xfrm>
                <a:off x="6281424" y="3065664"/>
                <a:ext cx="15840" cy="144720"/>
              </p14:xfrm>
            </p:contentPart>
          </mc:Choice>
          <mc:Fallback>
            <p:pic>
              <p:nvPicPr>
                <p:cNvPr id="206" name="잉크 205">
                  <a:extLst>
                    <a:ext uri="{FF2B5EF4-FFF2-40B4-BE49-F238E27FC236}">
                      <a16:creationId xmlns:a16="http://schemas.microsoft.com/office/drawing/2014/main" id="{AA262B8A-30CF-40BF-B37E-1C83B605A459}"/>
                    </a:ext>
                  </a:extLst>
                </p:cNvPr>
                <p:cNvPicPr/>
                <p:nvPr/>
              </p:nvPicPr>
              <p:blipFill>
                <a:blip r:embed="rId213"/>
                <a:stretch>
                  <a:fillRect/>
                </a:stretch>
              </p:blipFill>
              <p:spPr>
                <a:xfrm>
                  <a:off x="6272424" y="3056664"/>
                  <a:ext cx="33480" cy="162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14">
              <p14:nvContentPartPr>
                <p14:cNvPr id="207" name="잉크 206">
                  <a:extLst>
                    <a:ext uri="{FF2B5EF4-FFF2-40B4-BE49-F238E27FC236}">
                      <a16:creationId xmlns:a16="http://schemas.microsoft.com/office/drawing/2014/main" id="{275581FB-9AA8-4587-9BA2-63A316680325}"/>
                    </a:ext>
                  </a:extLst>
                </p14:cNvPr>
                <p14:cNvContentPartPr/>
                <p14:nvPr/>
              </p14:nvContentPartPr>
              <p14:xfrm>
                <a:off x="6178464" y="3216144"/>
                <a:ext cx="176040" cy="98640"/>
              </p14:xfrm>
            </p:contentPart>
          </mc:Choice>
          <mc:Fallback>
            <p:pic>
              <p:nvPicPr>
                <p:cNvPr id="207" name="잉크 206">
                  <a:extLst>
                    <a:ext uri="{FF2B5EF4-FFF2-40B4-BE49-F238E27FC236}">
                      <a16:creationId xmlns:a16="http://schemas.microsoft.com/office/drawing/2014/main" id="{275581FB-9AA8-4587-9BA2-63A316680325}"/>
                    </a:ext>
                  </a:extLst>
                </p:cNvPr>
                <p:cNvPicPr/>
                <p:nvPr/>
              </p:nvPicPr>
              <p:blipFill>
                <a:blip r:embed="rId215"/>
                <a:stretch>
                  <a:fillRect/>
                </a:stretch>
              </p:blipFill>
              <p:spPr>
                <a:xfrm>
                  <a:off x="6169464" y="3207144"/>
                  <a:ext cx="193680" cy="116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16">
              <p14:nvContentPartPr>
                <p14:cNvPr id="208" name="잉크 207">
                  <a:extLst>
                    <a:ext uri="{FF2B5EF4-FFF2-40B4-BE49-F238E27FC236}">
                      <a16:creationId xmlns:a16="http://schemas.microsoft.com/office/drawing/2014/main" id="{D4808FFD-77A1-4EDA-A5BF-839A91751FBF}"/>
                    </a:ext>
                  </a:extLst>
                </p14:cNvPr>
                <p14:cNvContentPartPr/>
                <p14:nvPr/>
              </p14:nvContentPartPr>
              <p14:xfrm>
                <a:off x="6421464" y="3074664"/>
                <a:ext cx="28080" cy="87120"/>
              </p14:xfrm>
            </p:contentPart>
          </mc:Choice>
          <mc:Fallback>
            <p:pic>
              <p:nvPicPr>
                <p:cNvPr id="208" name="잉크 207">
                  <a:extLst>
                    <a:ext uri="{FF2B5EF4-FFF2-40B4-BE49-F238E27FC236}">
                      <a16:creationId xmlns:a16="http://schemas.microsoft.com/office/drawing/2014/main" id="{D4808FFD-77A1-4EDA-A5BF-839A91751FBF}"/>
                    </a:ext>
                  </a:extLst>
                </p:cNvPr>
                <p:cNvPicPr/>
                <p:nvPr/>
              </p:nvPicPr>
              <p:blipFill>
                <a:blip r:embed="rId217"/>
                <a:stretch>
                  <a:fillRect/>
                </a:stretch>
              </p:blipFill>
              <p:spPr>
                <a:xfrm>
                  <a:off x="6412464" y="3065664"/>
                  <a:ext cx="45720" cy="104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18">
              <p14:nvContentPartPr>
                <p14:cNvPr id="209" name="잉크 208">
                  <a:extLst>
                    <a:ext uri="{FF2B5EF4-FFF2-40B4-BE49-F238E27FC236}">
                      <a16:creationId xmlns:a16="http://schemas.microsoft.com/office/drawing/2014/main" id="{91866260-2B82-4736-83B6-4DC002CB6E59}"/>
                    </a:ext>
                  </a:extLst>
                </p14:cNvPr>
                <p14:cNvContentPartPr/>
                <p14:nvPr/>
              </p14:nvContentPartPr>
              <p14:xfrm>
                <a:off x="6416064" y="3036504"/>
                <a:ext cx="119520" cy="143640"/>
              </p14:xfrm>
            </p:contentPart>
          </mc:Choice>
          <mc:Fallback>
            <p:pic>
              <p:nvPicPr>
                <p:cNvPr id="209" name="잉크 208">
                  <a:extLst>
                    <a:ext uri="{FF2B5EF4-FFF2-40B4-BE49-F238E27FC236}">
                      <a16:creationId xmlns:a16="http://schemas.microsoft.com/office/drawing/2014/main" id="{91866260-2B82-4736-83B6-4DC002CB6E59}"/>
                    </a:ext>
                  </a:extLst>
                </p:cNvPr>
                <p:cNvPicPr/>
                <p:nvPr/>
              </p:nvPicPr>
              <p:blipFill>
                <a:blip r:embed="rId219"/>
                <a:stretch>
                  <a:fillRect/>
                </a:stretch>
              </p:blipFill>
              <p:spPr>
                <a:xfrm>
                  <a:off x="6407064" y="3027593"/>
                  <a:ext cx="137160" cy="16110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20">
              <p14:nvContentPartPr>
                <p14:cNvPr id="210" name="잉크 209">
                  <a:extLst>
                    <a:ext uri="{FF2B5EF4-FFF2-40B4-BE49-F238E27FC236}">
                      <a16:creationId xmlns:a16="http://schemas.microsoft.com/office/drawing/2014/main" id="{010287F6-8AB6-4F73-BFC9-EC9466CEFE7D}"/>
                    </a:ext>
                  </a:extLst>
                </p14:cNvPr>
                <p14:cNvContentPartPr/>
                <p14:nvPr/>
              </p14:nvContentPartPr>
              <p14:xfrm>
                <a:off x="6520464" y="3087264"/>
                <a:ext cx="105840" cy="27000"/>
              </p14:xfrm>
            </p:contentPart>
          </mc:Choice>
          <mc:Fallback>
            <p:pic>
              <p:nvPicPr>
                <p:cNvPr id="210" name="잉크 209">
                  <a:extLst>
                    <a:ext uri="{FF2B5EF4-FFF2-40B4-BE49-F238E27FC236}">
                      <a16:creationId xmlns:a16="http://schemas.microsoft.com/office/drawing/2014/main" id="{010287F6-8AB6-4F73-BFC9-EC9466CEFE7D}"/>
                    </a:ext>
                  </a:extLst>
                </p:cNvPr>
                <p:cNvPicPr/>
                <p:nvPr/>
              </p:nvPicPr>
              <p:blipFill>
                <a:blip r:embed="rId221"/>
                <a:stretch>
                  <a:fillRect/>
                </a:stretch>
              </p:blipFill>
              <p:spPr>
                <a:xfrm>
                  <a:off x="6511464" y="3078264"/>
                  <a:ext cx="123480" cy="44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22">
              <p14:nvContentPartPr>
                <p14:cNvPr id="211" name="잉크 210">
                  <a:extLst>
                    <a:ext uri="{FF2B5EF4-FFF2-40B4-BE49-F238E27FC236}">
                      <a16:creationId xmlns:a16="http://schemas.microsoft.com/office/drawing/2014/main" id="{63F975EA-34AD-4937-AFE5-5AEF9252B249}"/>
                    </a:ext>
                  </a:extLst>
                </p14:cNvPr>
                <p14:cNvContentPartPr/>
                <p14:nvPr/>
              </p14:nvContentPartPr>
              <p14:xfrm>
                <a:off x="6595704" y="3035064"/>
                <a:ext cx="28800" cy="170640"/>
              </p14:xfrm>
            </p:contentPart>
          </mc:Choice>
          <mc:Fallback>
            <p:pic>
              <p:nvPicPr>
                <p:cNvPr id="211" name="잉크 210">
                  <a:extLst>
                    <a:ext uri="{FF2B5EF4-FFF2-40B4-BE49-F238E27FC236}">
                      <a16:creationId xmlns:a16="http://schemas.microsoft.com/office/drawing/2014/main" id="{63F975EA-34AD-4937-AFE5-5AEF9252B249}"/>
                    </a:ext>
                  </a:extLst>
                </p:cNvPr>
                <p:cNvPicPr/>
                <p:nvPr/>
              </p:nvPicPr>
              <p:blipFill>
                <a:blip r:embed="rId223"/>
                <a:stretch>
                  <a:fillRect/>
                </a:stretch>
              </p:blipFill>
              <p:spPr>
                <a:xfrm>
                  <a:off x="6586704" y="3026064"/>
                  <a:ext cx="46440" cy="188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24">
              <p14:nvContentPartPr>
                <p14:cNvPr id="212" name="잉크 211">
                  <a:extLst>
                    <a:ext uri="{FF2B5EF4-FFF2-40B4-BE49-F238E27FC236}">
                      <a16:creationId xmlns:a16="http://schemas.microsoft.com/office/drawing/2014/main" id="{CC06B073-D4EA-4C84-A7B5-54C702796360}"/>
                    </a:ext>
                  </a:extLst>
                </p14:cNvPr>
                <p14:cNvContentPartPr/>
                <p14:nvPr/>
              </p14:nvContentPartPr>
              <p14:xfrm>
                <a:off x="6492024" y="3188784"/>
                <a:ext cx="57600" cy="110160"/>
              </p14:xfrm>
            </p:contentPart>
          </mc:Choice>
          <mc:Fallback>
            <p:pic>
              <p:nvPicPr>
                <p:cNvPr id="212" name="잉크 211">
                  <a:extLst>
                    <a:ext uri="{FF2B5EF4-FFF2-40B4-BE49-F238E27FC236}">
                      <a16:creationId xmlns:a16="http://schemas.microsoft.com/office/drawing/2014/main" id="{CC06B073-D4EA-4C84-A7B5-54C702796360}"/>
                    </a:ext>
                  </a:extLst>
                </p:cNvPr>
                <p:cNvPicPr/>
                <p:nvPr/>
              </p:nvPicPr>
              <p:blipFill>
                <a:blip r:embed="rId225"/>
                <a:stretch>
                  <a:fillRect/>
                </a:stretch>
              </p:blipFill>
              <p:spPr>
                <a:xfrm>
                  <a:off x="6483024" y="3179784"/>
                  <a:ext cx="75240" cy="127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26">
              <p14:nvContentPartPr>
                <p14:cNvPr id="213" name="잉크 212">
                  <a:extLst>
                    <a:ext uri="{FF2B5EF4-FFF2-40B4-BE49-F238E27FC236}">
                      <a16:creationId xmlns:a16="http://schemas.microsoft.com/office/drawing/2014/main" id="{C3026A41-3923-435C-8C2A-2EAE63E43C96}"/>
                    </a:ext>
                  </a:extLst>
                </p14:cNvPr>
                <p14:cNvContentPartPr/>
                <p14:nvPr/>
              </p14:nvContentPartPr>
              <p14:xfrm>
                <a:off x="6523704" y="3174744"/>
                <a:ext cx="120600" cy="118080"/>
              </p14:xfrm>
            </p:contentPart>
          </mc:Choice>
          <mc:Fallback>
            <p:pic>
              <p:nvPicPr>
                <p:cNvPr id="213" name="잉크 212">
                  <a:extLst>
                    <a:ext uri="{FF2B5EF4-FFF2-40B4-BE49-F238E27FC236}">
                      <a16:creationId xmlns:a16="http://schemas.microsoft.com/office/drawing/2014/main" id="{C3026A41-3923-435C-8C2A-2EAE63E43C96}"/>
                    </a:ext>
                  </a:extLst>
                </p:cNvPr>
                <p:cNvPicPr/>
                <p:nvPr/>
              </p:nvPicPr>
              <p:blipFill>
                <a:blip r:embed="rId227"/>
                <a:stretch>
                  <a:fillRect/>
                </a:stretch>
              </p:blipFill>
              <p:spPr>
                <a:xfrm>
                  <a:off x="6514704" y="3165744"/>
                  <a:ext cx="138240" cy="135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28">
              <p14:nvContentPartPr>
                <p14:cNvPr id="214" name="잉크 213">
                  <a:extLst>
                    <a:ext uri="{FF2B5EF4-FFF2-40B4-BE49-F238E27FC236}">
                      <a16:creationId xmlns:a16="http://schemas.microsoft.com/office/drawing/2014/main" id="{824545EC-0C50-4A0A-8B5F-E81D61D9CD1A}"/>
                    </a:ext>
                  </a:extLst>
                </p14:cNvPr>
                <p14:cNvContentPartPr/>
                <p14:nvPr/>
              </p14:nvContentPartPr>
              <p14:xfrm>
                <a:off x="6507864" y="3266904"/>
                <a:ext cx="120600" cy="33480"/>
              </p14:xfrm>
            </p:contentPart>
          </mc:Choice>
          <mc:Fallback>
            <p:pic>
              <p:nvPicPr>
                <p:cNvPr id="214" name="잉크 213">
                  <a:extLst>
                    <a:ext uri="{FF2B5EF4-FFF2-40B4-BE49-F238E27FC236}">
                      <a16:creationId xmlns:a16="http://schemas.microsoft.com/office/drawing/2014/main" id="{824545EC-0C50-4A0A-8B5F-E81D61D9CD1A}"/>
                    </a:ext>
                  </a:extLst>
                </p:cNvPr>
                <p:cNvPicPr/>
                <p:nvPr/>
              </p:nvPicPr>
              <p:blipFill>
                <a:blip r:embed="rId229"/>
                <a:stretch>
                  <a:fillRect/>
                </a:stretch>
              </p:blipFill>
              <p:spPr>
                <a:xfrm>
                  <a:off x="6498864" y="3257904"/>
                  <a:ext cx="138240" cy="51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30">
              <p14:nvContentPartPr>
                <p14:cNvPr id="215" name="잉크 214">
                  <a:extLst>
                    <a:ext uri="{FF2B5EF4-FFF2-40B4-BE49-F238E27FC236}">
                      <a16:creationId xmlns:a16="http://schemas.microsoft.com/office/drawing/2014/main" id="{C18B8877-7CBB-49FB-82AC-5DE47753354E}"/>
                    </a:ext>
                  </a:extLst>
                </p14:cNvPr>
                <p14:cNvContentPartPr/>
                <p14:nvPr/>
              </p14:nvContentPartPr>
              <p14:xfrm>
                <a:off x="6649344" y="3017784"/>
                <a:ext cx="118800" cy="59400"/>
              </p14:xfrm>
            </p:contentPart>
          </mc:Choice>
          <mc:Fallback>
            <p:pic>
              <p:nvPicPr>
                <p:cNvPr id="215" name="잉크 214">
                  <a:extLst>
                    <a:ext uri="{FF2B5EF4-FFF2-40B4-BE49-F238E27FC236}">
                      <a16:creationId xmlns:a16="http://schemas.microsoft.com/office/drawing/2014/main" id="{C18B8877-7CBB-49FB-82AC-5DE47753354E}"/>
                    </a:ext>
                  </a:extLst>
                </p:cNvPr>
                <p:cNvPicPr/>
                <p:nvPr/>
              </p:nvPicPr>
              <p:blipFill>
                <a:blip r:embed="rId231"/>
                <a:stretch>
                  <a:fillRect/>
                </a:stretch>
              </p:blipFill>
              <p:spPr>
                <a:xfrm>
                  <a:off x="6640344" y="3008784"/>
                  <a:ext cx="136440" cy="77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32">
              <p14:nvContentPartPr>
                <p14:cNvPr id="216" name="잉크 215">
                  <a:extLst>
                    <a:ext uri="{FF2B5EF4-FFF2-40B4-BE49-F238E27FC236}">
                      <a16:creationId xmlns:a16="http://schemas.microsoft.com/office/drawing/2014/main" id="{08C8379C-46DB-410B-8A27-A2925F954CE6}"/>
                    </a:ext>
                  </a:extLst>
                </p14:cNvPr>
                <p14:cNvContentPartPr/>
                <p14:nvPr/>
              </p14:nvContentPartPr>
              <p14:xfrm>
                <a:off x="6615864" y="3093024"/>
                <a:ext cx="141480" cy="78840"/>
              </p14:xfrm>
            </p:contentPart>
          </mc:Choice>
          <mc:Fallback>
            <p:pic>
              <p:nvPicPr>
                <p:cNvPr id="216" name="잉크 215">
                  <a:extLst>
                    <a:ext uri="{FF2B5EF4-FFF2-40B4-BE49-F238E27FC236}">
                      <a16:creationId xmlns:a16="http://schemas.microsoft.com/office/drawing/2014/main" id="{08C8379C-46DB-410B-8A27-A2925F954CE6}"/>
                    </a:ext>
                  </a:extLst>
                </p:cNvPr>
                <p:cNvPicPr/>
                <p:nvPr/>
              </p:nvPicPr>
              <p:blipFill>
                <a:blip r:embed="rId233"/>
                <a:stretch>
                  <a:fillRect/>
                </a:stretch>
              </p:blipFill>
              <p:spPr>
                <a:xfrm>
                  <a:off x="6606864" y="3084024"/>
                  <a:ext cx="159120" cy="96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34">
              <p14:nvContentPartPr>
                <p14:cNvPr id="217" name="잉크 216">
                  <a:extLst>
                    <a:ext uri="{FF2B5EF4-FFF2-40B4-BE49-F238E27FC236}">
                      <a16:creationId xmlns:a16="http://schemas.microsoft.com/office/drawing/2014/main" id="{D9E4E984-1648-4DAE-815E-E5AFB067F78B}"/>
                    </a:ext>
                  </a:extLst>
                </p14:cNvPr>
                <p14:cNvContentPartPr/>
                <p14:nvPr/>
              </p14:nvContentPartPr>
              <p14:xfrm>
                <a:off x="6708384" y="3114624"/>
                <a:ext cx="119160" cy="16920"/>
              </p14:xfrm>
            </p:contentPart>
          </mc:Choice>
          <mc:Fallback>
            <p:pic>
              <p:nvPicPr>
                <p:cNvPr id="217" name="잉크 216">
                  <a:extLst>
                    <a:ext uri="{FF2B5EF4-FFF2-40B4-BE49-F238E27FC236}">
                      <a16:creationId xmlns:a16="http://schemas.microsoft.com/office/drawing/2014/main" id="{D9E4E984-1648-4DAE-815E-E5AFB067F78B}"/>
                    </a:ext>
                  </a:extLst>
                </p:cNvPr>
                <p:cNvPicPr/>
                <p:nvPr/>
              </p:nvPicPr>
              <p:blipFill>
                <a:blip r:embed="rId235"/>
                <a:stretch>
                  <a:fillRect/>
                </a:stretch>
              </p:blipFill>
              <p:spPr>
                <a:xfrm>
                  <a:off x="6699384" y="3105624"/>
                  <a:ext cx="136800" cy="34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36">
              <p14:nvContentPartPr>
                <p14:cNvPr id="218" name="잉크 217">
                  <a:extLst>
                    <a:ext uri="{FF2B5EF4-FFF2-40B4-BE49-F238E27FC236}">
                      <a16:creationId xmlns:a16="http://schemas.microsoft.com/office/drawing/2014/main" id="{9C87286F-9B0A-4E8F-BB63-2BBA6705F511}"/>
                    </a:ext>
                  </a:extLst>
                </p14:cNvPr>
                <p14:cNvContentPartPr/>
                <p14:nvPr/>
              </p14:nvContentPartPr>
              <p14:xfrm>
                <a:off x="6643224" y="3145584"/>
                <a:ext cx="167760" cy="25920"/>
              </p14:xfrm>
            </p:contentPart>
          </mc:Choice>
          <mc:Fallback>
            <p:pic>
              <p:nvPicPr>
                <p:cNvPr id="218" name="잉크 217">
                  <a:extLst>
                    <a:ext uri="{FF2B5EF4-FFF2-40B4-BE49-F238E27FC236}">
                      <a16:creationId xmlns:a16="http://schemas.microsoft.com/office/drawing/2014/main" id="{9C87286F-9B0A-4E8F-BB63-2BBA6705F511}"/>
                    </a:ext>
                  </a:extLst>
                </p:cNvPr>
                <p:cNvPicPr/>
                <p:nvPr/>
              </p:nvPicPr>
              <p:blipFill>
                <a:blip r:embed="rId237"/>
                <a:stretch>
                  <a:fillRect/>
                </a:stretch>
              </p:blipFill>
              <p:spPr>
                <a:xfrm>
                  <a:off x="6634224" y="3136584"/>
                  <a:ext cx="185400" cy="43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38">
              <p14:nvContentPartPr>
                <p14:cNvPr id="219" name="잉크 218">
                  <a:extLst>
                    <a:ext uri="{FF2B5EF4-FFF2-40B4-BE49-F238E27FC236}">
                      <a16:creationId xmlns:a16="http://schemas.microsoft.com/office/drawing/2014/main" id="{6DCD62A2-21E3-49FE-8D1E-D56F0E7B2815}"/>
                    </a:ext>
                  </a:extLst>
                </p14:cNvPr>
                <p14:cNvContentPartPr/>
                <p14:nvPr/>
              </p14:nvContentPartPr>
              <p14:xfrm>
                <a:off x="6710544" y="3164664"/>
                <a:ext cx="132840" cy="147240"/>
              </p14:xfrm>
            </p:contentPart>
          </mc:Choice>
          <mc:Fallback>
            <p:pic>
              <p:nvPicPr>
                <p:cNvPr id="219" name="잉크 218">
                  <a:extLst>
                    <a:ext uri="{FF2B5EF4-FFF2-40B4-BE49-F238E27FC236}">
                      <a16:creationId xmlns:a16="http://schemas.microsoft.com/office/drawing/2014/main" id="{6DCD62A2-21E3-49FE-8D1E-D56F0E7B2815}"/>
                    </a:ext>
                  </a:extLst>
                </p:cNvPr>
                <p:cNvPicPr/>
                <p:nvPr/>
              </p:nvPicPr>
              <p:blipFill>
                <a:blip r:embed="rId239"/>
                <a:stretch>
                  <a:fillRect/>
                </a:stretch>
              </p:blipFill>
              <p:spPr>
                <a:xfrm>
                  <a:off x="6701544" y="3155664"/>
                  <a:ext cx="150480" cy="16488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240">
            <p14:nvContentPartPr>
              <p14:cNvPr id="113" name="잉크 112">
                <a:extLst>
                  <a:ext uri="{FF2B5EF4-FFF2-40B4-BE49-F238E27FC236}">
                    <a16:creationId xmlns:a16="http://schemas.microsoft.com/office/drawing/2014/main" id="{F123C5EE-1B48-4FE3-8BD3-6CCA5128182F}"/>
                  </a:ext>
                </a:extLst>
              </p14:cNvPr>
              <p14:cNvContentPartPr/>
              <p14:nvPr/>
            </p14:nvContentPartPr>
            <p14:xfrm>
              <a:off x="495504" y="3540144"/>
              <a:ext cx="54360" cy="239760"/>
            </p14:xfrm>
          </p:contentPart>
        </mc:Choice>
        <mc:Fallback>
          <p:pic>
            <p:nvPicPr>
              <p:cNvPr id="113" name="잉크 112">
                <a:extLst>
                  <a:ext uri="{FF2B5EF4-FFF2-40B4-BE49-F238E27FC236}">
                    <a16:creationId xmlns:a16="http://schemas.microsoft.com/office/drawing/2014/main" id="{F123C5EE-1B48-4FE3-8BD3-6CCA5128182F}"/>
                  </a:ext>
                </a:extLst>
              </p:cNvPr>
              <p:cNvPicPr/>
              <p:nvPr/>
            </p:nvPicPr>
            <p:blipFill>
              <a:blip r:embed="rId241"/>
              <a:stretch>
                <a:fillRect/>
              </a:stretch>
            </p:blipFill>
            <p:spPr>
              <a:xfrm>
                <a:off x="486504" y="3531144"/>
                <a:ext cx="72000" cy="25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2">
            <p14:nvContentPartPr>
              <p14:cNvPr id="114" name="잉크 113">
                <a:extLst>
                  <a:ext uri="{FF2B5EF4-FFF2-40B4-BE49-F238E27FC236}">
                    <a16:creationId xmlns:a16="http://schemas.microsoft.com/office/drawing/2014/main" id="{72117A75-3EA9-4E3F-B86A-083CCA03BCEC}"/>
                  </a:ext>
                </a:extLst>
              </p14:cNvPr>
              <p14:cNvContentPartPr/>
              <p14:nvPr/>
            </p14:nvContentPartPr>
            <p14:xfrm>
              <a:off x="615384" y="3777024"/>
              <a:ext cx="24840" cy="29880"/>
            </p14:xfrm>
          </p:contentPart>
        </mc:Choice>
        <mc:Fallback>
          <p:pic>
            <p:nvPicPr>
              <p:cNvPr id="114" name="잉크 113">
                <a:extLst>
                  <a:ext uri="{FF2B5EF4-FFF2-40B4-BE49-F238E27FC236}">
                    <a16:creationId xmlns:a16="http://schemas.microsoft.com/office/drawing/2014/main" id="{72117A75-3EA9-4E3F-B86A-083CCA03BCEC}"/>
                  </a:ext>
                </a:extLst>
              </p:cNvPr>
              <p:cNvPicPr/>
              <p:nvPr/>
            </p:nvPicPr>
            <p:blipFill>
              <a:blip r:embed="rId243"/>
              <a:stretch>
                <a:fillRect/>
              </a:stretch>
            </p:blipFill>
            <p:spPr>
              <a:xfrm>
                <a:off x="606384" y="3768024"/>
                <a:ext cx="42480" cy="4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4">
            <p14:nvContentPartPr>
              <p14:cNvPr id="116" name="잉크 115">
                <a:extLst>
                  <a:ext uri="{FF2B5EF4-FFF2-40B4-BE49-F238E27FC236}">
                    <a16:creationId xmlns:a16="http://schemas.microsoft.com/office/drawing/2014/main" id="{0B93B6C5-63E3-4790-87E0-9E1A411BA30D}"/>
                  </a:ext>
                </a:extLst>
              </p14:cNvPr>
              <p14:cNvContentPartPr/>
              <p14:nvPr/>
            </p14:nvContentPartPr>
            <p14:xfrm>
              <a:off x="797544" y="3586224"/>
              <a:ext cx="153360" cy="25560"/>
            </p14:xfrm>
          </p:contentPart>
        </mc:Choice>
        <mc:Fallback>
          <p:pic>
            <p:nvPicPr>
              <p:cNvPr id="116" name="잉크 115">
                <a:extLst>
                  <a:ext uri="{FF2B5EF4-FFF2-40B4-BE49-F238E27FC236}">
                    <a16:creationId xmlns:a16="http://schemas.microsoft.com/office/drawing/2014/main" id="{0B93B6C5-63E3-4790-87E0-9E1A411BA30D}"/>
                  </a:ext>
                </a:extLst>
              </p:cNvPr>
              <p:cNvPicPr/>
              <p:nvPr/>
            </p:nvPicPr>
            <p:blipFill>
              <a:blip r:embed="rId245"/>
              <a:stretch>
                <a:fillRect/>
              </a:stretch>
            </p:blipFill>
            <p:spPr>
              <a:xfrm>
                <a:off x="788544" y="3577224"/>
                <a:ext cx="171000" cy="4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6">
            <p14:nvContentPartPr>
              <p14:cNvPr id="117" name="잉크 116">
                <a:extLst>
                  <a:ext uri="{FF2B5EF4-FFF2-40B4-BE49-F238E27FC236}">
                    <a16:creationId xmlns:a16="http://schemas.microsoft.com/office/drawing/2014/main" id="{1626353A-FD15-48DF-9428-855A90007534}"/>
                  </a:ext>
                </a:extLst>
              </p14:cNvPr>
              <p14:cNvContentPartPr/>
              <p14:nvPr/>
            </p14:nvContentPartPr>
            <p14:xfrm>
              <a:off x="816984" y="3586224"/>
              <a:ext cx="142920" cy="168840"/>
            </p14:xfrm>
          </p:contentPart>
        </mc:Choice>
        <mc:Fallback>
          <p:pic>
            <p:nvPicPr>
              <p:cNvPr id="117" name="잉크 116">
                <a:extLst>
                  <a:ext uri="{FF2B5EF4-FFF2-40B4-BE49-F238E27FC236}">
                    <a16:creationId xmlns:a16="http://schemas.microsoft.com/office/drawing/2014/main" id="{1626353A-FD15-48DF-9428-855A90007534}"/>
                  </a:ext>
                </a:extLst>
              </p:cNvPr>
              <p:cNvPicPr/>
              <p:nvPr/>
            </p:nvPicPr>
            <p:blipFill>
              <a:blip r:embed="rId247"/>
              <a:stretch>
                <a:fillRect/>
              </a:stretch>
            </p:blipFill>
            <p:spPr>
              <a:xfrm>
                <a:off x="807984" y="3577224"/>
                <a:ext cx="160560" cy="18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8">
            <p14:nvContentPartPr>
              <p14:cNvPr id="118" name="잉크 117">
                <a:extLst>
                  <a:ext uri="{FF2B5EF4-FFF2-40B4-BE49-F238E27FC236}">
                    <a16:creationId xmlns:a16="http://schemas.microsoft.com/office/drawing/2014/main" id="{1A761C26-401F-46F7-8F43-F79DCA4FC647}"/>
                  </a:ext>
                </a:extLst>
              </p14:cNvPr>
              <p14:cNvContentPartPr/>
              <p14:nvPr/>
            </p14:nvContentPartPr>
            <p14:xfrm>
              <a:off x="977184" y="3585864"/>
              <a:ext cx="21600" cy="139320"/>
            </p14:xfrm>
          </p:contentPart>
        </mc:Choice>
        <mc:Fallback>
          <p:pic>
            <p:nvPicPr>
              <p:cNvPr id="118" name="잉크 117">
                <a:extLst>
                  <a:ext uri="{FF2B5EF4-FFF2-40B4-BE49-F238E27FC236}">
                    <a16:creationId xmlns:a16="http://schemas.microsoft.com/office/drawing/2014/main" id="{1A761C26-401F-46F7-8F43-F79DCA4FC647}"/>
                  </a:ext>
                </a:extLst>
              </p:cNvPr>
              <p:cNvPicPr/>
              <p:nvPr/>
            </p:nvPicPr>
            <p:blipFill>
              <a:blip r:embed="rId249"/>
              <a:stretch>
                <a:fillRect/>
              </a:stretch>
            </p:blipFill>
            <p:spPr>
              <a:xfrm>
                <a:off x="968184" y="3576864"/>
                <a:ext cx="39240" cy="15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0">
            <p14:nvContentPartPr>
              <p14:cNvPr id="119" name="잉크 118">
                <a:extLst>
                  <a:ext uri="{FF2B5EF4-FFF2-40B4-BE49-F238E27FC236}">
                    <a16:creationId xmlns:a16="http://schemas.microsoft.com/office/drawing/2014/main" id="{662DA637-36DD-4FEA-A1C4-0BE0FB2B291C}"/>
                  </a:ext>
                </a:extLst>
              </p14:cNvPr>
              <p14:cNvContentPartPr/>
              <p14:nvPr/>
            </p14:nvContentPartPr>
            <p14:xfrm>
              <a:off x="980784" y="3650304"/>
              <a:ext cx="60840" cy="48240"/>
            </p14:xfrm>
          </p:contentPart>
        </mc:Choice>
        <mc:Fallback>
          <p:pic>
            <p:nvPicPr>
              <p:cNvPr id="119" name="잉크 118">
                <a:extLst>
                  <a:ext uri="{FF2B5EF4-FFF2-40B4-BE49-F238E27FC236}">
                    <a16:creationId xmlns:a16="http://schemas.microsoft.com/office/drawing/2014/main" id="{662DA637-36DD-4FEA-A1C4-0BE0FB2B291C}"/>
                  </a:ext>
                </a:extLst>
              </p:cNvPr>
              <p:cNvPicPr/>
              <p:nvPr/>
            </p:nvPicPr>
            <p:blipFill>
              <a:blip r:embed="rId251"/>
              <a:stretch>
                <a:fillRect/>
              </a:stretch>
            </p:blipFill>
            <p:spPr>
              <a:xfrm>
                <a:off x="971784" y="3641304"/>
                <a:ext cx="78480" cy="6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2">
            <p14:nvContentPartPr>
              <p14:cNvPr id="120" name="잉크 119">
                <a:extLst>
                  <a:ext uri="{FF2B5EF4-FFF2-40B4-BE49-F238E27FC236}">
                    <a16:creationId xmlns:a16="http://schemas.microsoft.com/office/drawing/2014/main" id="{C77014C1-6880-4582-A683-35C26C602122}"/>
                  </a:ext>
                </a:extLst>
              </p14:cNvPr>
              <p14:cNvContentPartPr/>
              <p14:nvPr/>
            </p14:nvContentPartPr>
            <p14:xfrm>
              <a:off x="1041264" y="3543024"/>
              <a:ext cx="27720" cy="246960"/>
            </p14:xfrm>
          </p:contentPart>
        </mc:Choice>
        <mc:Fallback>
          <p:pic>
            <p:nvPicPr>
              <p:cNvPr id="120" name="잉크 119">
                <a:extLst>
                  <a:ext uri="{FF2B5EF4-FFF2-40B4-BE49-F238E27FC236}">
                    <a16:creationId xmlns:a16="http://schemas.microsoft.com/office/drawing/2014/main" id="{C77014C1-6880-4582-A683-35C26C602122}"/>
                  </a:ext>
                </a:extLst>
              </p:cNvPr>
              <p:cNvPicPr/>
              <p:nvPr/>
            </p:nvPicPr>
            <p:blipFill>
              <a:blip r:embed="rId253"/>
              <a:stretch>
                <a:fillRect/>
              </a:stretch>
            </p:blipFill>
            <p:spPr>
              <a:xfrm>
                <a:off x="1032264" y="3534024"/>
                <a:ext cx="45360" cy="26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4">
            <p14:nvContentPartPr>
              <p14:cNvPr id="121" name="잉크 120">
                <a:extLst>
                  <a:ext uri="{FF2B5EF4-FFF2-40B4-BE49-F238E27FC236}">
                    <a16:creationId xmlns:a16="http://schemas.microsoft.com/office/drawing/2014/main" id="{640CDB6F-1F29-4B53-8D45-7F3544C70225}"/>
                  </a:ext>
                </a:extLst>
              </p14:cNvPr>
              <p14:cNvContentPartPr/>
              <p14:nvPr/>
            </p14:nvContentPartPr>
            <p14:xfrm>
              <a:off x="1105704" y="3479664"/>
              <a:ext cx="120600" cy="171000"/>
            </p14:xfrm>
          </p:contentPart>
        </mc:Choice>
        <mc:Fallback>
          <p:pic>
            <p:nvPicPr>
              <p:cNvPr id="121" name="잉크 120">
                <a:extLst>
                  <a:ext uri="{FF2B5EF4-FFF2-40B4-BE49-F238E27FC236}">
                    <a16:creationId xmlns:a16="http://schemas.microsoft.com/office/drawing/2014/main" id="{640CDB6F-1F29-4B53-8D45-7F3544C70225}"/>
                  </a:ext>
                </a:extLst>
              </p:cNvPr>
              <p:cNvPicPr/>
              <p:nvPr/>
            </p:nvPicPr>
            <p:blipFill>
              <a:blip r:embed="rId255"/>
              <a:stretch>
                <a:fillRect/>
              </a:stretch>
            </p:blipFill>
            <p:spPr>
              <a:xfrm>
                <a:off x="1096704" y="3470664"/>
                <a:ext cx="138240" cy="18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6">
            <p14:nvContentPartPr>
              <p14:cNvPr id="122" name="잉크 121">
                <a:extLst>
                  <a:ext uri="{FF2B5EF4-FFF2-40B4-BE49-F238E27FC236}">
                    <a16:creationId xmlns:a16="http://schemas.microsoft.com/office/drawing/2014/main" id="{9E9FD309-C21A-450D-9B36-541BA301B9A0}"/>
                  </a:ext>
                </a:extLst>
              </p14:cNvPr>
              <p14:cNvContentPartPr/>
              <p14:nvPr/>
            </p14:nvContentPartPr>
            <p14:xfrm>
              <a:off x="1091304" y="3662544"/>
              <a:ext cx="149400" cy="45000"/>
            </p14:xfrm>
          </p:contentPart>
        </mc:Choice>
        <mc:Fallback>
          <p:pic>
            <p:nvPicPr>
              <p:cNvPr id="122" name="잉크 121">
                <a:extLst>
                  <a:ext uri="{FF2B5EF4-FFF2-40B4-BE49-F238E27FC236}">
                    <a16:creationId xmlns:a16="http://schemas.microsoft.com/office/drawing/2014/main" id="{9E9FD309-C21A-450D-9B36-541BA301B9A0}"/>
                  </a:ext>
                </a:extLst>
              </p:cNvPr>
              <p:cNvPicPr/>
              <p:nvPr/>
            </p:nvPicPr>
            <p:blipFill>
              <a:blip r:embed="rId257"/>
              <a:stretch>
                <a:fillRect/>
              </a:stretch>
            </p:blipFill>
            <p:spPr>
              <a:xfrm>
                <a:off x="1082304" y="3653544"/>
                <a:ext cx="167040" cy="6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8">
            <p14:nvContentPartPr>
              <p14:cNvPr id="123" name="잉크 122">
                <a:extLst>
                  <a:ext uri="{FF2B5EF4-FFF2-40B4-BE49-F238E27FC236}">
                    <a16:creationId xmlns:a16="http://schemas.microsoft.com/office/drawing/2014/main" id="{73A86B20-D84B-4169-8332-E13F51A7B04D}"/>
                  </a:ext>
                </a:extLst>
              </p14:cNvPr>
              <p14:cNvContentPartPr/>
              <p14:nvPr/>
            </p14:nvContentPartPr>
            <p14:xfrm>
              <a:off x="1134504" y="3698184"/>
              <a:ext cx="117000" cy="94320"/>
            </p14:xfrm>
          </p:contentPart>
        </mc:Choice>
        <mc:Fallback>
          <p:pic>
            <p:nvPicPr>
              <p:cNvPr id="123" name="잉크 122">
                <a:extLst>
                  <a:ext uri="{FF2B5EF4-FFF2-40B4-BE49-F238E27FC236}">
                    <a16:creationId xmlns:a16="http://schemas.microsoft.com/office/drawing/2014/main" id="{73A86B20-D84B-4169-8332-E13F51A7B04D}"/>
                  </a:ext>
                </a:extLst>
              </p:cNvPr>
              <p:cNvPicPr/>
              <p:nvPr/>
            </p:nvPicPr>
            <p:blipFill>
              <a:blip r:embed="rId259"/>
              <a:stretch>
                <a:fillRect/>
              </a:stretch>
            </p:blipFill>
            <p:spPr>
              <a:xfrm>
                <a:off x="1125504" y="3689184"/>
                <a:ext cx="134640" cy="11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0">
            <p14:nvContentPartPr>
              <p14:cNvPr id="124" name="잉크 123">
                <a:extLst>
                  <a:ext uri="{FF2B5EF4-FFF2-40B4-BE49-F238E27FC236}">
                    <a16:creationId xmlns:a16="http://schemas.microsoft.com/office/drawing/2014/main" id="{31CD25E6-E01F-45D0-BC2A-DE74EC64708D}"/>
                  </a:ext>
                </a:extLst>
              </p14:cNvPr>
              <p14:cNvContentPartPr/>
              <p14:nvPr/>
            </p14:nvContentPartPr>
            <p14:xfrm>
              <a:off x="1278144" y="3547344"/>
              <a:ext cx="82080" cy="25560"/>
            </p14:xfrm>
          </p:contentPart>
        </mc:Choice>
        <mc:Fallback>
          <p:pic>
            <p:nvPicPr>
              <p:cNvPr id="124" name="잉크 123">
                <a:extLst>
                  <a:ext uri="{FF2B5EF4-FFF2-40B4-BE49-F238E27FC236}">
                    <a16:creationId xmlns:a16="http://schemas.microsoft.com/office/drawing/2014/main" id="{31CD25E6-E01F-45D0-BC2A-DE74EC64708D}"/>
                  </a:ext>
                </a:extLst>
              </p:cNvPr>
              <p:cNvPicPr/>
              <p:nvPr/>
            </p:nvPicPr>
            <p:blipFill>
              <a:blip r:embed="rId261"/>
              <a:stretch>
                <a:fillRect/>
              </a:stretch>
            </p:blipFill>
            <p:spPr>
              <a:xfrm>
                <a:off x="1269144" y="3538344"/>
                <a:ext cx="99720" cy="4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2">
            <p14:nvContentPartPr>
              <p14:cNvPr id="125" name="잉크 124">
                <a:extLst>
                  <a:ext uri="{FF2B5EF4-FFF2-40B4-BE49-F238E27FC236}">
                    <a16:creationId xmlns:a16="http://schemas.microsoft.com/office/drawing/2014/main" id="{79D46926-CB0A-4696-805E-F9958761CE38}"/>
                  </a:ext>
                </a:extLst>
              </p14:cNvPr>
              <p14:cNvContentPartPr/>
              <p14:nvPr/>
            </p14:nvContentPartPr>
            <p14:xfrm>
              <a:off x="1238904" y="3608184"/>
              <a:ext cx="160560" cy="131040"/>
            </p14:xfrm>
          </p:contentPart>
        </mc:Choice>
        <mc:Fallback>
          <p:pic>
            <p:nvPicPr>
              <p:cNvPr id="125" name="잉크 124">
                <a:extLst>
                  <a:ext uri="{FF2B5EF4-FFF2-40B4-BE49-F238E27FC236}">
                    <a16:creationId xmlns:a16="http://schemas.microsoft.com/office/drawing/2014/main" id="{79D46926-CB0A-4696-805E-F9958761CE38}"/>
                  </a:ext>
                </a:extLst>
              </p:cNvPr>
              <p:cNvPicPr/>
              <p:nvPr/>
            </p:nvPicPr>
            <p:blipFill>
              <a:blip r:embed="rId263"/>
              <a:stretch>
                <a:fillRect/>
              </a:stretch>
            </p:blipFill>
            <p:spPr>
              <a:xfrm>
                <a:off x="1229904" y="3599184"/>
                <a:ext cx="178200" cy="14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4">
            <p14:nvContentPartPr>
              <p14:cNvPr id="127" name="잉크 126">
                <a:extLst>
                  <a:ext uri="{FF2B5EF4-FFF2-40B4-BE49-F238E27FC236}">
                    <a16:creationId xmlns:a16="http://schemas.microsoft.com/office/drawing/2014/main" id="{B582B2E3-011A-4586-9436-28DAB4A391F3}"/>
                  </a:ext>
                </a:extLst>
              </p14:cNvPr>
              <p14:cNvContentPartPr/>
              <p14:nvPr/>
            </p14:nvContentPartPr>
            <p14:xfrm>
              <a:off x="1423584" y="3549144"/>
              <a:ext cx="18360" cy="214560"/>
            </p14:xfrm>
          </p:contentPart>
        </mc:Choice>
        <mc:Fallback>
          <p:pic>
            <p:nvPicPr>
              <p:cNvPr id="127" name="잉크 126">
                <a:extLst>
                  <a:ext uri="{FF2B5EF4-FFF2-40B4-BE49-F238E27FC236}">
                    <a16:creationId xmlns:a16="http://schemas.microsoft.com/office/drawing/2014/main" id="{B582B2E3-011A-4586-9436-28DAB4A391F3}"/>
                  </a:ext>
                </a:extLst>
              </p:cNvPr>
              <p:cNvPicPr/>
              <p:nvPr/>
            </p:nvPicPr>
            <p:blipFill>
              <a:blip r:embed="rId265"/>
              <a:stretch>
                <a:fillRect/>
              </a:stretch>
            </p:blipFill>
            <p:spPr>
              <a:xfrm>
                <a:off x="1414584" y="3540144"/>
                <a:ext cx="36000" cy="23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6">
            <p14:nvContentPartPr>
              <p14:cNvPr id="128" name="잉크 127">
                <a:extLst>
                  <a:ext uri="{FF2B5EF4-FFF2-40B4-BE49-F238E27FC236}">
                    <a16:creationId xmlns:a16="http://schemas.microsoft.com/office/drawing/2014/main" id="{4780DAF4-2337-4FA2-AEE4-9DE29B518119}"/>
                  </a:ext>
                </a:extLst>
              </p14:cNvPr>
              <p14:cNvContentPartPr/>
              <p14:nvPr/>
            </p14:nvContentPartPr>
            <p14:xfrm>
              <a:off x="1426464" y="3626904"/>
              <a:ext cx="136800" cy="25560"/>
            </p14:xfrm>
          </p:contentPart>
        </mc:Choice>
        <mc:Fallback>
          <p:pic>
            <p:nvPicPr>
              <p:cNvPr id="128" name="잉크 127">
                <a:extLst>
                  <a:ext uri="{FF2B5EF4-FFF2-40B4-BE49-F238E27FC236}">
                    <a16:creationId xmlns:a16="http://schemas.microsoft.com/office/drawing/2014/main" id="{4780DAF4-2337-4FA2-AEE4-9DE29B518119}"/>
                  </a:ext>
                </a:extLst>
              </p:cNvPr>
              <p:cNvPicPr/>
              <p:nvPr/>
            </p:nvPicPr>
            <p:blipFill>
              <a:blip r:embed="rId267"/>
              <a:stretch>
                <a:fillRect/>
              </a:stretch>
            </p:blipFill>
            <p:spPr>
              <a:xfrm>
                <a:off x="1417464" y="3617904"/>
                <a:ext cx="154440" cy="4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8">
            <p14:nvContentPartPr>
              <p14:cNvPr id="129" name="잉크 128">
                <a:extLst>
                  <a:ext uri="{FF2B5EF4-FFF2-40B4-BE49-F238E27FC236}">
                    <a16:creationId xmlns:a16="http://schemas.microsoft.com/office/drawing/2014/main" id="{1C8F3AB0-6350-4F4E-82A0-DCA71D7C4DA5}"/>
                  </a:ext>
                </a:extLst>
              </p14:cNvPr>
              <p14:cNvContentPartPr/>
              <p14:nvPr/>
            </p14:nvContentPartPr>
            <p14:xfrm>
              <a:off x="1556784" y="3552744"/>
              <a:ext cx="88200" cy="29880"/>
            </p14:xfrm>
          </p:contentPart>
        </mc:Choice>
        <mc:Fallback>
          <p:pic>
            <p:nvPicPr>
              <p:cNvPr id="129" name="잉크 128">
                <a:extLst>
                  <a:ext uri="{FF2B5EF4-FFF2-40B4-BE49-F238E27FC236}">
                    <a16:creationId xmlns:a16="http://schemas.microsoft.com/office/drawing/2014/main" id="{1C8F3AB0-6350-4F4E-82A0-DCA71D7C4DA5}"/>
                  </a:ext>
                </a:extLst>
              </p:cNvPr>
              <p:cNvPicPr/>
              <p:nvPr/>
            </p:nvPicPr>
            <p:blipFill>
              <a:blip r:embed="rId269"/>
              <a:stretch>
                <a:fillRect/>
              </a:stretch>
            </p:blipFill>
            <p:spPr>
              <a:xfrm>
                <a:off x="1547784" y="3543744"/>
                <a:ext cx="105840" cy="4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0">
            <p14:nvContentPartPr>
              <p14:cNvPr id="130" name="잉크 129">
                <a:extLst>
                  <a:ext uri="{FF2B5EF4-FFF2-40B4-BE49-F238E27FC236}">
                    <a16:creationId xmlns:a16="http://schemas.microsoft.com/office/drawing/2014/main" id="{C392604B-1722-4527-8DF1-EB6932F9F33C}"/>
                  </a:ext>
                </a:extLst>
              </p14:cNvPr>
              <p14:cNvContentPartPr/>
              <p14:nvPr/>
            </p14:nvContentPartPr>
            <p14:xfrm>
              <a:off x="1546704" y="3564984"/>
              <a:ext cx="92880" cy="144360"/>
            </p14:xfrm>
          </p:contentPart>
        </mc:Choice>
        <mc:Fallback>
          <p:pic>
            <p:nvPicPr>
              <p:cNvPr id="130" name="잉크 129">
                <a:extLst>
                  <a:ext uri="{FF2B5EF4-FFF2-40B4-BE49-F238E27FC236}">
                    <a16:creationId xmlns:a16="http://schemas.microsoft.com/office/drawing/2014/main" id="{C392604B-1722-4527-8DF1-EB6932F9F33C}"/>
                  </a:ext>
                </a:extLst>
              </p:cNvPr>
              <p:cNvPicPr/>
              <p:nvPr/>
            </p:nvPicPr>
            <p:blipFill>
              <a:blip r:embed="rId271"/>
              <a:stretch>
                <a:fillRect/>
              </a:stretch>
            </p:blipFill>
            <p:spPr>
              <a:xfrm>
                <a:off x="1537704" y="3555984"/>
                <a:ext cx="110520" cy="16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2">
            <p14:nvContentPartPr>
              <p14:cNvPr id="131" name="잉크 130">
                <a:extLst>
                  <a:ext uri="{FF2B5EF4-FFF2-40B4-BE49-F238E27FC236}">
                    <a16:creationId xmlns:a16="http://schemas.microsoft.com/office/drawing/2014/main" id="{85B9E5CA-D90B-4045-9EEE-CC2070B1C6A0}"/>
                  </a:ext>
                </a:extLst>
              </p14:cNvPr>
              <p14:cNvContentPartPr/>
              <p14:nvPr/>
            </p14:nvContentPartPr>
            <p14:xfrm>
              <a:off x="1647144" y="3543744"/>
              <a:ext cx="5400" cy="199440"/>
            </p14:xfrm>
          </p:contentPart>
        </mc:Choice>
        <mc:Fallback>
          <p:pic>
            <p:nvPicPr>
              <p:cNvPr id="131" name="잉크 130">
                <a:extLst>
                  <a:ext uri="{FF2B5EF4-FFF2-40B4-BE49-F238E27FC236}">
                    <a16:creationId xmlns:a16="http://schemas.microsoft.com/office/drawing/2014/main" id="{85B9E5CA-D90B-4045-9EEE-CC2070B1C6A0}"/>
                  </a:ext>
                </a:extLst>
              </p:cNvPr>
              <p:cNvPicPr/>
              <p:nvPr/>
            </p:nvPicPr>
            <p:blipFill>
              <a:blip r:embed="rId273"/>
              <a:stretch>
                <a:fillRect/>
              </a:stretch>
            </p:blipFill>
            <p:spPr>
              <a:xfrm>
                <a:off x="1638144" y="3534744"/>
                <a:ext cx="23040" cy="21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4">
            <p14:nvContentPartPr>
              <p14:cNvPr id="132" name="잉크 131">
                <a:extLst>
                  <a:ext uri="{FF2B5EF4-FFF2-40B4-BE49-F238E27FC236}">
                    <a16:creationId xmlns:a16="http://schemas.microsoft.com/office/drawing/2014/main" id="{9795D8A9-6B50-4951-8A5F-EBA7807149B5}"/>
                  </a:ext>
                </a:extLst>
              </p14:cNvPr>
              <p14:cNvContentPartPr/>
              <p14:nvPr/>
            </p14:nvContentPartPr>
            <p14:xfrm>
              <a:off x="1638504" y="3658944"/>
              <a:ext cx="83520" cy="36720"/>
            </p14:xfrm>
          </p:contentPart>
        </mc:Choice>
        <mc:Fallback>
          <p:pic>
            <p:nvPicPr>
              <p:cNvPr id="132" name="잉크 131">
                <a:extLst>
                  <a:ext uri="{FF2B5EF4-FFF2-40B4-BE49-F238E27FC236}">
                    <a16:creationId xmlns:a16="http://schemas.microsoft.com/office/drawing/2014/main" id="{9795D8A9-6B50-4951-8A5F-EBA7807149B5}"/>
                  </a:ext>
                </a:extLst>
              </p:cNvPr>
              <p:cNvPicPr/>
              <p:nvPr/>
            </p:nvPicPr>
            <p:blipFill>
              <a:blip r:embed="rId275"/>
              <a:stretch>
                <a:fillRect/>
              </a:stretch>
            </p:blipFill>
            <p:spPr>
              <a:xfrm>
                <a:off x="1629504" y="3649944"/>
                <a:ext cx="101160" cy="5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6">
            <p14:nvContentPartPr>
              <p14:cNvPr id="133" name="잉크 132">
                <a:extLst>
                  <a:ext uri="{FF2B5EF4-FFF2-40B4-BE49-F238E27FC236}">
                    <a16:creationId xmlns:a16="http://schemas.microsoft.com/office/drawing/2014/main" id="{B9473C22-20DB-44F4-9E9A-FEE5AC848232}"/>
                  </a:ext>
                </a:extLst>
              </p14:cNvPr>
              <p14:cNvContentPartPr/>
              <p14:nvPr/>
            </p14:nvContentPartPr>
            <p14:xfrm>
              <a:off x="1698264" y="3546264"/>
              <a:ext cx="86760" cy="164520"/>
            </p14:xfrm>
          </p:contentPart>
        </mc:Choice>
        <mc:Fallback>
          <p:pic>
            <p:nvPicPr>
              <p:cNvPr id="133" name="잉크 132">
                <a:extLst>
                  <a:ext uri="{FF2B5EF4-FFF2-40B4-BE49-F238E27FC236}">
                    <a16:creationId xmlns:a16="http://schemas.microsoft.com/office/drawing/2014/main" id="{B9473C22-20DB-44F4-9E9A-FEE5AC848232}"/>
                  </a:ext>
                </a:extLst>
              </p:cNvPr>
              <p:cNvPicPr/>
              <p:nvPr/>
            </p:nvPicPr>
            <p:blipFill>
              <a:blip r:embed="rId277"/>
              <a:stretch>
                <a:fillRect/>
              </a:stretch>
            </p:blipFill>
            <p:spPr>
              <a:xfrm>
                <a:off x="1689264" y="3537264"/>
                <a:ext cx="104400" cy="18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8">
            <p14:nvContentPartPr>
              <p14:cNvPr id="134" name="잉크 133">
                <a:extLst>
                  <a:ext uri="{FF2B5EF4-FFF2-40B4-BE49-F238E27FC236}">
                    <a16:creationId xmlns:a16="http://schemas.microsoft.com/office/drawing/2014/main" id="{A8F79B25-D485-440E-AEAA-14CAEA541B64}"/>
                  </a:ext>
                </a:extLst>
              </p14:cNvPr>
              <p14:cNvContentPartPr/>
              <p14:nvPr/>
            </p14:nvContentPartPr>
            <p14:xfrm>
              <a:off x="1812384" y="3523944"/>
              <a:ext cx="20880" cy="234360"/>
            </p14:xfrm>
          </p:contentPart>
        </mc:Choice>
        <mc:Fallback>
          <p:pic>
            <p:nvPicPr>
              <p:cNvPr id="134" name="잉크 133">
                <a:extLst>
                  <a:ext uri="{FF2B5EF4-FFF2-40B4-BE49-F238E27FC236}">
                    <a16:creationId xmlns:a16="http://schemas.microsoft.com/office/drawing/2014/main" id="{A8F79B25-D485-440E-AEAA-14CAEA541B64}"/>
                  </a:ext>
                </a:extLst>
              </p:cNvPr>
              <p:cNvPicPr/>
              <p:nvPr/>
            </p:nvPicPr>
            <p:blipFill>
              <a:blip r:embed="rId279"/>
              <a:stretch>
                <a:fillRect/>
              </a:stretch>
            </p:blipFill>
            <p:spPr>
              <a:xfrm>
                <a:off x="1803384" y="3514944"/>
                <a:ext cx="38520" cy="25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0">
            <p14:nvContentPartPr>
              <p14:cNvPr id="135" name="잉크 134">
                <a:extLst>
                  <a:ext uri="{FF2B5EF4-FFF2-40B4-BE49-F238E27FC236}">
                    <a16:creationId xmlns:a16="http://schemas.microsoft.com/office/drawing/2014/main" id="{F6010A87-7860-45FB-9775-5A2E5E521DBD}"/>
                  </a:ext>
                </a:extLst>
              </p14:cNvPr>
              <p14:cNvContentPartPr/>
              <p14:nvPr/>
            </p14:nvContentPartPr>
            <p14:xfrm>
              <a:off x="1824624" y="3654984"/>
              <a:ext cx="87480" cy="48960"/>
            </p14:xfrm>
          </p:contentPart>
        </mc:Choice>
        <mc:Fallback>
          <p:pic>
            <p:nvPicPr>
              <p:cNvPr id="135" name="잉크 134">
                <a:extLst>
                  <a:ext uri="{FF2B5EF4-FFF2-40B4-BE49-F238E27FC236}">
                    <a16:creationId xmlns:a16="http://schemas.microsoft.com/office/drawing/2014/main" id="{F6010A87-7860-45FB-9775-5A2E5E521DBD}"/>
                  </a:ext>
                </a:extLst>
              </p:cNvPr>
              <p:cNvPicPr/>
              <p:nvPr/>
            </p:nvPicPr>
            <p:blipFill>
              <a:blip r:embed="rId281"/>
              <a:stretch>
                <a:fillRect/>
              </a:stretch>
            </p:blipFill>
            <p:spPr>
              <a:xfrm>
                <a:off x="1815624" y="3645984"/>
                <a:ext cx="105120" cy="6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2">
            <p14:nvContentPartPr>
              <p14:cNvPr id="136" name="잉크 135">
                <a:extLst>
                  <a:ext uri="{FF2B5EF4-FFF2-40B4-BE49-F238E27FC236}">
                    <a16:creationId xmlns:a16="http://schemas.microsoft.com/office/drawing/2014/main" id="{34341D06-0AC4-4BF5-BD98-15AD05E350C9}"/>
                  </a:ext>
                </a:extLst>
              </p14:cNvPr>
              <p14:cNvContentPartPr/>
              <p14:nvPr/>
            </p14:nvContentPartPr>
            <p14:xfrm>
              <a:off x="2028384" y="3521784"/>
              <a:ext cx="203040" cy="44280"/>
            </p14:xfrm>
          </p:contentPart>
        </mc:Choice>
        <mc:Fallback>
          <p:pic>
            <p:nvPicPr>
              <p:cNvPr id="136" name="잉크 135">
                <a:extLst>
                  <a:ext uri="{FF2B5EF4-FFF2-40B4-BE49-F238E27FC236}">
                    <a16:creationId xmlns:a16="http://schemas.microsoft.com/office/drawing/2014/main" id="{34341D06-0AC4-4BF5-BD98-15AD05E350C9}"/>
                  </a:ext>
                </a:extLst>
              </p:cNvPr>
              <p:cNvPicPr/>
              <p:nvPr/>
            </p:nvPicPr>
            <p:blipFill>
              <a:blip r:embed="rId283"/>
              <a:stretch>
                <a:fillRect/>
              </a:stretch>
            </p:blipFill>
            <p:spPr>
              <a:xfrm>
                <a:off x="2019384" y="3512784"/>
                <a:ext cx="220680" cy="6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4">
            <p14:nvContentPartPr>
              <p14:cNvPr id="137" name="잉크 136">
                <a:extLst>
                  <a:ext uri="{FF2B5EF4-FFF2-40B4-BE49-F238E27FC236}">
                    <a16:creationId xmlns:a16="http://schemas.microsoft.com/office/drawing/2014/main" id="{D94FDCC9-72A2-4785-82F5-968303C12F3B}"/>
                  </a:ext>
                </a:extLst>
              </p14:cNvPr>
              <p14:cNvContentPartPr/>
              <p14:nvPr/>
            </p14:nvContentPartPr>
            <p14:xfrm>
              <a:off x="2083464" y="3530064"/>
              <a:ext cx="134280" cy="163080"/>
            </p14:xfrm>
          </p:contentPart>
        </mc:Choice>
        <mc:Fallback>
          <p:pic>
            <p:nvPicPr>
              <p:cNvPr id="137" name="잉크 136">
                <a:extLst>
                  <a:ext uri="{FF2B5EF4-FFF2-40B4-BE49-F238E27FC236}">
                    <a16:creationId xmlns:a16="http://schemas.microsoft.com/office/drawing/2014/main" id="{D94FDCC9-72A2-4785-82F5-968303C12F3B}"/>
                  </a:ext>
                </a:extLst>
              </p:cNvPr>
              <p:cNvPicPr/>
              <p:nvPr/>
            </p:nvPicPr>
            <p:blipFill>
              <a:blip r:embed="rId285"/>
              <a:stretch>
                <a:fillRect/>
              </a:stretch>
            </p:blipFill>
            <p:spPr>
              <a:xfrm>
                <a:off x="2074464" y="3521064"/>
                <a:ext cx="151920" cy="18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6">
            <p14:nvContentPartPr>
              <p14:cNvPr id="138" name="잉크 137">
                <a:extLst>
                  <a:ext uri="{FF2B5EF4-FFF2-40B4-BE49-F238E27FC236}">
                    <a16:creationId xmlns:a16="http://schemas.microsoft.com/office/drawing/2014/main" id="{F75337C8-BE7E-40B7-BC41-ECA216F6EFD0}"/>
                  </a:ext>
                </a:extLst>
              </p14:cNvPr>
              <p14:cNvContentPartPr/>
              <p14:nvPr/>
            </p14:nvContentPartPr>
            <p14:xfrm>
              <a:off x="2202984" y="3287424"/>
              <a:ext cx="30600" cy="408240"/>
            </p14:xfrm>
          </p:contentPart>
        </mc:Choice>
        <mc:Fallback>
          <p:pic>
            <p:nvPicPr>
              <p:cNvPr id="138" name="잉크 137">
                <a:extLst>
                  <a:ext uri="{FF2B5EF4-FFF2-40B4-BE49-F238E27FC236}">
                    <a16:creationId xmlns:a16="http://schemas.microsoft.com/office/drawing/2014/main" id="{F75337C8-BE7E-40B7-BC41-ECA216F6EFD0}"/>
                  </a:ext>
                </a:extLst>
              </p:cNvPr>
              <p:cNvPicPr/>
              <p:nvPr/>
            </p:nvPicPr>
            <p:blipFill>
              <a:blip r:embed="rId287"/>
              <a:stretch>
                <a:fillRect/>
              </a:stretch>
            </p:blipFill>
            <p:spPr>
              <a:xfrm>
                <a:off x="2193984" y="3278424"/>
                <a:ext cx="48240" cy="42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8">
            <p14:nvContentPartPr>
              <p14:cNvPr id="139" name="잉크 138">
                <a:extLst>
                  <a:ext uri="{FF2B5EF4-FFF2-40B4-BE49-F238E27FC236}">
                    <a16:creationId xmlns:a16="http://schemas.microsoft.com/office/drawing/2014/main" id="{453FEF31-3158-46EE-927F-3D1D32FC9128}"/>
                  </a:ext>
                </a:extLst>
              </p14:cNvPr>
              <p14:cNvContentPartPr/>
              <p14:nvPr/>
            </p14:nvContentPartPr>
            <p14:xfrm>
              <a:off x="2208744" y="3466704"/>
              <a:ext cx="81720" cy="176400"/>
            </p14:xfrm>
          </p:contentPart>
        </mc:Choice>
        <mc:Fallback>
          <p:pic>
            <p:nvPicPr>
              <p:cNvPr id="139" name="잉크 138">
                <a:extLst>
                  <a:ext uri="{FF2B5EF4-FFF2-40B4-BE49-F238E27FC236}">
                    <a16:creationId xmlns:a16="http://schemas.microsoft.com/office/drawing/2014/main" id="{453FEF31-3158-46EE-927F-3D1D32FC9128}"/>
                  </a:ext>
                </a:extLst>
              </p:cNvPr>
              <p:cNvPicPr/>
              <p:nvPr/>
            </p:nvPicPr>
            <p:blipFill>
              <a:blip r:embed="rId289"/>
              <a:stretch>
                <a:fillRect/>
              </a:stretch>
            </p:blipFill>
            <p:spPr>
              <a:xfrm>
                <a:off x="2199744" y="3457704"/>
                <a:ext cx="99360" cy="19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0">
            <p14:nvContentPartPr>
              <p14:cNvPr id="140" name="잉크 139">
                <a:extLst>
                  <a:ext uri="{FF2B5EF4-FFF2-40B4-BE49-F238E27FC236}">
                    <a16:creationId xmlns:a16="http://schemas.microsoft.com/office/drawing/2014/main" id="{1D6EC58F-3269-41FF-AF2F-4314C83B34F4}"/>
                  </a:ext>
                </a:extLst>
              </p14:cNvPr>
              <p14:cNvContentPartPr/>
              <p14:nvPr/>
            </p14:nvContentPartPr>
            <p14:xfrm>
              <a:off x="2223504" y="3288504"/>
              <a:ext cx="84240" cy="461520"/>
            </p14:xfrm>
          </p:contentPart>
        </mc:Choice>
        <mc:Fallback>
          <p:pic>
            <p:nvPicPr>
              <p:cNvPr id="140" name="잉크 139">
                <a:extLst>
                  <a:ext uri="{FF2B5EF4-FFF2-40B4-BE49-F238E27FC236}">
                    <a16:creationId xmlns:a16="http://schemas.microsoft.com/office/drawing/2014/main" id="{1D6EC58F-3269-41FF-AF2F-4314C83B34F4}"/>
                  </a:ext>
                </a:extLst>
              </p:cNvPr>
              <p:cNvPicPr/>
              <p:nvPr/>
            </p:nvPicPr>
            <p:blipFill>
              <a:blip r:embed="rId291"/>
              <a:stretch>
                <a:fillRect/>
              </a:stretch>
            </p:blipFill>
            <p:spPr>
              <a:xfrm>
                <a:off x="2214504" y="3279497"/>
                <a:ext cx="101880" cy="4791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2">
            <p14:nvContentPartPr>
              <p14:cNvPr id="141" name="잉크 140">
                <a:extLst>
                  <a:ext uri="{FF2B5EF4-FFF2-40B4-BE49-F238E27FC236}">
                    <a16:creationId xmlns:a16="http://schemas.microsoft.com/office/drawing/2014/main" id="{0C76534B-508C-4EDA-B9D4-7CC6AFC493F3}"/>
                  </a:ext>
                </a:extLst>
              </p14:cNvPr>
              <p14:cNvContentPartPr/>
              <p14:nvPr/>
            </p14:nvContentPartPr>
            <p14:xfrm>
              <a:off x="2320344" y="3477864"/>
              <a:ext cx="124560" cy="87840"/>
            </p14:xfrm>
          </p:contentPart>
        </mc:Choice>
        <mc:Fallback>
          <p:pic>
            <p:nvPicPr>
              <p:cNvPr id="141" name="잉크 140">
                <a:extLst>
                  <a:ext uri="{FF2B5EF4-FFF2-40B4-BE49-F238E27FC236}">
                    <a16:creationId xmlns:a16="http://schemas.microsoft.com/office/drawing/2014/main" id="{0C76534B-508C-4EDA-B9D4-7CC6AFC493F3}"/>
                  </a:ext>
                </a:extLst>
              </p:cNvPr>
              <p:cNvPicPr/>
              <p:nvPr/>
            </p:nvPicPr>
            <p:blipFill>
              <a:blip r:embed="rId293"/>
              <a:stretch>
                <a:fillRect/>
              </a:stretch>
            </p:blipFill>
            <p:spPr>
              <a:xfrm>
                <a:off x="2311344" y="3468864"/>
                <a:ext cx="142200" cy="10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4">
            <p14:nvContentPartPr>
              <p14:cNvPr id="142" name="잉크 141">
                <a:extLst>
                  <a:ext uri="{FF2B5EF4-FFF2-40B4-BE49-F238E27FC236}">
                    <a16:creationId xmlns:a16="http://schemas.microsoft.com/office/drawing/2014/main" id="{86EAAF45-689C-4A7E-B546-C52B6F73420B}"/>
                  </a:ext>
                </a:extLst>
              </p14:cNvPr>
              <p14:cNvContentPartPr/>
              <p14:nvPr/>
            </p14:nvContentPartPr>
            <p14:xfrm>
              <a:off x="2316744" y="3586944"/>
              <a:ext cx="180000" cy="43560"/>
            </p14:xfrm>
          </p:contentPart>
        </mc:Choice>
        <mc:Fallback>
          <p:pic>
            <p:nvPicPr>
              <p:cNvPr id="142" name="잉크 141">
                <a:extLst>
                  <a:ext uri="{FF2B5EF4-FFF2-40B4-BE49-F238E27FC236}">
                    <a16:creationId xmlns:a16="http://schemas.microsoft.com/office/drawing/2014/main" id="{86EAAF45-689C-4A7E-B546-C52B6F73420B}"/>
                  </a:ext>
                </a:extLst>
              </p:cNvPr>
              <p:cNvPicPr/>
              <p:nvPr/>
            </p:nvPicPr>
            <p:blipFill>
              <a:blip r:embed="rId295"/>
              <a:stretch>
                <a:fillRect/>
              </a:stretch>
            </p:blipFill>
            <p:spPr>
              <a:xfrm>
                <a:off x="2307744" y="3577944"/>
                <a:ext cx="197640" cy="6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6">
            <p14:nvContentPartPr>
              <p14:cNvPr id="143" name="잉크 142">
                <a:extLst>
                  <a:ext uri="{FF2B5EF4-FFF2-40B4-BE49-F238E27FC236}">
                    <a16:creationId xmlns:a16="http://schemas.microsoft.com/office/drawing/2014/main" id="{85BB12F8-8513-4A38-99BF-54B86CE064C0}"/>
                  </a:ext>
                </a:extLst>
              </p14:cNvPr>
              <p14:cNvContentPartPr/>
              <p14:nvPr/>
            </p14:nvContentPartPr>
            <p14:xfrm>
              <a:off x="2326104" y="3637704"/>
              <a:ext cx="145440" cy="101880"/>
            </p14:xfrm>
          </p:contentPart>
        </mc:Choice>
        <mc:Fallback>
          <p:pic>
            <p:nvPicPr>
              <p:cNvPr id="143" name="잉크 142">
                <a:extLst>
                  <a:ext uri="{FF2B5EF4-FFF2-40B4-BE49-F238E27FC236}">
                    <a16:creationId xmlns:a16="http://schemas.microsoft.com/office/drawing/2014/main" id="{85BB12F8-8513-4A38-99BF-54B86CE064C0}"/>
                  </a:ext>
                </a:extLst>
              </p:cNvPr>
              <p:cNvPicPr/>
              <p:nvPr/>
            </p:nvPicPr>
            <p:blipFill>
              <a:blip r:embed="rId297"/>
              <a:stretch>
                <a:fillRect/>
              </a:stretch>
            </p:blipFill>
            <p:spPr>
              <a:xfrm>
                <a:off x="2317104" y="3628704"/>
                <a:ext cx="163080" cy="11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8">
            <p14:nvContentPartPr>
              <p14:cNvPr id="144" name="잉크 143">
                <a:extLst>
                  <a:ext uri="{FF2B5EF4-FFF2-40B4-BE49-F238E27FC236}">
                    <a16:creationId xmlns:a16="http://schemas.microsoft.com/office/drawing/2014/main" id="{907F3853-5A58-406D-A803-FF9F9472E58E}"/>
                  </a:ext>
                </a:extLst>
              </p14:cNvPr>
              <p14:cNvContentPartPr/>
              <p14:nvPr/>
            </p14:nvContentPartPr>
            <p14:xfrm>
              <a:off x="2432664" y="3492264"/>
              <a:ext cx="179280" cy="193320"/>
            </p14:xfrm>
          </p:contentPart>
        </mc:Choice>
        <mc:Fallback>
          <p:pic>
            <p:nvPicPr>
              <p:cNvPr id="144" name="잉크 143">
                <a:extLst>
                  <a:ext uri="{FF2B5EF4-FFF2-40B4-BE49-F238E27FC236}">
                    <a16:creationId xmlns:a16="http://schemas.microsoft.com/office/drawing/2014/main" id="{907F3853-5A58-406D-A803-FF9F9472E58E}"/>
                  </a:ext>
                </a:extLst>
              </p:cNvPr>
              <p:cNvPicPr/>
              <p:nvPr/>
            </p:nvPicPr>
            <p:blipFill>
              <a:blip r:embed="rId299"/>
              <a:stretch>
                <a:fillRect/>
              </a:stretch>
            </p:blipFill>
            <p:spPr>
              <a:xfrm>
                <a:off x="2423664" y="3483264"/>
                <a:ext cx="196920" cy="21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0">
            <p14:nvContentPartPr>
              <p14:cNvPr id="145" name="잉크 144">
                <a:extLst>
                  <a:ext uri="{FF2B5EF4-FFF2-40B4-BE49-F238E27FC236}">
                    <a16:creationId xmlns:a16="http://schemas.microsoft.com/office/drawing/2014/main" id="{2886B24F-BFC2-45B9-A7A7-9041104F4CA1}"/>
                  </a:ext>
                </a:extLst>
              </p14:cNvPr>
              <p14:cNvContentPartPr/>
              <p14:nvPr/>
            </p14:nvContentPartPr>
            <p14:xfrm>
              <a:off x="2604024" y="3500544"/>
              <a:ext cx="46080" cy="233640"/>
            </p14:xfrm>
          </p:contentPart>
        </mc:Choice>
        <mc:Fallback>
          <p:pic>
            <p:nvPicPr>
              <p:cNvPr id="145" name="잉크 144">
                <a:extLst>
                  <a:ext uri="{FF2B5EF4-FFF2-40B4-BE49-F238E27FC236}">
                    <a16:creationId xmlns:a16="http://schemas.microsoft.com/office/drawing/2014/main" id="{2886B24F-BFC2-45B9-A7A7-9041104F4CA1}"/>
                  </a:ext>
                </a:extLst>
              </p:cNvPr>
              <p:cNvPicPr/>
              <p:nvPr/>
            </p:nvPicPr>
            <p:blipFill>
              <a:blip r:embed="rId301"/>
              <a:stretch>
                <a:fillRect/>
              </a:stretch>
            </p:blipFill>
            <p:spPr>
              <a:xfrm>
                <a:off x="2595024" y="3491544"/>
                <a:ext cx="63720" cy="25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2">
            <p14:nvContentPartPr>
              <p14:cNvPr id="146" name="잉크 145">
                <a:extLst>
                  <a:ext uri="{FF2B5EF4-FFF2-40B4-BE49-F238E27FC236}">
                    <a16:creationId xmlns:a16="http://schemas.microsoft.com/office/drawing/2014/main" id="{E0BE6864-6A96-4364-981F-15E99F3334A8}"/>
                  </a:ext>
                </a:extLst>
              </p14:cNvPr>
              <p14:cNvContentPartPr/>
              <p14:nvPr/>
            </p14:nvContentPartPr>
            <p14:xfrm>
              <a:off x="2645064" y="3498744"/>
              <a:ext cx="137520" cy="160560"/>
            </p14:xfrm>
          </p:contentPart>
        </mc:Choice>
        <mc:Fallback>
          <p:pic>
            <p:nvPicPr>
              <p:cNvPr id="146" name="잉크 145">
                <a:extLst>
                  <a:ext uri="{FF2B5EF4-FFF2-40B4-BE49-F238E27FC236}">
                    <a16:creationId xmlns:a16="http://schemas.microsoft.com/office/drawing/2014/main" id="{E0BE6864-6A96-4364-981F-15E99F3334A8}"/>
                  </a:ext>
                </a:extLst>
              </p:cNvPr>
              <p:cNvPicPr/>
              <p:nvPr/>
            </p:nvPicPr>
            <p:blipFill>
              <a:blip r:embed="rId303"/>
              <a:stretch>
                <a:fillRect/>
              </a:stretch>
            </p:blipFill>
            <p:spPr>
              <a:xfrm>
                <a:off x="2636064" y="3489744"/>
                <a:ext cx="155160" cy="17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4">
            <p14:nvContentPartPr>
              <p14:cNvPr id="147" name="잉크 146">
                <a:extLst>
                  <a:ext uri="{FF2B5EF4-FFF2-40B4-BE49-F238E27FC236}">
                    <a16:creationId xmlns:a16="http://schemas.microsoft.com/office/drawing/2014/main" id="{1FF286FD-9555-4F3C-8906-6858F136A2A8}"/>
                  </a:ext>
                </a:extLst>
              </p14:cNvPr>
              <p14:cNvContentPartPr/>
              <p14:nvPr/>
            </p14:nvContentPartPr>
            <p14:xfrm>
              <a:off x="2670624" y="3592344"/>
              <a:ext cx="125280" cy="72000"/>
            </p14:xfrm>
          </p:contentPart>
        </mc:Choice>
        <mc:Fallback>
          <p:pic>
            <p:nvPicPr>
              <p:cNvPr id="147" name="잉크 146">
                <a:extLst>
                  <a:ext uri="{FF2B5EF4-FFF2-40B4-BE49-F238E27FC236}">
                    <a16:creationId xmlns:a16="http://schemas.microsoft.com/office/drawing/2014/main" id="{1FF286FD-9555-4F3C-8906-6858F136A2A8}"/>
                  </a:ext>
                </a:extLst>
              </p:cNvPr>
              <p:cNvPicPr/>
              <p:nvPr/>
            </p:nvPicPr>
            <p:blipFill>
              <a:blip r:embed="rId305"/>
              <a:stretch>
                <a:fillRect/>
              </a:stretch>
            </p:blipFill>
            <p:spPr>
              <a:xfrm>
                <a:off x="2661624" y="3583344"/>
                <a:ext cx="142920" cy="8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6">
            <p14:nvContentPartPr>
              <p14:cNvPr id="148" name="잉크 147">
                <a:extLst>
                  <a:ext uri="{FF2B5EF4-FFF2-40B4-BE49-F238E27FC236}">
                    <a16:creationId xmlns:a16="http://schemas.microsoft.com/office/drawing/2014/main" id="{B075A818-D313-42CF-9B4C-68065ADCBF25}"/>
                  </a:ext>
                </a:extLst>
              </p14:cNvPr>
              <p14:cNvContentPartPr/>
              <p14:nvPr/>
            </p14:nvContentPartPr>
            <p14:xfrm>
              <a:off x="2786544" y="3476424"/>
              <a:ext cx="52560" cy="213120"/>
            </p14:xfrm>
          </p:contentPart>
        </mc:Choice>
        <mc:Fallback>
          <p:pic>
            <p:nvPicPr>
              <p:cNvPr id="148" name="잉크 147">
                <a:extLst>
                  <a:ext uri="{FF2B5EF4-FFF2-40B4-BE49-F238E27FC236}">
                    <a16:creationId xmlns:a16="http://schemas.microsoft.com/office/drawing/2014/main" id="{B075A818-D313-42CF-9B4C-68065ADCBF25}"/>
                  </a:ext>
                </a:extLst>
              </p:cNvPr>
              <p:cNvPicPr/>
              <p:nvPr/>
            </p:nvPicPr>
            <p:blipFill>
              <a:blip r:embed="rId307"/>
              <a:stretch>
                <a:fillRect/>
              </a:stretch>
            </p:blipFill>
            <p:spPr>
              <a:xfrm>
                <a:off x="2777544" y="3467424"/>
                <a:ext cx="70200" cy="23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8">
            <p14:nvContentPartPr>
              <p14:cNvPr id="149" name="잉크 148">
                <a:extLst>
                  <a:ext uri="{FF2B5EF4-FFF2-40B4-BE49-F238E27FC236}">
                    <a16:creationId xmlns:a16="http://schemas.microsoft.com/office/drawing/2014/main" id="{7A67D39B-D7F0-4CA2-91AF-64322D84ED80}"/>
                  </a:ext>
                </a:extLst>
              </p14:cNvPr>
              <p14:cNvContentPartPr/>
              <p14:nvPr/>
            </p14:nvContentPartPr>
            <p14:xfrm>
              <a:off x="2902464" y="3434664"/>
              <a:ext cx="127440" cy="148320"/>
            </p14:xfrm>
          </p:contentPart>
        </mc:Choice>
        <mc:Fallback>
          <p:pic>
            <p:nvPicPr>
              <p:cNvPr id="149" name="잉크 148">
                <a:extLst>
                  <a:ext uri="{FF2B5EF4-FFF2-40B4-BE49-F238E27FC236}">
                    <a16:creationId xmlns:a16="http://schemas.microsoft.com/office/drawing/2014/main" id="{7A67D39B-D7F0-4CA2-91AF-64322D84ED80}"/>
                  </a:ext>
                </a:extLst>
              </p:cNvPr>
              <p:cNvPicPr/>
              <p:nvPr/>
            </p:nvPicPr>
            <p:blipFill>
              <a:blip r:embed="rId309"/>
              <a:stretch>
                <a:fillRect/>
              </a:stretch>
            </p:blipFill>
            <p:spPr>
              <a:xfrm>
                <a:off x="2893464" y="3425664"/>
                <a:ext cx="145080" cy="16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0">
            <p14:nvContentPartPr>
              <p14:cNvPr id="150" name="잉크 149">
                <a:extLst>
                  <a:ext uri="{FF2B5EF4-FFF2-40B4-BE49-F238E27FC236}">
                    <a16:creationId xmlns:a16="http://schemas.microsoft.com/office/drawing/2014/main" id="{1A207075-64A9-47F4-8071-B165D87E8897}"/>
                  </a:ext>
                </a:extLst>
              </p14:cNvPr>
              <p14:cNvContentPartPr/>
              <p14:nvPr/>
            </p14:nvContentPartPr>
            <p14:xfrm>
              <a:off x="2970504" y="3451584"/>
              <a:ext cx="91080" cy="137880"/>
            </p14:xfrm>
          </p:contentPart>
        </mc:Choice>
        <mc:Fallback>
          <p:pic>
            <p:nvPicPr>
              <p:cNvPr id="150" name="잉크 149">
                <a:extLst>
                  <a:ext uri="{FF2B5EF4-FFF2-40B4-BE49-F238E27FC236}">
                    <a16:creationId xmlns:a16="http://schemas.microsoft.com/office/drawing/2014/main" id="{1A207075-64A9-47F4-8071-B165D87E8897}"/>
                  </a:ext>
                </a:extLst>
              </p:cNvPr>
              <p:cNvPicPr/>
              <p:nvPr/>
            </p:nvPicPr>
            <p:blipFill>
              <a:blip r:embed="rId311"/>
              <a:stretch>
                <a:fillRect/>
              </a:stretch>
            </p:blipFill>
            <p:spPr>
              <a:xfrm>
                <a:off x="2961504" y="3442584"/>
                <a:ext cx="108720" cy="15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2">
            <p14:nvContentPartPr>
              <p14:cNvPr id="151" name="잉크 150">
                <a:extLst>
                  <a:ext uri="{FF2B5EF4-FFF2-40B4-BE49-F238E27FC236}">
                    <a16:creationId xmlns:a16="http://schemas.microsoft.com/office/drawing/2014/main" id="{6C25B087-22A3-4138-BDF8-58E66DF3A4C7}"/>
                  </a:ext>
                </a:extLst>
              </p14:cNvPr>
              <p14:cNvContentPartPr/>
              <p14:nvPr/>
            </p14:nvContentPartPr>
            <p14:xfrm>
              <a:off x="3052944" y="3508824"/>
              <a:ext cx="113760" cy="30600"/>
            </p14:xfrm>
          </p:contentPart>
        </mc:Choice>
        <mc:Fallback>
          <p:pic>
            <p:nvPicPr>
              <p:cNvPr id="151" name="잉크 150">
                <a:extLst>
                  <a:ext uri="{FF2B5EF4-FFF2-40B4-BE49-F238E27FC236}">
                    <a16:creationId xmlns:a16="http://schemas.microsoft.com/office/drawing/2014/main" id="{6C25B087-22A3-4138-BDF8-58E66DF3A4C7}"/>
                  </a:ext>
                </a:extLst>
              </p:cNvPr>
              <p:cNvPicPr/>
              <p:nvPr/>
            </p:nvPicPr>
            <p:blipFill>
              <a:blip r:embed="rId313"/>
              <a:stretch>
                <a:fillRect/>
              </a:stretch>
            </p:blipFill>
            <p:spPr>
              <a:xfrm>
                <a:off x="3043944" y="3499824"/>
                <a:ext cx="131400" cy="4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4">
            <p14:nvContentPartPr>
              <p14:cNvPr id="152" name="잉크 151">
                <a:extLst>
                  <a:ext uri="{FF2B5EF4-FFF2-40B4-BE49-F238E27FC236}">
                    <a16:creationId xmlns:a16="http://schemas.microsoft.com/office/drawing/2014/main" id="{2AB3D4DE-09A3-4504-9E08-B3F3B1E8AD0A}"/>
                  </a:ext>
                </a:extLst>
              </p14:cNvPr>
              <p14:cNvContentPartPr/>
              <p14:nvPr/>
            </p14:nvContentPartPr>
            <p14:xfrm>
              <a:off x="2899224" y="3651384"/>
              <a:ext cx="122400" cy="105480"/>
            </p14:xfrm>
          </p:contentPart>
        </mc:Choice>
        <mc:Fallback>
          <p:pic>
            <p:nvPicPr>
              <p:cNvPr id="152" name="잉크 151">
                <a:extLst>
                  <a:ext uri="{FF2B5EF4-FFF2-40B4-BE49-F238E27FC236}">
                    <a16:creationId xmlns:a16="http://schemas.microsoft.com/office/drawing/2014/main" id="{2AB3D4DE-09A3-4504-9E08-B3F3B1E8AD0A}"/>
                  </a:ext>
                </a:extLst>
              </p:cNvPr>
              <p:cNvPicPr/>
              <p:nvPr/>
            </p:nvPicPr>
            <p:blipFill>
              <a:blip r:embed="rId315"/>
              <a:stretch>
                <a:fillRect/>
              </a:stretch>
            </p:blipFill>
            <p:spPr>
              <a:xfrm>
                <a:off x="2890224" y="3642384"/>
                <a:ext cx="140040" cy="12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6">
            <p14:nvContentPartPr>
              <p14:cNvPr id="153" name="잉크 152">
                <a:extLst>
                  <a:ext uri="{FF2B5EF4-FFF2-40B4-BE49-F238E27FC236}">
                    <a16:creationId xmlns:a16="http://schemas.microsoft.com/office/drawing/2014/main" id="{40FF3737-0872-4A3F-8FF4-6AF557CB2D44}"/>
                  </a:ext>
                </a:extLst>
              </p14:cNvPr>
              <p14:cNvContentPartPr/>
              <p14:nvPr/>
            </p14:nvContentPartPr>
            <p14:xfrm>
              <a:off x="2989584" y="3586944"/>
              <a:ext cx="117360" cy="43560"/>
            </p14:xfrm>
          </p:contentPart>
        </mc:Choice>
        <mc:Fallback>
          <p:pic>
            <p:nvPicPr>
              <p:cNvPr id="153" name="잉크 152">
                <a:extLst>
                  <a:ext uri="{FF2B5EF4-FFF2-40B4-BE49-F238E27FC236}">
                    <a16:creationId xmlns:a16="http://schemas.microsoft.com/office/drawing/2014/main" id="{40FF3737-0872-4A3F-8FF4-6AF557CB2D44}"/>
                  </a:ext>
                </a:extLst>
              </p:cNvPr>
              <p:cNvPicPr/>
              <p:nvPr/>
            </p:nvPicPr>
            <p:blipFill>
              <a:blip r:embed="rId317"/>
              <a:stretch>
                <a:fillRect/>
              </a:stretch>
            </p:blipFill>
            <p:spPr>
              <a:xfrm>
                <a:off x="2980584" y="3577869"/>
                <a:ext cx="135000" cy="6134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8">
            <p14:nvContentPartPr>
              <p14:cNvPr id="154" name="잉크 153">
                <a:extLst>
                  <a:ext uri="{FF2B5EF4-FFF2-40B4-BE49-F238E27FC236}">
                    <a16:creationId xmlns:a16="http://schemas.microsoft.com/office/drawing/2014/main" id="{9FDC4BE7-A32A-46C2-964A-BD114CE7C6E3}"/>
                  </a:ext>
                </a:extLst>
              </p14:cNvPr>
              <p14:cNvContentPartPr/>
              <p14:nvPr/>
            </p14:nvContentPartPr>
            <p14:xfrm>
              <a:off x="2980224" y="3620064"/>
              <a:ext cx="156600" cy="135360"/>
            </p14:xfrm>
          </p:contentPart>
        </mc:Choice>
        <mc:Fallback>
          <p:pic>
            <p:nvPicPr>
              <p:cNvPr id="154" name="잉크 153">
                <a:extLst>
                  <a:ext uri="{FF2B5EF4-FFF2-40B4-BE49-F238E27FC236}">
                    <a16:creationId xmlns:a16="http://schemas.microsoft.com/office/drawing/2014/main" id="{9FDC4BE7-A32A-46C2-964A-BD114CE7C6E3}"/>
                  </a:ext>
                </a:extLst>
              </p:cNvPr>
              <p:cNvPicPr/>
              <p:nvPr/>
            </p:nvPicPr>
            <p:blipFill>
              <a:blip r:embed="rId319"/>
              <a:stretch>
                <a:fillRect/>
              </a:stretch>
            </p:blipFill>
            <p:spPr>
              <a:xfrm>
                <a:off x="2971224" y="3611064"/>
                <a:ext cx="174240" cy="15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0">
            <p14:nvContentPartPr>
              <p14:cNvPr id="155" name="잉크 154">
                <a:extLst>
                  <a:ext uri="{FF2B5EF4-FFF2-40B4-BE49-F238E27FC236}">
                    <a16:creationId xmlns:a16="http://schemas.microsoft.com/office/drawing/2014/main" id="{BCDC4413-F0C5-40E1-BFD6-301621617AED}"/>
                  </a:ext>
                </a:extLst>
              </p14:cNvPr>
              <p14:cNvContentPartPr/>
              <p14:nvPr/>
            </p14:nvContentPartPr>
            <p14:xfrm>
              <a:off x="3157344" y="3478584"/>
              <a:ext cx="102600" cy="120960"/>
            </p14:xfrm>
          </p:contentPart>
        </mc:Choice>
        <mc:Fallback>
          <p:pic>
            <p:nvPicPr>
              <p:cNvPr id="155" name="잉크 154">
                <a:extLst>
                  <a:ext uri="{FF2B5EF4-FFF2-40B4-BE49-F238E27FC236}">
                    <a16:creationId xmlns:a16="http://schemas.microsoft.com/office/drawing/2014/main" id="{BCDC4413-F0C5-40E1-BFD6-301621617AED}"/>
                  </a:ext>
                </a:extLst>
              </p:cNvPr>
              <p:cNvPicPr/>
              <p:nvPr/>
            </p:nvPicPr>
            <p:blipFill>
              <a:blip r:embed="rId321"/>
              <a:stretch>
                <a:fillRect/>
              </a:stretch>
            </p:blipFill>
            <p:spPr>
              <a:xfrm>
                <a:off x="3148344" y="3469584"/>
                <a:ext cx="120240" cy="13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2">
            <p14:nvContentPartPr>
              <p14:cNvPr id="156" name="잉크 155">
                <a:extLst>
                  <a:ext uri="{FF2B5EF4-FFF2-40B4-BE49-F238E27FC236}">
                    <a16:creationId xmlns:a16="http://schemas.microsoft.com/office/drawing/2014/main" id="{03BD502E-0265-40E3-B3A6-7CE8D9DD0F1A}"/>
                  </a:ext>
                </a:extLst>
              </p14:cNvPr>
              <p14:cNvContentPartPr/>
              <p14:nvPr/>
            </p14:nvContentPartPr>
            <p14:xfrm>
              <a:off x="3120264" y="3603504"/>
              <a:ext cx="169920" cy="53640"/>
            </p14:xfrm>
          </p:contentPart>
        </mc:Choice>
        <mc:Fallback>
          <p:pic>
            <p:nvPicPr>
              <p:cNvPr id="156" name="잉크 155">
                <a:extLst>
                  <a:ext uri="{FF2B5EF4-FFF2-40B4-BE49-F238E27FC236}">
                    <a16:creationId xmlns:a16="http://schemas.microsoft.com/office/drawing/2014/main" id="{03BD502E-0265-40E3-B3A6-7CE8D9DD0F1A}"/>
                  </a:ext>
                </a:extLst>
              </p:cNvPr>
              <p:cNvPicPr/>
              <p:nvPr/>
            </p:nvPicPr>
            <p:blipFill>
              <a:blip r:embed="rId323"/>
              <a:stretch>
                <a:fillRect/>
              </a:stretch>
            </p:blipFill>
            <p:spPr>
              <a:xfrm>
                <a:off x="3111264" y="3594504"/>
                <a:ext cx="187560" cy="7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4">
            <p14:nvContentPartPr>
              <p14:cNvPr id="157" name="잉크 156">
                <a:extLst>
                  <a:ext uri="{FF2B5EF4-FFF2-40B4-BE49-F238E27FC236}">
                    <a16:creationId xmlns:a16="http://schemas.microsoft.com/office/drawing/2014/main" id="{7C29D703-45EB-43F4-ABAD-83AC24EEA0BF}"/>
                  </a:ext>
                </a:extLst>
              </p14:cNvPr>
              <p14:cNvContentPartPr/>
              <p14:nvPr/>
            </p14:nvContentPartPr>
            <p14:xfrm>
              <a:off x="3142224" y="3689904"/>
              <a:ext cx="127440" cy="39960"/>
            </p14:xfrm>
          </p:contentPart>
        </mc:Choice>
        <mc:Fallback>
          <p:pic>
            <p:nvPicPr>
              <p:cNvPr id="157" name="잉크 156">
                <a:extLst>
                  <a:ext uri="{FF2B5EF4-FFF2-40B4-BE49-F238E27FC236}">
                    <a16:creationId xmlns:a16="http://schemas.microsoft.com/office/drawing/2014/main" id="{7C29D703-45EB-43F4-ABAD-83AC24EEA0BF}"/>
                  </a:ext>
                </a:extLst>
              </p:cNvPr>
              <p:cNvPicPr/>
              <p:nvPr/>
            </p:nvPicPr>
            <p:blipFill>
              <a:blip r:embed="rId325"/>
              <a:stretch>
                <a:fillRect/>
              </a:stretch>
            </p:blipFill>
            <p:spPr>
              <a:xfrm>
                <a:off x="3133224" y="3680904"/>
                <a:ext cx="145080" cy="5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6">
            <p14:nvContentPartPr>
              <p14:cNvPr id="158" name="잉크 157">
                <a:extLst>
                  <a:ext uri="{FF2B5EF4-FFF2-40B4-BE49-F238E27FC236}">
                    <a16:creationId xmlns:a16="http://schemas.microsoft.com/office/drawing/2014/main" id="{07BAD1F3-0CD0-459A-B760-9C27E4499C63}"/>
                  </a:ext>
                </a:extLst>
              </p14:cNvPr>
              <p14:cNvContentPartPr/>
              <p14:nvPr/>
            </p14:nvContentPartPr>
            <p14:xfrm>
              <a:off x="3351024" y="3453384"/>
              <a:ext cx="124920" cy="161280"/>
            </p14:xfrm>
          </p:contentPart>
        </mc:Choice>
        <mc:Fallback>
          <p:pic>
            <p:nvPicPr>
              <p:cNvPr id="158" name="잉크 157">
                <a:extLst>
                  <a:ext uri="{FF2B5EF4-FFF2-40B4-BE49-F238E27FC236}">
                    <a16:creationId xmlns:a16="http://schemas.microsoft.com/office/drawing/2014/main" id="{07BAD1F3-0CD0-459A-B760-9C27E4499C63}"/>
                  </a:ext>
                </a:extLst>
              </p:cNvPr>
              <p:cNvPicPr/>
              <p:nvPr/>
            </p:nvPicPr>
            <p:blipFill>
              <a:blip r:embed="rId327"/>
              <a:stretch>
                <a:fillRect/>
              </a:stretch>
            </p:blipFill>
            <p:spPr>
              <a:xfrm>
                <a:off x="3342024" y="3444384"/>
                <a:ext cx="142560" cy="17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8">
            <p14:nvContentPartPr>
              <p14:cNvPr id="159" name="잉크 158">
                <a:extLst>
                  <a:ext uri="{FF2B5EF4-FFF2-40B4-BE49-F238E27FC236}">
                    <a16:creationId xmlns:a16="http://schemas.microsoft.com/office/drawing/2014/main" id="{C1B18C8A-7A53-4EFE-AF30-ED31D4DC9D72}"/>
                  </a:ext>
                </a:extLst>
              </p14:cNvPr>
              <p14:cNvContentPartPr/>
              <p14:nvPr/>
            </p14:nvContentPartPr>
            <p14:xfrm>
              <a:off x="3347424" y="3508824"/>
              <a:ext cx="141840" cy="40680"/>
            </p14:xfrm>
          </p:contentPart>
        </mc:Choice>
        <mc:Fallback>
          <p:pic>
            <p:nvPicPr>
              <p:cNvPr id="159" name="잉크 158">
                <a:extLst>
                  <a:ext uri="{FF2B5EF4-FFF2-40B4-BE49-F238E27FC236}">
                    <a16:creationId xmlns:a16="http://schemas.microsoft.com/office/drawing/2014/main" id="{C1B18C8A-7A53-4EFE-AF30-ED31D4DC9D72}"/>
                  </a:ext>
                </a:extLst>
              </p:cNvPr>
              <p:cNvPicPr/>
              <p:nvPr/>
            </p:nvPicPr>
            <p:blipFill>
              <a:blip r:embed="rId329"/>
              <a:stretch>
                <a:fillRect/>
              </a:stretch>
            </p:blipFill>
            <p:spPr>
              <a:xfrm>
                <a:off x="3338424" y="3499824"/>
                <a:ext cx="159480" cy="5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0">
            <p14:nvContentPartPr>
              <p14:cNvPr id="160" name="잉크 159">
                <a:extLst>
                  <a:ext uri="{FF2B5EF4-FFF2-40B4-BE49-F238E27FC236}">
                    <a16:creationId xmlns:a16="http://schemas.microsoft.com/office/drawing/2014/main" id="{90913C87-3756-4903-9D2F-F30A65B501EF}"/>
                  </a:ext>
                </a:extLst>
              </p14:cNvPr>
              <p14:cNvContentPartPr/>
              <p14:nvPr/>
            </p14:nvContentPartPr>
            <p14:xfrm>
              <a:off x="3308184" y="3617904"/>
              <a:ext cx="196920" cy="14400"/>
            </p14:xfrm>
          </p:contentPart>
        </mc:Choice>
        <mc:Fallback>
          <p:pic>
            <p:nvPicPr>
              <p:cNvPr id="160" name="잉크 159">
                <a:extLst>
                  <a:ext uri="{FF2B5EF4-FFF2-40B4-BE49-F238E27FC236}">
                    <a16:creationId xmlns:a16="http://schemas.microsoft.com/office/drawing/2014/main" id="{90913C87-3756-4903-9D2F-F30A65B501EF}"/>
                  </a:ext>
                </a:extLst>
              </p:cNvPr>
              <p:cNvPicPr/>
              <p:nvPr/>
            </p:nvPicPr>
            <p:blipFill>
              <a:blip r:embed="rId331"/>
              <a:stretch>
                <a:fillRect/>
              </a:stretch>
            </p:blipFill>
            <p:spPr>
              <a:xfrm>
                <a:off x="3299184" y="3608904"/>
                <a:ext cx="214560" cy="3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2">
            <p14:nvContentPartPr>
              <p14:cNvPr id="161" name="잉크 160">
                <a:extLst>
                  <a:ext uri="{FF2B5EF4-FFF2-40B4-BE49-F238E27FC236}">
                    <a16:creationId xmlns:a16="http://schemas.microsoft.com/office/drawing/2014/main" id="{4A3456D5-2955-4DDC-844E-722E82D473A3}"/>
                  </a:ext>
                </a:extLst>
              </p14:cNvPr>
              <p14:cNvContentPartPr/>
              <p14:nvPr/>
            </p14:nvContentPartPr>
            <p14:xfrm>
              <a:off x="3402144" y="3607464"/>
              <a:ext cx="45360" cy="139320"/>
            </p14:xfrm>
          </p:contentPart>
        </mc:Choice>
        <mc:Fallback>
          <p:pic>
            <p:nvPicPr>
              <p:cNvPr id="161" name="잉크 160">
                <a:extLst>
                  <a:ext uri="{FF2B5EF4-FFF2-40B4-BE49-F238E27FC236}">
                    <a16:creationId xmlns:a16="http://schemas.microsoft.com/office/drawing/2014/main" id="{4A3456D5-2955-4DDC-844E-722E82D473A3}"/>
                  </a:ext>
                </a:extLst>
              </p:cNvPr>
              <p:cNvPicPr/>
              <p:nvPr/>
            </p:nvPicPr>
            <p:blipFill>
              <a:blip r:embed="rId333"/>
              <a:stretch>
                <a:fillRect/>
              </a:stretch>
            </p:blipFill>
            <p:spPr>
              <a:xfrm>
                <a:off x="3393144" y="3598464"/>
                <a:ext cx="63000" cy="15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4">
            <p14:nvContentPartPr>
              <p14:cNvPr id="162" name="잉크 161">
                <a:extLst>
                  <a:ext uri="{FF2B5EF4-FFF2-40B4-BE49-F238E27FC236}">
                    <a16:creationId xmlns:a16="http://schemas.microsoft.com/office/drawing/2014/main" id="{B8B6B778-14AE-401F-9F27-126D2E0DA4F5}"/>
                  </a:ext>
                </a:extLst>
              </p14:cNvPr>
              <p14:cNvContentPartPr/>
              <p14:nvPr/>
            </p14:nvContentPartPr>
            <p14:xfrm>
              <a:off x="3525264" y="3452304"/>
              <a:ext cx="107280" cy="147240"/>
            </p14:xfrm>
          </p:contentPart>
        </mc:Choice>
        <mc:Fallback>
          <p:pic>
            <p:nvPicPr>
              <p:cNvPr id="162" name="잉크 161">
                <a:extLst>
                  <a:ext uri="{FF2B5EF4-FFF2-40B4-BE49-F238E27FC236}">
                    <a16:creationId xmlns:a16="http://schemas.microsoft.com/office/drawing/2014/main" id="{B8B6B778-14AE-401F-9F27-126D2E0DA4F5}"/>
                  </a:ext>
                </a:extLst>
              </p:cNvPr>
              <p:cNvPicPr/>
              <p:nvPr/>
            </p:nvPicPr>
            <p:blipFill>
              <a:blip r:embed="rId335"/>
              <a:stretch>
                <a:fillRect/>
              </a:stretch>
            </p:blipFill>
            <p:spPr>
              <a:xfrm>
                <a:off x="3516264" y="3443304"/>
                <a:ext cx="124920" cy="16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6">
            <p14:nvContentPartPr>
              <p14:cNvPr id="163" name="잉크 162">
                <a:extLst>
                  <a:ext uri="{FF2B5EF4-FFF2-40B4-BE49-F238E27FC236}">
                    <a16:creationId xmlns:a16="http://schemas.microsoft.com/office/drawing/2014/main" id="{4BED1D4A-ACA8-4469-90E5-FBEA83C6DB44}"/>
                  </a:ext>
                </a:extLst>
              </p14:cNvPr>
              <p14:cNvContentPartPr/>
              <p14:nvPr/>
            </p14:nvContentPartPr>
            <p14:xfrm>
              <a:off x="3519864" y="3523944"/>
              <a:ext cx="134280" cy="9720"/>
            </p14:xfrm>
          </p:contentPart>
        </mc:Choice>
        <mc:Fallback>
          <p:pic>
            <p:nvPicPr>
              <p:cNvPr id="163" name="잉크 162">
                <a:extLst>
                  <a:ext uri="{FF2B5EF4-FFF2-40B4-BE49-F238E27FC236}">
                    <a16:creationId xmlns:a16="http://schemas.microsoft.com/office/drawing/2014/main" id="{4BED1D4A-ACA8-4469-90E5-FBEA83C6DB44}"/>
                  </a:ext>
                </a:extLst>
              </p:cNvPr>
              <p:cNvPicPr/>
              <p:nvPr/>
            </p:nvPicPr>
            <p:blipFill>
              <a:blip r:embed="rId337"/>
              <a:stretch>
                <a:fillRect/>
              </a:stretch>
            </p:blipFill>
            <p:spPr>
              <a:xfrm>
                <a:off x="3510864" y="3514944"/>
                <a:ext cx="151920" cy="2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8">
            <p14:nvContentPartPr>
              <p14:cNvPr id="164" name="잉크 163">
                <a:extLst>
                  <a:ext uri="{FF2B5EF4-FFF2-40B4-BE49-F238E27FC236}">
                    <a16:creationId xmlns:a16="http://schemas.microsoft.com/office/drawing/2014/main" id="{B9A40588-2560-443A-A27D-32AF1D283DAB}"/>
                  </a:ext>
                </a:extLst>
              </p14:cNvPr>
              <p14:cNvContentPartPr/>
              <p14:nvPr/>
            </p14:nvContentPartPr>
            <p14:xfrm>
              <a:off x="3476664" y="3615744"/>
              <a:ext cx="185760" cy="20880"/>
            </p14:xfrm>
          </p:contentPart>
        </mc:Choice>
        <mc:Fallback>
          <p:pic>
            <p:nvPicPr>
              <p:cNvPr id="164" name="잉크 163">
                <a:extLst>
                  <a:ext uri="{FF2B5EF4-FFF2-40B4-BE49-F238E27FC236}">
                    <a16:creationId xmlns:a16="http://schemas.microsoft.com/office/drawing/2014/main" id="{B9A40588-2560-443A-A27D-32AF1D283DAB}"/>
                  </a:ext>
                </a:extLst>
              </p:cNvPr>
              <p:cNvPicPr/>
              <p:nvPr/>
            </p:nvPicPr>
            <p:blipFill>
              <a:blip r:embed="rId339"/>
              <a:stretch>
                <a:fillRect/>
              </a:stretch>
            </p:blipFill>
            <p:spPr>
              <a:xfrm>
                <a:off x="3467664" y="3606744"/>
                <a:ext cx="203400" cy="3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0">
            <p14:nvContentPartPr>
              <p14:cNvPr id="165" name="잉크 164">
                <a:extLst>
                  <a:ext uri="{FF2B5EF4-FFF2-40B4-BE49-F238E27FC236}">
                    <a16:creationId xmlns:a16="http://schemas.microsoft.com/office/drawing/2014/main" id="{E4414285-0E6D-4347-8CAE-ADEE83B8FBC1}"/>
                  </a:ext>
                </a:extLst>
              </p14:cNvPr>
              <p14:cNvContentPartPr/>
              <p14:nvPr/>
            </p14:nvContentPartPr>
            <p14:xfrm>
              <a:off x="3574224" y="3607464"/>
              <a:ext cx="42840" cy="111600"/>
            </p14:xfrm>
          </p:contentPart>
        </mc:Choice>
        <mc:Fallback>
          <p:pic>
            <p:nvPicPr>
              <p:cNvPr id="165" name="잉크 164">
                <a:extLst>
                  <a:ext uri="{FF2B5EF4-FFF2-40B4-BE49-F238E27FC236}">
                    <a16:creationId xmlns:a16="http://schemas.microsoft.com/office/drawing/2014/main" id="{E4414285-0E6D-4347-8CAE-ADEE83B8FBC1}"/>
                  </a:ext>
                </a:extLst>
              </p:cNvPr>
              <p:cNvPicPr/>
              <p:nvPr/>
            </p:nvPicPr>
            <p:blipFill>
              <a:blip r:embed="rId341"/>
              <a:stretch>
                <a:fillRect/>
              </a:stretch>
            </p:blipFill>
            <p:spPr>
              <a:xfrm>
                <a:off x="3565224" y="3598464"/>
                <a:ext cx="60480" cy="12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2">
            <p14:nvContentPartPr>
              <p14:cNvPr id="166" name="잉크 165">
                <a:extLst>
                  <a:ext uri="{FF2B5EF4-FFF2-40B4-BE49-F238E27FC236}">
                    <a16:creationId xmlns:a16="http://schemas.microsoft.com/office/drawing/2014/main" id="{DF31DF09-EF77-4AF5-9572-F6268478A3A5}"/>
                  </a:ext>
                </a:extLst>
              </p14:cNvPr>
              <p14:cNvContentPartPr/>
              <p14:nvPr/>
            </p14:nvContentPartPr>
            <p14:xfrm>
              <a:off x="3497544" y="3689904"/>
              <a:ext cx="170280" cy="57960"/>
            </p14:xfrm>
          </p:contentPart>
        </mc:Choice>
        <mc:Fallback>
          <p:pic>
            <p:nvPicPr>
              <p:cNvPr id="166" name="잉크 165">
                <a:extLst>
                  <a:ext uri="{FF2B5EF4-FFF2-40B4-BE49-F238E27FC236}">
                    <a16:creationId xmlns:a16="http://schemas.microsoft.com/office/drawing/2014/main" id="{DF31DF09-EF77-4AF5-9572-F6268478A3A5}"/>
                  </a:ext>
                </a:extLst>
              </p:cNvPr>
              <p:cNvPicPr/>
              <p:nvPr/>
            </p:nvPicPr>
            <p:blipFill>
              <a:blip r:embed="rId343"/>
              <a:stretch>
                <a:fillRect/>
              </a:stretch>
            </p:blipFill>
            <p:spPr>
              <a:xfrm>
                <a:off x="3488544" y="3680904"/>
                <a:ext cx="187920" cy="7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4">
            <p14:nvContentPartPr>
              <p14:cNvPr id="167" name="잉크 166">
                <a:extLst>
                  <a:ext uri="{FF2B5EF4-FFF2-40B4-BE49-F238E27FC236}">
                    <a16:creationId xmlns:a16="http://schemas.microsoft.com/office/drawing/2014/main" id="{726C5ED6-093E-4D5B-AC7B-A97C3266B159}"/>
                  </a:ext>
                </a:extLst>
              </p14:cNvPr>
              <p14:cNvContentPartPr/>
              <p14:nvPr/>
            </p14:nvContentPartPr>
            <p14:xfrm>
              <a:off x="3735864" y="3438984"/>
              <a:ext cx="109440" cy="140400"/>
            </p14:xfrm>
          </p:contentPart>
        </mc:Choice>
        <mc:Fallback>
          <p:pic>
            <p:nvPicPr>
              <p:cNvPr id="167" name="잉크 166">
                <a:extLst>
                  <a:ext uri="{FF2B5EF4-FFF2-40B4-BE49-F238E27FC236}">
                    <a16:creationId xmlns:a16="http://schemas.microsoft.com/office/drawing/2014/main" id="{726C5ED6-093E-4D5B-AC7B-A97C3266B159}"/>
                  </a:ext>
                </a:extLst>
              </p:cNvPr>
              <p:cNvPicPr/>
              <p:nvPr/>
            </p:nvPicPr>
            <p:blipFill>
              <a:blip r:embed="rId345"/>
              <a:stretch>
                <a:fillRect/>
              </a:stretch>
            </p:blipFill>
            <p:spPr>
              <a:xfrm>
                <a:off x="3726864" y="3429984"/>
                <a:ext cx="127080" cy="15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6">
            <p14:nvContentPartPr>
              <p14:cNvPr id="168" name="잉크 167">
                <a:extLst>
                  <a:ext uri="{FF2B5EF4-FFF2-40B4-BE49-F238E27FC236}">
                    <a16:creationId xmlns:a16="http://schemas.microsoft.com/office/drawing/2014/main" id="{212072F6-5110-4637-B4B5-A0448F4F63DE}"/>
                  </a:ext>
                </a:extLst>
              </p14:cNvPr>
              <p14:cNvContentPartPr/>
              <p14:nvPr/>
            </p14:nvContentPartPr>
            <p14:xfrm>
              <a:off x="3740184" y="3496944"/>
              <a:ext cx="113760" cy="23040"/>
            </p14:xfrm>
          </p:contentPart>
        </mc:Choice>
        <mc:Fallback>
          <p:pic>
            <p:nvPicPr>
              <p:cNvPr id="168" name="잉크 167">
                <a:extLst>
                  <a:ext uri="{FF2B5EF4-FFF2-40B4-BE49-F238E27FC236}">
                    <a16:creationId xmlns:a16="http://schemas.microsoft.com/office/drawing/2014/main" id="{212072F6-5110-4637-B4B5-A0448F4F63DE}"/>
                  </a:ext>
                </a:extLst>
              </p:cNvPr>
              <p:cNvPicPr/>
              <p:nvPr/>
            </p:nvPicPr>
            <p:blipFill>
              <a:blip r:embed="rId347"/>
              <a:stretch>
                <a:fillRect/>
              </a:stretch>
            </p:blipFill>
            <p:spPr>
              <a:xfrm>
                <a:off x="3731184" y="3487944"/>
                <a:ext cx="131400" cy="4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8">
            <p14:nvContentPartPr>
              <p14:cNvPr id="169" name="잉크 168">
                <a:extLst>
                  <a:ext uri="{FF2B5EF4-FFF2-40B4-BE49-F238E27FC236}">
                    <a16:creationId xmlns:a16="http://schemas.microsoft.com/office/drawing/2014/main" id="{5F7B1DE7-B2AC-431C-B695-F35021E69620}"/>
                  </a:ext>
                </a:extLst>
              </p14:cNvPr>
              <p14:cNvContentPartPr/>
              <p14:nvPr/>
            </p14:nvContentPartPr>
            <p14:xfrm>
              <a:off x="3868704" y="3427104"/>
              <a:ext cx="20160" cy="173160"/>
            </p14:xfrm>
          </p:contentPart>
        </mc:Choice>
        <mc:Fallback>
          <p:pic>
            <p:nvPicPr>
              <p:cNvPr id="169" name="잉크 168">
                <a:extLst>
                  <a:ext uri="{FF2B5EF4-FFF2-40B4-BE49-F238E27FC236}">
                    <a16:creationId xmlns:a16="http://schemas.microsoft.com/office/drawing/2014/main" id="{5F7B1DE7-B2AC-431C-B695-F35021E69620}"/>
                  </a:ext>
                </a:extLst>
              </p:cNvPr>
              <p:cNvPicPr/>
              <p:nvPr/>
            </p:nvPicPr>
            <p:blipFill>
              <a:blip r:embed="rId349"/>
              <a:stretch>
                <a:fillRect/>
              </a:stretch>
            </p:blipFill>
            <p:spPr>
              <a:xfrm>
                <a:off x="3859704" y="3418104"/>
                <a:ext cx="37800" cy="19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0">
            <p14:nvContentPartPr>
              <p14:cNvPr id="170" name="잉크 169">
                <a:extLst>
                  <a:ext uri="{FF2B5EF4-FFF2-40B4-BE49-F238E27FC236}">
                    <a16:creationId xmlns:a16="http://schemas.microsoft.com/office/drawing/2014/main" id="{2AE7DEDB-CCE6-4E61-A746-5C5E4E94234B}"/>
                  </a:ext>
                </a:extLst>
              </p14:cNvPr>
              <p14:cNvContentPartPr/>
              <p14:nvPr/>
            </p14:nvContentPartPr>
            <p14:xfrm>
              <a:off x="3892104" y="3532224"/>
              <a:ext cx="94320" cy="26280"/>
            </p14:xfrm>
          </p:contentPart>
        </mc:Choice>
        <mc:Fallback>
          <p:pic>
            <p:nvPicPr>
              <p:cNvPr id="170" name="잉크 169">
                <a:extLst>
                  <a:ext uri="{FF2B5EF4-FFF2-40B4-BE49-F238E27FC236}">
                    <a16:creationId xmlns:a16="http://schemas.microsoft.com/office/drawing/2014/main" id="{2AE7DEDB-CCE6-4E61-A746-5C5E4E94234B}"/>
                  </a:ext>
                </a:extLst>
              </p:cNvPr>
              <p:cNvPicPr/>
              <p:nvPr/>
            </p:nvPicPr>
            <p:blipFill>
              <a:blip r:embed="rId351"/>
              <a:stretch>
                <a:fillRect/>
              </a:stretch>
            </p:blipFill>
            <p:spPr>
              <a:xfrm>
                <a:off x="3883104" y="3523224"/>
                <a:ext cx="111960" cy="4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2">
            <p14:nvContentPartPr>
              <p14:cNvPr id="171" name="잉크 170">
                <a:extLst>
                  <a:ext uri="{FF2B5EF4-FFF2-40B4-BE49-F238E27FC236}">
                    <a16:creationId xmlns:a16="http://schemas.microsoft.com/office/drawing/2014/main" id="{6DEEC3EA-C408-4BB3-BB07-C24DE723A646}"/>
                  </a:ext>
                </a:extLst>
              </p14:cNvPr>
              <p14:cNvContentPartPr/>
              <p14:nvPr/>
            </p14:nvContentPartPr>
            <p14:xfrm>
              <a:off x="3754584" y="3649224"/>
              <a:ext cx="177480" cy="93240"/>
            </p14:xfrm>
          </p:contentPart>
        </mc:Choice>
        <mc:Fallback>
          <p:pic>
            <p:nvPicPr>
              <p:cNvPr id="171" name="잉크 170">
                <a:extLst>
                  <a:ext uri="{FF2B5EF4-FFF2-40B4-BE49-F238E27FC236}">
                    <a16:creationId xmlns:a16="http://schemas.microsoft.com/office/drawing/2014/main" id="{6DEEC3EA-C408-4BB3-BB07-C24DE723A646}"/>
                  </a:ext>
                </a:extLst>
              </p:cNvPr>
              <p:cNvPicPr/>
              <p:nvPr/>
            </p:nvPicPr>
            <p:blipFill>
              <a:blip r:embed="rId353"/>
              <a:stretch>
                <a:fillRect/>
              </a:stretch>
            </p:blipFill>
            <p:spPr>
              <a:xfrm>
                <a:off x="3745584" y="3640224"/>
                <a:ext cx="195120" cy="11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4">
            <p14:nvContentPartPr>
              <p14:cNvPr id="172" name="잉크 171">
                <a:extLst>
                  <a:ext uri="{FF2B5EF4-FFF2-40B4-BE49-F238E27FC236}">
                    <a16:creationId xmlns:a16="http://schemas.microsoft.com/office/drawing/2014/main" id="{97BCCD0F-D947-40AA-8045-B93E5AB8C597}"/>
                  </a:ext>
                </a:extLst>
              </p14:cNvPr>
              <p14:cNvContentPartPr/>
              <p14:nvPr/>
            </p14:nvContentPartPr>
            <p14:xfrm>
              <a:off x="3924864" y="3427104"/>
              <a:ext cx="92520" cy="207000"/>
            </p14:xfrm>
          </p:contentPart>
        </mc:Choice>
        <mc:Fallback>
          <p:pic>
            <p:nvPicPr>
              <p:cNvPr id="172" name="잉크 171">
                <a:extLst>
                  <a:ext uri="{FF2B5EF4-FFF2-40B4-BE49-F238E27FC236}">
                    <a16:creationId xmlns:a16="http://schemas.microsoft.com/office/drawing/2014/main" id="{97BCCD0F-D947-40AA-8045-B93E5AB8C597}"/>
                  </a:ext>
                </a:extLst>
              </p:cNvPr>
              <p:cNvPicPr/>
              <p:nvPr/>
            </p:nvPicPr>
            <p:blipFill>
              <a:blip r:embed="rId355"/>
              <a:stretch>
                <a:fillRect/>
              </a:stretch>
            </p:blipFill>
            <p:spPr>
              <a:xfrm>
                <a:off x="3915864" y="3418104"/>
                <a:ext cx="110160" cy="22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6">
            <p14:nvContentPartPr>
              <p14:cNvPr id="173" name="잉크 172">
                <a:extLst>
                  <a:ext uri="{FF2B5EF4-FFF2-40B4-BE49-F238E27FC236}">
                    <a16:creationId xmlns:a16="http://schemas.microsoft.com/office/drawing/2014/main" id="{6BD57390-3E34-4D69-A4A0-943CD3C9DCDC}"/>
                  </a:ext>
                </a:extLst>
              </p14:cNvPr>
              <p14:cNvContentPartPr/>
              <p14:nvPr/>
            </p14:nvContentPartPr>
            <p14:xfrm>
              <a:off x="3951864" y="3512064"/>
              <a:ext cx="79920" cy="54000"/>
            </p14:xfrm>
          </p:contentPart>
        </mc:Choice>
        <mc:Fallback>
          <p:pic>
            <p:nvPicPr>
              <p:cNvPr id="173" name="잉크 172">
                <a:extLst>
                  <a:ext uri="{FF2B5EF4-FFF2-40B4-BE49-F238E27FC236}">
                    <a16:creationId xmlns:a16="http://schemas.microsoft.com/office/drawing/2014/main" id="{6BD57390-3E34-4D69-A4A0-943CD3C9DCDC}"/>
                  </a:ext>
                </a:extLst>
              </p:cNvPr>
              <p:cNvPicPr/>
              <p:nvPr/>
            </p:nvPicPr>
            <p:blipFill>
              <a:blip r:embed="rId357"/>
              <a:stretch>
                <a:fillRect/>
              </a:stretch>
            </p:blipFill>
            <p:spPr>
              <a:xfrm>
                <a:off x="3942864" y="3503064"/>
                <a:ext cx="97560" cy="7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8">
            <p14:nvContentPartPr>
              <p14:cNvPr id="174" name="잉크 173">
                <a:extLst>
                  <a:ext uri="{FF2B5EF4-FFF2-40B4-BE49-F238E27FC236}">
                    <a16:creationId xmlns:a16="http://schemas.microsoft.com/office/drawing/2014/main" id="{06B4821E-9D93-4BD2-9F08-8B01291A1947}"/>
                  </a:ext>
                </a:extLst>
              </p14:cNvPr>
              <p14:cNvContentPartPr/>
              <p14:nvPr/>
            </p14:nvContentPartPr>
            <p14:xfrm>
              <a:off x="4049064" y="3457344"/>
              <a:ext cx="38880" cy="145080"/>
            </p14:xfrm>
          </p:contentPart>
        </mc:Choice>
        <mc:Fallback>
          <p:pic>
            <p:nvPicPr>
              <p:cNvPr id="174" name="잉크 173">
                <a:extLst>
                  <a:ext uri="{FF2B5EF4-FFF2-40B4-BE49-F238E27FC236}">
                    <a16:creationId xmlns:a16="http://schemas.microsoft.com/office/drawing/2014/main" id="{06B4821E-9D93-4BD2-9F08-8B01291A1947}"/>
                  </a:ext>
                </a:extLst>
              </p:cNvPr>
              <p:cNvPicPr/>
              <p:nvPr/>
            </p:nvPicPr>
            <p:blipFill>
              <a:blip r:embed="rId359"/>
              <a:stretch>
                <a:fillRect/>
              </a:stretch>
            </p:blipFill>
            <p:spPr>
              <a:xfrm>
                <a:off x="4040064" y="3448344"/>
                <a:ext cx="56520" cy="16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0">
            <p14:nvContentPartPr>
              <p14:cNvPr id="175" name="잉크 174">
                <a:extLst>
                  <a:ext uri="{FF2B5EF4-FFF2-40B4-BE49-F238E27FC236}">
                    <a16:creationId xmlns:a16="http://schemas.microsoft.com/office/drawing/2014/main" id="{1C87AA5B-3AD6-41EC-BF0A-1716D2349048}"/>
                  </a:ext>
                </a:extLst>
              </p14:cNvPr>
              <p14:cNvContentPartPr/>
              <p14:nvPr/>
            </p14:nvContentPartPr>
            <p14:xfrm>
              <a:off x="4066344" y="3558504"/>
              <a:ext cx="74520" cy="24840"/>
            </p14:xfrm>
          </p:contentPart>
        </mc:Choice>
        <mc:Fallback>
          <p:pic>
            <p:nvPicPr>
              <p:cNvPr id="175" name="잉크 174">
                <a:extLst>
                  <a:ext uri="{FF2B5EF4-FFF2-40B4-BE49-F238E27FC236}">
                    <a16:creationId xmlns:a16="http://schemas.microsoft.com/office/drawing/2014/main" id="{1C87AA5B-3AD6-41EC-BF0A-1716D2349048}"/>
                  </a:ext>
                </a:extLst>
              </p:cNvPr>
              <p:cNvPicPr/>
              <p:nvPr/>
            </p:nvPicPr>
            <p:blipFill>
              <a:blip r:embed="rId361"/>
              <a:stretch>
                <a:fillRect/>
              </a:stretch>
            </p:blipFill>
            <p:spPr>
              <a:xfrm>
                <a:off x="4057344" y="3549504"/>
                <a:ext cx="92160" cy="4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2">
            <p14:nvContentPartPr>
              <p14:cNvPr id="176" name="잉크 175">
                <a:extLst>
                  <a:ext uri="{FF2B5EF4-FFF2-40B4-BE49-F238E27FC236}">
                    <a16:creationId xmlns:a16="http://schemas.microsoft.com/office/drawing/2014/main" id="{8FFAFE6A-FF3C-4AA0-BC00-F96E1F1F4294}"/>
                  </a:ext>
                </a:extLst>
              </p14:cNvPr>
              <p14:cNvContentPartPr/>
              <p14:nvPr/>
            </p14:nvContentPartPr>
            <p14:xfrm>
              <a:off x="4139784" y="3409104"/>
              <a:ext cx="30600" cy="260640"/>
            </p14:xfrm>
          </p:contentPart>
        </mc:Choice>
        <mc:Fallback>
          <p:pic>
            <p:nvPicPr>
              <p:cNvPr id="176" name="잉크 175">
                <a:extLst>
                  <a:ext uri="{FF2B5EF4-FFF2-40B4-BE49-F238E27FC236}">
                    <a16:creationId xmlns:a16="http://schemas.microsoft.com/office/drawing/2014/main" id="{8FFAFE6A-FF3C-4AA0-BC00-F96E1F1F4294}"/>
                  </a:ext>
                </a:extLst>
              </p:cNvPr>
              <p:cNvPicPr/>
              <p:nvPr/>
            </p:nvPicPr>
            <p:blipFill>
              <a:blip r:embed="rId363"/>
              <a:stretch>
                <a:fillRect/>
              </a:stretch>
            </p:blipFill>
            <p:spPr>
              <a:xfrm>
                <a:off x="4130784" y="3400104"/>
                <a:ext cx="48240" cy="27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4">
            <p14:nvContentPartPr>
              <p14:cNvPr id="177" name="잉크 176">
                <a:extLst>
                  <a:ext uri="{FF2B5EF4-FFF2-40B4-BE49-F238E27FC236}">
                    <a16:creationId xmlns:a16="http://schemas.microsoft.com/office/drawing/2014/main" id="{8585D579-E32B-406C-8265-1C8CE3FE8597}"/>
                  </a:ext>
                </a:extLst>
              </p14:cNvPr>
              <p14:cNvContentPartPr/>
              <p14:nvPr/>
            </p14:nvContentPartPr>
            <p14:xfrm>
              <a:off x="4027824" y="3656424"/>
              <a:ext cx="136440" cy="96840"/>
            </p14:xfrm>
          </p:contentPart>
        </mc:Choice>
        <mc:Fallback>
          <p:pic>
            <p:nvPicPr>
              <p:cNvPr id="177" name="잉크 176">
                <a:extLst>
                  <a:ext uri="{FF2B5EF4-FFF2-40B4-BE49-F238E27FC236}">
                    <a16:creationId xmlns:a16="http://schemas.microsoft.com/office/drawing/2014/main" id="{8585D579-E32B-406C-8265-1C8CE3FE8597}"/>
                  </a:ext>
                </a:extLst>
              </p:cNvPr>
              <p:cNvPicPr/>
              <p:nvPr/>
            </p:nvPicPr>
            <p:blipFill>
              <a:blip r:embed="rId365"/>
              <a:stretch>
                <a:fillRect/>
              </a:stretch>
            </p:blipFill>
            <p:spPr>
              <a:xfrm>
                <a:off x="4018824" y="3647424"/>
                <a:ext cx="154080" cy="11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6">
            <p14:nvContentPartPr>
              <p14:cNvPr id="178" name="잉크 177">
                <a:extLst>
                  <a:ext uri="{FF2B5EF4-FFF2-40B4-BE49-F238E27FC236}">
                    <a16:creationId xmlns:a16="http://schemas.microsoft.com/office/drawing/2014/main" id="{4B91B83D-CAB2-4D4E-8872-2354B42AF940}"/>
                  </a:ext>
                </a:extLst>
              </p14:cNvPr>
              <p14:cNvContentPartPr/>
              <p14:nvPr/>
            </p14:nvContentPartPr>
            <p14:xfrm>
              <a:off x="4228704" y="3480744"/>
              <a:ext cx="78840" cy="55080"/>
            </p14:xfrm>
          </p:contentPart>
        </mc:Choice>
        <mc:Fallback>
          <p:pic>
            <p:nvPicPr>
              <p:cNvPr id="178" name="잉크 177">
                <a:extLst>
                  <a:ext uri="{FF2B5EF4-FFF2-40B4-BE49-F238E27FC236}">
                    <a16:creationId xmlns:a16="http://schemas.microsoft.com/office/drawing/2014/main" id="{4B91B83D-CAB2-4D4E-8872-2354B42AF940}"/>
                  </a:ext>
                </a:extLst>
              </p:cNvPr>
              <p:cNvPicPr/>
              <p:nvPr/>
            </p:nvPicPr>
            <p:blipFill>
              <a:blip r:embed="rId367"/>
              <a:stretch>
                <a:fillRect/>
              </a:stretch>
            </p:blipFill>
            <p:spPr>
              <a:xfrm>
                <a:off x="4219704" y="3471744"/>
                <a:ext cx="96480" cy="7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8">
            <p14:nvContentPartPr>
              <p14:cNvPr id="179" name="잉크 178">
                <a:extLst>
                  <a:ext uri="{FF2B5EF4-FFF2-40B4-BE49-F238E27FC236}">
                    <a16:creationId xmlns:a16="http://schemas.microsoft.com/office/drawing/2014/main" id="{B6C6BBB3-2C9A-4EE6-B838-39BC13EB60B4}"/>
                  </a:ext>
                </a:extLst>
              </p14:cNvPr>
              <p14:cNvContentPartPr/>
              <p14:nvPr/>
            </p14:nvContentPartPr>
            <p14:xfrm>
              <a:off x="4269744" y="3638424"/>
              <a:ext cx="49320" cy="60480"/>
            </p14:xfrm>
          </p:contentPart>
        </mc:Choice>
        <mc:Fallback>
          <p:pic>
            <p:nvPicPr>
              <p:cNvPr id="179" name="잉크 178">
                <a:extLst>
                  <a:ext uri="{FF2B5EF4-FFF2-40B4-BE49-F238E27FC236}">
                    <a16:creationId xmlns:a16="http://schemas.microsoft.com/office/drawing/2014/main" id="{B6C6BBB3-2C9A-4EE6-B838-39BC13EB60B4}"/>
                  </a:ext>
                </a:extLst>
              </p:cNvPr>
              <p:cNvPicPr/>
              <p:nvPr/>
            </p:nvPicPr>
            <p:blipFill>
              <a:blip r:embed="rId369"/>
              <a:stretch>
                <a:fillRect/>
              </a:stretch>
            </p:blipFill>
            <p:spPr>
              <a:xfrm>
                <a:off x="4260809" y="3629424"/>
                <a:ext cx="66832" cy="7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0">
            <p14:nvContentPartPr>
              <p14:cNvPr id="222" name="잉크 221">
                <a:extLst>
                  <a:ext uri="{FF2B5EF4-FFF2-40B4-BE49-F238E27FC236}">
                    <a16:creationId xmlns:a16="http://schemas.microsoft.com/office/drawing/2014/main" id="{85CEDF95-ABDE-4725-B57C-57E050A1D2E9}"/>
                  </a:ext>
                </a:extLst>
              </p14:cNvPr>
              <p14:cNvContentPartPr/>
              <p14:nvPr/>
            </p14:nvContentPartPr>
            <p14:xfrm>
              <a:off x="754704" y="3929664"/>
              <a:ext cx="117360" cy="343080"/>
            </p14:xfrm>
          </p:contentPart>
        </mc:Choice>
        <mc:Fallback>
          <p:pic>
            <p:nvPicPr>
              <p:cNvPr id="222" name="잉크 221">
                <a:extLst>
                  <a:ext uri="{FF2B5EF4-FFF2-40B4-BE49-F238E27FC236}">
                    <a16:creationId xmlns:a16="http://schemas.microsoft.com/office/drawing/2014/main" id="{85CEDF95-ABDE-4725-B57C-57E050A1D2E9}"/>
                  </a:ext>
                </a:extLst>
              </p:cNvPr>
              <p:cNvPicPr/>
              <p:nvPr/>
            </p:nvPicPr>
            <p:blipFill>
              <a:blip r:embed="rId371"/>
              <a:stretch>
                <a:fillRect/>
              </a:stretch>
            </p:blipFill>
            <p:spPr>
              <a:xfrm>
                <a:off x="745704" y="3920664"/>
                <a:ext cx="135000" cy="36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2">
            <p14:nvContentPartPr>
              <p14:cNvPr id="223" name="잉크 222">
                <a:extLst>
                  <a:ext uri="{FF2B5EF4-FFF2-40B4-BE49-F238E27FC236}">
                    <a16:creationId xmlns:a16="http://schemas.microsoft.com/office/drawing/2014/main" id="{514B45C1-63B2-4973-9DDE-95ABFBC28EB5}"/>
                  </a:ext>
                </a:extLst>
              </p14:cNvPr>
              <p14:cNvContentPartPr/>
              <p14:nvPr/>
            </p14:nvContentPartPr>
            <p14:xfrm>
              <a:off x="933264" y="3987264"/>
              <a:ext cx="120600" cy="204840"/>
            </p14:xfrm>
          </p:contentPart>
        </mc:Choice>
        <mc:Fallback>
          <p:pic>
            <p:nvPicPr>
              <p:cNvPr id="223" name="잉크 222">
                <a:extLst>
                  <a:ext uri="{FF2B5EF4-FFF2-40B4-BE49-F238E27FC236}">
                    <a16:creationId xmlns:a16="http://schemas.microsoft.com/office/drawing/2014/main" id="{514B45C1-63B2-4973-9DDE-95ABFBC28EB5}"/>
                  </a:ext>
                </a:extLst>
              </p:cNvPr>
              <p:cNvPicPr/>
              <p:nvPr/>
            </p:nvPicPr>
            <p:blipFill>
              <a:blip r:embed="rId373"/>
              <a:stretch>
                <a:fillRect/>
              </a:stretch>
            </p:blipFill>
            <p:spPr>
              <a:xfrm>
                <a:off x="924264" y="3978264"/>
                <a:ext cx="138240" cy="22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4">
            <p14:nvContentPartPr>
              <p14:cNvPr id="224" name="잉크 223">
                <a:extLst>
                  <a:ext uri="{FF2B5EF4-FFF2-40B4-BE49-F238E27FC236}">
                    <a16:creationId xmlns:a16="http://schemas.microsoft.com/office/drawing/2014/main" id="{89279881-FBAF-4CB4-BE24-021E265B566F}"/>
                  </a:ext>
                </a:extLst>
              </p14:cNvPr>
              <p14:cNvContentPartPr/>
              <p14:nvPr/>
            </p14:nvContentPartPr>
            <p14:xfrm>
              <a:off x="923184" y="4044864"/>
              <a:ext cx="127800" cy="180360"/>
            </p14:xfrm>
          </p:contentPart>
        </mc:Choice>
        <mc:Fallback>
          <p:pic>
            <p:nvPicPr>
              <p:cNvPr id="224" name="잉크 223">
                <a:extLst>
                  <a:ext uri="{FF2B5EF4-FFF2-40B4-BE49-F238E27FC236}">
                    <a16:creationId xmlns:a16="http://schemas.microsoft.com/office/drawing/2014/main" id="{89279881-FBAF-4CB4-BE24-021E265B566F}"/>
                  </a:ext>
                </a:extLst>
              </p:cNvPr>
              <p:cNvPicPr/>
              <p:nvPr/>
            </p:nvPicPr>
            <p:blipFill>
              <a:blip r:embed="rId375"/>
              <a:stretch>
                <a:fillRect/>
              </a:stretch>
            </p:blipFill>
            <p:spPr>
              <a:xfrm>
                <a:off x="914184" y="4035864"/>
                <a:ext cx="145440" cy="19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6">
            <p14:nvContentPartPr>
              <p14:cNvPr id="225" name="잉크 224">
                <a:extLst>
                  <a:ext uri="{FF2B5EF4-FFF2-40B4-BE49-F238E27FC236}">
                    <a16:creationId xmlns:a16="http://schemas.microsoft.com/office/drawing/2014/main" id="{EB045DD0-0734-4440-A6A9-63820CED59CC}"/>
                  </a:ext>
                </a:extLst>
              </p14:cNvPr>
              <p14:cNvContentPartPr/>
              <p14:nvPr/>
            </p14:nvContentPartPr>
            <p14:xfrm>
              <a:off x="881064" y="4114344"/>
              <a:ext cx="196200" cy="28440"/>
            </p14:xfrm>
          </p:contentPart>
        </mc:Choice>
        <mc:Fallback>
          <p:pic>
            <p:nvPicPr>
              <p:cNvPr id="225" name="잉크 224">
                <a:extLst>
                  <a:ext uri="{FF2B5EF4-FFF2-40B4-BE49-F238E27FC236}">
                    <a16:creationId xmlns:a16="http://schemas.microsoft.com/office/drawing/2014/main" id="{EB045DD0-0734-4440-A6A9-63820CED59CC}"/>
                  </a:ext>
                </a:extLst>
              </p:cNvPr>
              <p:cNvPicPr/>
              <p:nvPr/>
            </p:nvPicPr>
            <p:blipFill>
              <a:blip r:embed="rId377"/>
              <a:stretch>
                <a:fillRect/>
              </a:stretch>
            </p:blipFill>
            <p:spPr>
              <a:xfrm>
                <a:off x="872064" y="4105344"/>
                <a:ext cx="213840" cy="4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8">
            <p14:nvContentPartPr>
              <p14:cNvPr id="226" name="잉크 225">
                <a:extLst>
                  <a:ext uri="{FF2B5EF4-FFF2-40B4-BE49-F238E27FC236}">
                    <a16:creationId xmlns:a16="http://schemas.microsoft.com/office/drawing/2014/main" id="{994876C7-69F5-4A1B-A1EE-7CA7E9555E3A}"/>
                  </a:ext>
                </a:extLst>
              </p14:cNvPr>
              <p14:cNvContentPartPr/>
              <p14:nvPr/>
            </p14:nvContentPartPr>
            <p14:xfrm>
              <a:off x="1216584" y="4031904"/>
              <a:ext cx="69120" cy="132840"/>
            </p14:xfrm>
          </p:contentPart>
        </mc:Choice>
        <mc:Fallback>
          <p:pic>
            <p:nvPicPr>
              <p:cNvPr id="226" name="잉크 225">
                <a:extLst>
                  <a:ext uri="{FF2B5EF4-FFF2-40B4-BE49-F238E27FC236}">
                    <a16:creationId xmlns:a16="http://schemas.microsoft.com/office/drawing/2014/main" id="{994876C7-69F5-4A1B-A1EE-7CA7E9555E3A}"/>
                  </a:ext>
                </a:extLst>
              </p:cNvPr>
              <p:cNvPicPr/>
              <p:nvPr/>
            </p:nvPicPr>
            <p:blipFill>
              <a:blip r:embed="rId379"/>
              <a:stretch>
                <a:fillRect/>
              </a:stretch>
            </p:blipFill>
            <p:spPr>
              <a:xfrm>
                <a:off x="1207584" y="4022904"/>
                <a:ext cx="86760" cy="15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0">
            <p14:nvContentPartPr>
              <p14:cNvPr id="227" name="잉크 226">
                <a:extLst>
                  <a:ext uri="{FF2B5EF4-FFF2-40B4-BE49-F238E27FC236}">
                    <a16:creationId xmlns:a16="http://schemas.microsoft.com/office/drawing/2014/main" id="{83C3E9F9-DE28-4CBD-AF68-A319DD4EAE4D}"/>
                  </a:ext>
                </a:extLst>
              </p14:cNvPr>
              <p14:cNvContentPartPr/>
              <p14:nvPr/>
            </p14:nvContentPartPr>
            <p14:xfrm>
              <a:off x="1293984" y="4024344"/>
              <a:ext cx="33840" cy="173520"/>
            </p14:xfrm>
          </p:contentPart>
        </mc:Choice>
        <mc:Fallback>
          <p:pic>
            <p:nvPicPr>
              <p:cNvPr id="227" name="잉크 226">
                <a:extLst>
                  <a:ext uri="{FF2B5EF4-FFF2-40B4-BE49-F238E27FC236}">
                    <a16:creationId xmlns:a16="http://schemas.microsoft.com/office/drawing/2014/main" id="{83C3E9F9-DE28-4CBD-AF68-A319DD4EAE4D}"/>
                  </a:ext>
                </a:extLst>
              </p:cNvPr>
              <p:cNvPicPr/>
              <p:nvPr/>
            </p:nvPicPr>
            <p:blipFill>
              <a:blip r:embed="rId381"/>
              <a:stretch>
                <a:fillRect/>
              </a:stretch>
            </p:blipFill>
            <p:spPr>
              <a:xfrm>
                <a:off x="1284984" y="4015344"/>
                <a:ext cx="51480" cy="19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2">
            <p14:nvContentPartPr>
              <p14:cNvPr id="228" name="잉크 227">
                <a:extLst>
                  <a:ext uri="{FF2B5EF4-FFF2-40B4-BE49-F238E27FC236}">
                    <a16:creationId xmlns:a16="http://schemas.microsoft.com/office/drawing/2014/main" id="{74DDA750-48A6-4EBF-932B-85151910D52D}"/>
                  </a:ext>
                </a:extLst>
              </p14:cNvPr>
              <p14:cNvContentPartPr/>
              <p14:nvPr/>
            </p14:nvContentPartPr>
            <p14:xfrm>
              <a:off x="1316664" y="4108944"/>
              <a:ext cx="80640" cy="42840"/>
            </p14:xfrm>
          </p:contentPart>
        </mc:Choice>
        <mc:Fallback>
          <p:pic>
            <p:nvPicPr>
              <p:cNvPr id="228" name="잉크 227">
                <a:extLst>
                  <a:ext uri="{FF2B5EF4-FFF2-40B4-BE49-F238E27FC236}">
                    <a16:creationId xmlns:a16="http://schemas.microsoft.com/office/drawing/2014/main" id="{74DDA750-48A6-4EBF-932B-85151910D52D}"/>
                  </a:ext>
                </a:extLst>
              </p:cNvPr>
              <p:cNvPicPr/>
              <p:nvPr/>
            </p:nvPicPr>
            <p:blipFill>
              <a:blip r:embed="rId383"/>
              <a:stretch>
                <a:fillRect/>
              </a:stretch>
            </p:blipFill>
            <p:spPr>
              <a:xfrm>
                <a:off x="1307664" y="4099944"/>
                <a:ext cx="98280" cy="6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4">
            <p14:nvContentPartPr>
              <p14:cNvPr id="230" name="잉크 229">
                <a:extLst>
                  <a:ext uri="{FF2B5EF4-FFF2-40B4-BE49-F238E27FC236}">
                    <a16:creationId xmlns:a16="http://schemas.microsoft.com/office/drawing/2014/main" id="{E55D8257-BDF2-44A0-AC02-6492209D755D}"/>
                  </a:ext>
                </a:extLst>
              </p14:cNvPr>
              <p14:cNvContentPartPr/>
              <p14:nvPr/>
            </p14:nvContentPartPr>
            <p14:xfrm>
              <a:off x="1566144" y="4016424"/>
              <a:ext cx="82440" cy="136440"/>
            </p14:xfrm>
          </p:contentPart>
        </mc:Choice>
        <mc:Fallback>
          <p:pic>
            <p:nvPicPr>
              <p:cNvPr id="230" name="잉크 229">
                <a:extLst>
                  <a:ext uri="{FF2B5EF4-FFF2-40B4-BE49-F238E27FC236}">
                    <a16:creationId xmlns:a16="http://schemas.microsoft.com/office/drawing/2014/main" id="{E55D8257-BDF2-44A0-AC02-6492209D755D}"/>
                  </a:ext>
                </a:extLst>
              </p:cNvPr>
              <p:cNvPicPr/>
              <p:nvPr/>
            </p:nvPicPr>
            <p:blipFill>
              <a:blip r:embed="rId385"/>
              <a:stretch>
                <a:fillRect/>
              </a:stretch>
            </p:blipFill>
            <p:spPr>
              <a:xfrm>
                <a:off x="1557144" y="4007424"/>
                <a:ext cx="100080" cy="15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6">
            <p14:nvContentPartPr>
              <p14:cNvPr id="231" name="잉크 230">
                <a:extLst>
                  <a:ext uri="{FF2B5EF4-FFF2-40B4-BE49-F238E27FC236}">
                    <a16:creationId xmlns:a16="http://schemas.microsoft.com/office/drawing/2014/main" id="{93BBCF1A-75DE-413F-A61D-4DE3F87D0A4D}"/>
                  </a:ext>
                </a:extLst>
              </p14:cNvPr>
              <p14:cNvContentPartPr/>
              <p14:nvPr/>
            </p14:nvContentPartPr>
            <p14:xfrm>
              <a:off x="1637784" y="3992664"/>
              <a:ext cx="69120" cy="192600"/>
            </p14:xfrm>
          </p:contentPart>
        </mc:Choice>
        <mc:Fallback>
          <p:pic>
            <p:nvPicPr>
              <p:cNvPr id="231" name="잉크 230">
                <a:extLst>
                  <a:ext uri="{FF2B5EF4-FFF2-40B4-BE49-F238E27FC236}">
                    <a16:creationId xmlns:a16="http://schemas.microsoft.com/office/drawing/2014/main" id="{93BBCF1A-75DE-413F-A61D-4DE3F87D0A4D}"/>
                  </a:ext>
                </a:extLst>
              </p:cNvPr>
              <p:cNvPicPr/>
              <p:nvPr/>
            </p:nvPicPr>
            <p:blipFill>
              <a:blip r:embed="rId387"/>
              <a:stretch>
                <a:fillRect/>
              </a:stretch>
            </p:blipFill>
            <p:spPr>
              <a:xfrm>
                <a:off x="1628784" y="3983664"/>
                <a:ext cx="86760" cy="21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8">
            <p14:nvContentPartPr>
              <p14:cNvPr id="232" name="잉크 231">
                <a:extLst>
                  <a:ext uri="{FF2B5EF4-FFF2-40B4-BE49-F238E27FC236}">
                    <a16:creationId xmlns:a16="http://schemas.microsoft.com/office/drawing/2014/main" id="{9B4C665F-01F7-4D1E-95AE-74F9FEAC209A}"/>
                  </a:ext>
                </a:extLst>
              </p14:cNvPr>
              <p14:cNvContentPartPr/>
              <p14:nvPr/>
            </p14:nvContentPartPr>
            <p14:xfrm>
              <a:off x="1677024" y="4082664"/>
              <a:ext cx="57240" cy="43560"/>
            </p14:xfrm>
          </p:contentPart>
        </mc:Choice>
        <mc:Fallback>
          <p:pic>
            <p:nvPicPr>
              <p:cNvPr id="232" name="잉크 231">
                <a:extLst>
                  <a:ext uri="{FF2B5EF4-FFF2-40B4-BE49-F238E27FC236}">
                    <a16:creationId xmlns:a16="http://schemas.microsoft.com/office/drawing/2014/main" id="{9B4C665F-01F7-4D1E-95AE-74F9FEAC209A}"/>
                  </a:ext>
                </a:extLst>
              </p:cNvPr>
              <p:cNvPicPr/>
              <p:nvPr/>
            </p:nvPicPr>
            <p:blipFill>
              <a:blip r:embed="rId389"/>
              <a:stretch>
                <a:fillRect/>
              </a:stretch>
            </p:blipFill>
            <p:spPr>
              <a:xfrm>
                <a:off x="1668024" y="4073664"/>
                <a:ext cx="74880" cy="6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90">
            <p14:nvContentPartPr>
              <p14:cNvPr id="233" name="잉크 232">
                <a:extLst>
                  <a:ext uri="{FF2B5EF4-FFF2-40B4-BE49-F238E27FC236}">
                    <a16:creationId xmlns:a16="http://schemas.microsoft.com/office/drawing/2014/main" id="{2F465C1F-E99C-4039-A79E-6CA034CB8399}"/>
                  </a:ext>
                </a:extLst>
              </p14:cNvPr>
              <p14:cNvContentPartPr/>
              <p14:nvPr/>
            </p14:nvContentPartPr>
            <p14:xfrm>
              <a:off x="1751904" y="3993384"/>
              <a:ext cx="122400" cy="133920"/>
            </p14:xfrm>
          </p:contentPart>
        </mc:Choice>
        <mc:Fallback>
          <p:pic>
            <p:nvPicPr>
              <p:cNvPr id="233" name="잉크 232">
                <a:extLst>
                  <a:ext uri="{FF2B5EF4-FFF2-40B4-BE49-F238E27FC236}">
                    <a16:creationId xmlns:a16="http://schemas.microsoft.com/office/drawing/2014/main" id="{2F465C1F-E99C-4039-A79E-6CA034CB8399}"/>
                  </a:ext>
                </a:extLst>
              </p:cNvPr>
              <p:cNvPicPr/>
              <p:nvPr/>
            </p:nvPicPr>
            <p:blipFill>
              <a:blip r:embed="rId391"/>
              <a:stretch>
                <a:fillRect/>
              </a:stretch>
            </p:blipFill>
            <p:spPr>
              <a:xfrm>
                <a:off x="1742904" y="3984384"/>
                <a:ext cx="140040" cy="15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92">
            <p14:nvContentPartPr>
              <p14:cNvPr id="234" name="잉크 233">
                <a:extLst>
                  <a:ext uri="{FF2B5EF4-FFF2-40B4-BE49-F238E27FC236}">
                    <a16:creationId xmlns:a16="http://schemas.microsoft.com/office/drawing/2014/main" id="{57E51AB2-7905-49BC-8658-06959A44AD36}"/>
                  </a:ext>
                </a:extLst>
              </p14:cNvPr>
              <p14:cNvContentPartPr/>
              <p14:nvPr/>
            </p14:nvContentPartPr>
            <p14:xfrm>
              <a:off x="1867464" y="3965664"/>
              <a:ext cx="25560" cy="226440"/>
            </p14:xfrm>
          </p:contentPart>
        </mc:Choice>
        <mc:Fallback>
          <p:pic>
            <p:nvPicPr>
              <p:cNvPr id="234" name="잉크 233">
                <a:extLst>
                  <a:ext uri="{FF2B5EF4-FFF2-40B4-BE49-F238E27FC236}">
                    <a16:creationId xmlns:a16="http://schemas.microsoft.com/office/drawing/2014/main" id="{57E51AB2-7905-49BC-8658-06959A44AD36}"/>
                  </a:ext>
                </a:extLst>
              </p:cNvPr>
              <p:cNvPicPr/>
              <p:nvPr/>
            </p:nvPicPr>
            <p:blipFill>
              <a:blip r:embed="rId393"/>
              <a:stretch>
                <a:fillRect/>
              </a:stretch>
            </p:blipFill>
            <p:spPr>
              <a:xfrm>
                <a:off x="1858464" y="3956664"/>
                <a:ext cx="43200" cy="24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94">
            <p14:nvContentPartPr>
              <p14:cNvPr id="235" name="잉크 234">
                <a:extLst>
                  <a:ext uri="{FF2B5EF4-FFF2-40B4-BE49-F238E27FC236}">
                    <a16:creationId xmlns:a16="http://schemas.microsoft.com/office/drawing/2014/main" id="{6E593DF0-8B6D-46B0-AF85-B2262F592792}"/>
                  </a:ext>
                </a:extLst>
              </p14:cNvPr>
              <p14:cNvContentPartPr/>
              <p14:nvPr/>
            </p14:nvContentPartPr>
            <p14:xfrm>
              <a:off x="1793664" y="4159344"/>
              <a:ext cx="122040" cy="105120"/>
            </p14:xfrm>
          </p:contentPart>
        </mc:Choice>
        <mc:Fallback>
          <p:pic>
            <p:nvPicPr>
              <p:cNvPr id="235" name="잉크 234">
                <a:extLst>
                  <a:ext uri="{FF2B5EF4-FFF2-40B4-BE49-F238E27FC236}">
                    <a16:creationId xmlns:a16="http://schemas.microsoft.com/office/drawing/2014/main" id="{6E593DF0-8B6D-46B0-AF85-B2262F592792}"/>
                  </a:ext>
                </a:extLst>
              </p:cNvPr>
              <p:cNvPicPr/>
              <p:nvPr/>
            </p:nvPicPr>
            <p:blipFill>
              <a:blip r:embed="rId395"/>
              <a:stretch>
                <a:fillRect/>
              </a:stretch>
            </p:blipFill>
            <p:spPr>
              <a:xfrm>
                <a:off x="1784664" y="4150344"/>
                <a:ext cx="139680" cy="12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96">
            <p14:nvContentPartPr>
              <p14:cNvPr id="236" name="잉크 235">
                <a:extLst>
                  <a:ext uri="{FF2B5EF4-FFF2-40B4-BE49-F238E27FC236}">
                    <a16:creationId xmlns:a16="http://schemas.microsoft.com/office/drawing/2014/main" id="{1D7B621A-D1C1-4276-B853-05DCFD08DF77}"/>
                  </a:ext>
                </a:extLst>
              </p14:cNvPr>
              <p14:cNvContentPartPr/>
              <p14:nvPr/>
            </p14:nvContentPartPr>
            <p14:xfrm>
              <a:off x="1979064" y="4196784"/>
              <a:ext cx="29160" cy="5760"/>
            </p14:xfrm>
          </p:contentPart>
        </mc:Choice>
        <mc:Fallback>
          <p:pic>
            <p:nvPicPr>
              <p:cNvPr id="236" name="잉크 235">
                <a:extLst>
                  <a:ext uri="{FF2B5EF4-FFF2-40B4-BE49-F238E27FC236}">
                    <a16:creationId xmlns:a16="http://schemas.microsoft.com/office/drawing/2014/main" id="{1D7B621A-D1C1-4276-B853-05DCFD08DF77}"/>
                  </a:ext>
                </a:extLst>
              </p:cNvPr>
              <p:cNvPicPr/>
              <p:nvPr/>
            </p:nvPicPr>
            <p:blipFill>
              <a:blip r:embed="rId397"/>
              <a:stretch>
                <a:fillRect/>
              </a:stretch>
            </p:blipFill>
            <p:spPr>
              <a:xfrm>
                <a:off x="1970064" y="4187784"/>
                <a:ext cx="46800" cy="2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98">
            <p14:nvContentPartPr>
              <p14:cNvPr id="237" name="잉크 236">
                <a:extLst>
                  <a:ext uri="{FF2B5EF4-FFF2-40B4-BE49-F238E27FC236}">
                    <a16:creationId xmlns:a16="http://schemas.microsoft.com/office/drawing/2014/main" id="{0DADC45F-0337-4D39-AB4A-46B4CEC05D48}"/>
                  </a:ext>
                </a:extLst>
              </p14:cNvPr>
              <p14:cNvContentPartPr/>
              <p14:nvPr/>
            </p14:nvContentPartPr>
            <p14:xfrm>
              <a:off x="2042784" y="4200744"/>
              <a:ext cx="26640" cy="7920"/>
            </p14:xfrm>
          </p:contentPart>
        </mc:Choice>
        <mc:Fallback>
          <p:pic>
            <p:nvPicPr>
              <p:cNvPr id="237" name="잉크 236">
                <a:extLst>
                  <a:ext uri="{FF2B5EF4-FFF2-40B4-BE49-F238E27FC236}">
                    <a16:creationId xmlns:a16="http://schemas.microsoft.com/office/drawing/2014/main" id="{0DADC45F-0337-4D39-AB4A-46B4CEC05D48}"/>
                  </a:ext>
                </a:extLst>
              </p:cNvPr>
              <p:cNvPicPr/>
              <p:nvPr/>
            </p:nvPicPr>
            <p:blipFill>
              <a:blip r:embed="rId399"/>
              <a:stretch>
                <a:fillRect/>
              </a:stretch>
            </p:blipFill>
            <p:spPr>
              <a:xfrm>
                <a:off x="2033784" y="4191744"/>
                <a:ext cx="44280" cy="2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0">
            <p14:nvContentPartPr>
              <p14:cNvPr id="238" name="잉크 237">
                <a:extLst>
                  <a:ext uri="{FF2B5EF4-FFF2-40B4-BE49-F238E27FC236}">
                    <a16:creationId xmlns:a16="http://schemas.microsoft.com/office/drawing/2014/main" id="{F0D1C495-7854-4E46-B0C3-9FC53E6A5BC2}"/>
                  </a:ext>
                </a:extLst>
              </p14:cNvPr>
              <p14:cNvContentPartPr/>
              <p14:nvPr/>
            </p14:nvContentPartPr>
            <p14:xfrm>
              <a:off x="2180304" y="3916704"/>
              <a:ext cx="61560" cy="405360"/>
            </p14:xfrm>
          </p:contentPart>
        </mc:Choice>
        <mc:Fallback>
          <p:pic>
            <p:nvPicPr>
              <p:cNvPr id="238" name="잉크 237">
                <a:extLst>
                  <a:ext uri="{FF2B5EF4-FFF2-40B4-BE49-F238E27FC236}">
                    <a16:creationId xmlns:a16="http://schemas.microsoft.com/office/drawing/2014/main" id="{F0D1C495-7854-4E46-B0C3-9FC53E6A5BC2}"/>
                  </a:ext>
                </a:extLst>
              </p:cNvPr>
              <p:cNvPicPr/>
              <p:nvPr/>
            </p:nvPicPr>
            <p:blipFill>
              <a:blip r:embed="rId401"/>
              <a:stretch>
                <a:fillRect/>
              </a:stretch>
            </p:blipFill>
            <p:spPr>
              <a:xfrm>
                <a:off x="2171304" y="3907704"/>
                <a:ext cx="79200" cy="423000"/>
              </a:xfrm>
              <a:prstGeom prst="rect">
                <a:avLst/>
              </a:prstGeom>
            </p:spPr>
          </p:pic>
        </mc:Fallback>
      </mc:AlternateContent>
      <p:grpSp>
        <p:nvGrpSpPr>
          <p:cNvPr id="302" name="그룹 301">
            <a:extLst>
              <a:ext uri="{FF2B5EF4-FFF2-40B4-BE49-F238E27FC236}">
                <a16:creationId xmlns:a16="http://schemas.microsoft.com/office/drawing/2014/main" id="{847766E2-46EC-4F8E-A615-D2AF12BD51F4}"/>
              </a:ext>
            </a:extLst>
          </p:cNvPr>
          <p:cNvGrpSpPr/>
          <p:nvPr/>
        </p:nvGrpSpPr>
        <p:grpSpPr>
          <a:xfrm>
            <a:off x="2458224" y="3857664"/>
            <a:ext cx="2739240" cy="411480"/>
            <a:chOff x="2458224" y="3857664"/>
            <a:chExt cx="2739240" cy="41148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402">
              <p14:nvContentPartPr>
                <p14:cNvPr id="240" name="잉크 239">
                  <a:extLst>
                    <a:ext uri="{FF2B5EF4-FFF2-40B4-BE49-F238E27FC236}">
                      <a16:creationId xmlns:a16="http://schemas.microsoft.com/office/drawing/2014/main" id="{124BB2CC-01B6-49D5-ADBC-36376024EA07}"/>
                    </a:ext>
                  </a:extLst>
                </p14:cNvPr>
                <p14:cNvContentPartPr/>
                <p14:nvPr/>
              </p14:nvContentPartPr>
              <p14:xfrm>
                <a:off x="2458224" y="4025424"/>
                <a:ext cx="178920" cy="171720"/>
              </p14:xfrm>
            </p:contentPart>
          </mc:Choice>
          <mc:Fallback>
            <p:pic>
              <p:nvPicPr>
                <p:cNvPr id="240" name="잉크 239">
                  <a:extLst>
                    <a:ext uri="{FF2B5EF4-FFF2-40B4-BE49-F238E27FC236}">
                      <a16:creationId xmlns:a16="http://schemas.microsoft.com/office/drawing/2014/main" id="{124BB2CC-01B6-49D5-ADBC-36376024EA07}"/>
                    </a:ext>
                  </a:extLst>
                </p:cNvPr>
                <p:cNvPicPr/>
                <p:nvPr/>
              </p:nvPicPr>
              <p:blipFill>
                <a:blip r:embed="rId403"/>
                <a:stretch>
                  <a:fillRect/>
                </a:stretch>
              </p:blipFill>
              <p:spPr>
                <a:xfrm>
                  <a:off x="2449224" y="4016424"/>
                  <a:ext cx="196560" cy="189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04">
              <p14:nvContentPartPr>
                <p14:cNvPr id="241" name="잉크 240">
                  <a:extLst>
                    <a:ext uri="{FF2B5EF4-FFF2-40B4-BE49-F238E27FC236}">
                      <a16:creationId xmlns:a16="http://schemas.microsoft.com/office/drawing/2014/main" id="{4759EC36-58F0-4DE8-BBDB-C121EE0B0BA7}"/>
                    </a:ext>
                  </a:extLst>
                </p14:cNvPr>
                <p14:cNvContentPartPr/>
                <p14:nvPr/>
              </p14:nvContentPartPr>
              <p14:xfrm>
                <a:off x="2707704" y="3933624"/>
                <a:ext cx="182160" cy="283320"/>
              </p14:xfrm>
            </p:contentPart>
          </mc:Choice>
          <mc:Fallback>
            <p:pic>
              <p:nvPicPr>
                <p:cNvPr id="241" name="잉크 240">
                  <a:extLst>
                    <a:ext uri="{FF2B5EF4-FFF2-40B4-BE49-F238E27FC236}">
                      <a16:creationId xmlns:a16="http://schemas.microsoft.com/office/drawing/2014/main" id="{4759EC36-58F0-4DE8-BBDB-C121EE0B0BA7}"/>
                    </a:ext>
                  </a:extLst>
                </p:cNvPr>
                <p:cNvPicPr/>
                <p:nvPr/>
              </p:nvPicPr>
              <p:blipFill>
                <a:blip r:embed="rId405"/>
                <a:stretch>
                  <a:fillRect/>
                </a:stretch>
              </p:blipFill>
              <p:spPr>
                <a:xfrm>
                  <a:off x="2698704" y="3924624"/>
                  <a:ext cx="199800" cy="300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06">
              <p14:nvContentPartPr>
                <p14:cNvPr id="242" name="잉크 241">
                  <a:extLst>
                    <a:ext uri="{FF2B5EF4-FFF2-40B4-BE49-F238E27FC236}">
                      <a16:creationId xmlns:a16="http://schemas.microsoft.com/office/drawing/2014/main" id="{B3B66BA4-32C7-4D83-920D-5D6FE6FFDD05}"/>
                    </a:ext>
                  </a:extLst>
                </p14:cNvPr>
                <p14:cNvContentPartPr/>
                <p14:nvPr/>
              </p14:nvContentPartPr>
              <p14:xfrm>
                <a:off x="2816784" y="4020384"/>
                <a:ext cx="144360" cy="121680"/>
              </p14:xfrm>
            </p:contentPart>
          </mc:Choice>
          <mc:Fallback>
            <p:pic>
              <p:nvPicPr>
                <p:cNvPr id="242" name="잉크 241">
                  <a:extLst>
                    <a:ext uri="{FF2B5EF4-FFF2-40B4-BE49-F238E27FC236}">
                      <a16:creationId xmlns:a16="http://schemas.microsoft.com/office/drawing/2014/main" id="{B3B66BA4-32C7-4D83-920D-5D6FE6FFDD05}"/>
                    </a:ext>
                  </a:extLst>
                </p:cNvPr>
                <p:cNvPicPr/>
                <p:nvPr/>
              </p:nvPicPr>
              <p:blipFill>
                <a:blip r:embed="rId407"/>
                <a:stretch>
                  <a:fillRect/>
                </a:stretch>
              </p:blipFill>
              <p:spPr>
                <a:xfrm>
                  <a:off x="2807784" y="4011384"/>
                  <a:ext cx="162000" cy="139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08">
              <p14:nvContentPartPr>
                <p14:cNvPr id="243" name="잉크 242">
                  <a:extLst>
                    <a:ext uri="{FF2B5EF4-FFF2-40B4-BE49-F238E27FC236}">
                      <a16:creationId xmlns:a16="http://schemas.microsoft.com/office/drawing/2014/main" id="{297001C2-97E4-4CC3-ABED-B92B21154C18}"/>
                    </a:ext>
                  </a:extLst>
                </p14:cNvPr>
                <p14:cNvContentPartPr/>
                <p14:nvPr/>
              </p14:nvContentPartPr>
              <p14:xfrm>
                <a:off x="2911464" y="4040904"/>
                <a:ext cx="31320" cy="130680"/>
              </p14:xfrm>
            </p:contentPart>
          </mc:Choice>
          <mc:Fallback>
            <p:pic>
              <p:nvPicPr>
                <p:cNvPr id="243" name="잉크 242">
                  <a:extLst>
                    <a:ext uri="{FF2B5EF4-FFF2-40B4-BE49-F238E27FC236}">
                      <a16:creationId xmlns:a16="http://schemas.microsoft.com/office/drawing/2014/main" id="{297001C2-97E4-4CC3-ABED-B92B21154C18}"/>
                    </a:ext>
                  </a:extLst>
                </p:cNvPr>
                <p:cNvPicPr/>
                <p:nvPr/>
              </p:nvPicPr>
              <p:blipFill>
                <a:blip r:embed="rId409"/>
                <a:stretch>
                  <a:fillRect/>
                </a:stretch>
              </p:blipFill>
              <p:spPr>
                <a:xfrm>
                  <a:off x="2902464" y="4031904"/>
                  <a:ext cx="48960" cy="148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10">
              <p14:nvContentPartPr>
                <p14:cNvPr id="244" name="잉크 243">
                  <a:extLst>
                    <a:ext uri="{FF2B5EF4-FFF2-40B4-BE49-F238E27FC236}">
                      <a16:creationId xmlns:a16="http://schemas.microsoft.com/office/drawing/2014/main" id="{4CDE3A92-09CC-476B-BE93-C76AC3A4AC6A}"/>
                    </a:ext>
                  </a:extLst>
                </p14:cNvPr>
                <p14:cNvContentPartPr/>
                <p14:nvPr/>
              </p14:nvContentPartPr>
              <p14:xfrm>
                <a:off x="2969784" y="3970704"/>
                <a:ext cx="141840" cy="288360"/>
              </p14:xfrm>
            </p:contentPart>
          </mc:Choice>
          <mc:Fallback>
            <p:pic>
              <p:nvPicPr>
                <p:cNvPr id="244" name="잉크 243">
                  <a:extLst>
                    <a:ext uri="{FF2B5EF4-FFF2-40B4-BE49-F238E27FC236}">
                      <a16:creationId xmlns:a16="http://schemas.microsoft.com/office/drawing/2014/main" id="{4CDE3A92-09CC-476B-BE93-C76AC3A4AC6A}"/>
                    </a:ext>
                  </a:extLst>
                </p:cNvPr>
                <p:cNvPicPr/>
                <p:nvPr/>
              </p:nvPicPr>
              <p:blipFill>
                <a:blip r:embed="rId411"/>
                <a:stretch>
                  <a:fillRect/>
                </a:stretch>
              </p:blipFill>
              <p:spPr>
                <a:xfrm>
                  <a:off x="2960784" y="3961704"/>
                  <a:ext cx="159480" cy="30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12">
              <p14:nvContentPartPr>
                <p14:cNvPr id="245" name="잉크 244">
                  <a:extLst>
                    <a:ext uri="{FF2B5EF4-FFF2-40B4-BE49-F238E27FC236}">
                      <a16:creationId xmlns:a16="http://schemas.microsoft.com/office/drawing/2014/main" id="{27251CB8-52F4-42A9-A86A-A7854F3F60CD}"/>
                    </a:ext>
                  </a:extLst>
                </p14:cNvPr>
                <p14:cNvContentPartPr/>
                <p14:nvPr/>
              </p14:nvContentPartPr>
              <p14:xfrm>
                <a:off x="3160584" y="4067184"/>
                <a:ext cx="97200" cy="27720"/>
              </p14:xfrm>
            </p:contentPart>
          </mc:Choice>
          <mc:Fallback>
            <p:pic>
              <p:nvPicPr>
                <p:cNvPr id="245" name="잉크 244">
                  <a:extLst>
                    <a:ext uri="{FF2B5EF4-FFF2-40B4-BE49-F238E27FC236}">
                      <a16:creationId xmlns:a16="http://schemas.microsoft.com/office/drawing/2014/main" id="{27251CB8-52F4-42A9-A86A-A7854F3F60CD}"/>
                    </a:ext>
                  </a:extLst>
                </p:cNvPr>
                <p:cNvPicPr/>
                <p:nvPr/>
              </p:nvPicPr>
              <p:blipFill>
                <a:blip r:embed="rId413"/>
                <a:stretch>
                  <a:fillRect/>
                </a:stretch>
              </p:blipFill>
              <p:spPr>
                <a:xfrm>
                  <a:off x="3151584" y="4058184"/>
                  <a:ext cx="114840" cy="45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14">
              <p14:nvContentPartPr>
                <p14:cNvPr id="246" name="잉크 245">
                  <a:extLst>
                    <a:ext uri="{FF2B5EF4-FFF2-40B4-BE49-F238E27FC236}">
                      <a16:creationId xmlns:a16="http://schemas.microsoft.com/office/drawing/2014/main" id="{D32A6C5D-571F-46FE-857A-69E262370B61}"/>
                    </a:ext>
                  </a:extLst>
                </p14:cNvPr>
                <p14:cNvContentPartPr/>
                <p14:nvPr/>
              </p14:nvContentPartPr>
              <p14:xfrm>
                <a:off x="3140784" y="4112184"/>
                <a:ext cx="106920" cy="35280"/>
              </p14:xfrm>
            </p:contentPart>
          </mc:Choice>
          <mc:Fallback>
            <p:pic>
              <p:nvPicPr>
                <p:cNvPr id="246" name="잉크 245">
                  <a:extLst>
                    <a:ext uri="{FF2B5EF4-FFF2-40B4-BE49-F238E27FC236}">
                      <a16:creationId xmlns:a16="http://schemas.microsoft.com/office/drawing/2014/main" id="{D32A6C5D-571F-46FE-857A-69E262370B61}"/>
                    </a:ext>
                  </a:extLst>
                </p:cNvPr>
                <p:cNvPicPr/>
                <p:nvPr/>
              </p:nvPicPr>
              <p:blipFill>
                <a:blip r:embed="rId415"/>
                <a:stretch>
                  <a:fillRect/>
                </a:stretch>
              </p:blipFill>
              <p:spPr>
                <a:xfrm>
                  <a:off x="3131784" y="4103184"/>
                  <a:ext cx="124560" cy="52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16">
              <p14:nvContentPartPr>
                <p14:cNvPr id="247" name="잉크 246">
                  <a:extLst>
                    <a:ext uri="{FF2B5EF4-FFF2-40B4-BE49-F238E27FC236}">
                      <a16:creationId xmlns:a16="http://schemas.microsoft.com/office/drawing/2014/main" id="{3848E907-015D-4CB6-88EA-F02EEE52561E}"/>
                    </a:ext>
                  </a:extLst>
                </p14:cNvPr>
                <p14:cNvContentPartPr/>
                <p14:nvPr/>
              </p14:nvContentPartPr>
              <p14:xfrm>
                <a:off x="3319344" y="3928584"/>
                <a:ext cx="29880" cy="99720"/>
              </p14:xfrm>
            </p:contentPart>
          </mc:Choice>
          <mc:Fallback>
            <p:pic>
              <p:nvPicPr>
                <p:cNvPr id="247" name="잉크 246">
                  <a:extLst>
                    <a:ext uri="{FF2B5EF4-FFF2-40B4-BE49-F238E27FC236}">
                      <a16:creationId xmlns:a16="http://schemas.microsoft.com/office/drawing/2014/main" id="{3848E907-015D-4CB6-88EA-F02EEE52561E}"/>
                    </a:ext>
                  </a:extLst>
                </p:cNvPr>
                <p:cNvPicPr/>
                <p:nvPr/>
              </p:nvPicPr>
              <p:blipFill>
                <a:blip r:embed="rId417"/>
                <a:stretch>
                  <a:fillRect/>
                </a:stretch>
              </p:blipFill>
              <p:spPr>
                <a:xfrm>
                  <a:off x="3310344" y="3919584"/>
                  <a:ext cx="47520" cy="117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18">
              <p14:nvContentPartPr>
                <p14:cNvPr id="248" name="잉크 247">
                  <a:extLst>
                    <a:ext uri="{FF2B5EF4-FFF2-40B4-BE49-F238E27FC236}">
                      <a16:creationId xmlns:a16="http://schemas.microsoft.com/office/drawing/2014/main" id="{3E63BC5C-9F8E-44BC-BF0F-C9656FA2E721}"/>
                    </a:ext>
                  </a:extLst>
                </p14:cNvPr>
                <p14:cNvContentPartPr/>
                <p14:nvPr/>
              </p14:nvContentPartPr>
              <p14:xfrm>
                <a:off x="3408624" y="4017504"/>
                <a:ext cx="141120" cy="165600"/>
              </p14:xfrm>
            </p:contentPart>
          </mc:Choice>
          <mc:Fallback>
            <p:pic>
              <p:nvPicPr>
                <p:cNvPr id="248" name="잉크 247">
                  <a:extLst>
                    <a:ext uri="{FF2B5EF4-FFF2-40B4-BE49-F238E27FC236}">
                      <a16:creationId xmlns:a16="http://schemas.microsoft.com/office/drawing/2014/main" id="{3E63BC5C-9F8E-44BC-BF0F-C9656FA2E721}"/>
                    </a:ext>
                  </a:extLst>
                </p:cNvPr>
                <p:cNvPicPr/>
                <p:nvPr/>
              </p:nvPicPr>
              <p:blipFill>
                <a:blip r:embed="rId419"/>
                <a:stretch>
                  <a:fillRect/>
                </a:stretch>
              </p:blipFill>
              <p:spPr>
                <a:xfrm>
                  <a:off x="3399624" y="4008504"/>
                  <a:ext cx="158760" cy="183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20">
              <p14:nvContentPartPr>
                <p14:cNvPr id="249" name="잉크 248">
                  <a:extLst>
                    <a:ext uri="{FF2B5EF4-FFF2-40B4-BE49-F238E27FC236}">
                      <a16:creationId xmlns:a16="http://schemas.microsoft.com/office/drawing/2014/main" id="{9B8C8918-8949-47AC-B311-3B28E585C9CA}"/>
                    </a:ext>
                  </a:extLst>
                </p14:cNvPr>
                <p14:cNvContentPartPr/>
                <p14:nvPr/>
              </p14:nvContentPartPr>
              <p14:xfrm>
                <a:off x="3597264" y="3901944"/>
                <a:ext cx="30600" cy="161640"/>
              </p14:xfrm>
            </p:contentPart>
          </mc:Choice>
          <mc:Fallback>
            <p:pic>
              <p:nvPicPr>
                <p:cNvPr id="249" name="잉크 248">
                  <a:extLst>
                    <a:ext uri="{FF2B5EF4-FFF2-40B4-BE49-F238E27FC236}">
                      <a16:creationId xmlns:a16="http://schemas.microsoft.com/office/drawing/2014/main" id="{9B8C8918-8949-47AC-B311-3B28E585C9CA}"/>
                    </a:ext>
                  </a:extLst>
                </p:cNvPr>
                <p:cNvPicPr/>
                <p:nvPr/>
              </p:nvPicPr>
              <p:blipFill>
                <a:blip r:embed="rId421"/>
                <a:stretch>
                  <a:fillRect/>
                </a:stretch>
              </p:blipFill>
              <p:spPr>
                <a:xfrm>
                  <a:off x="3588264" y="3892944"/>
                  <a:ext cx="48240" cy="179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22">
              <p14:nvContentPartPr>
                <p14:cNvPr id="250" name="잉크 249">
                  <a:extLst>
                    <a:ext uri="{FF2B5EF4-FFF2-40B4-BE49-F238E27FC236}">
                      <a16:creationId xmlns:a16="http://schemas.microsoft.com/office/drawing/2014/main" id="{BFE7FB0B-53C8-4312-86DE-77D03EB4483E}"/>
                    </a:ext>
                  </a:extLst>
                </p14:cNvPr>
                <p14:cNvContentPartPr/>
                <p14:nvPr/>
              </p14:nvContentPartPr>
              <p14:xfrm>
                <a:off x="3743064" y="3857664"/>
                <a:ext cx="136800" cy="411480"/>
              </p14:xfrm>
            </p:contentPart>
          </mc:Choice>
          <mc:Fallback>
            <p:pic>
              <p:nvPicPr>
                <p:cNvPr id="250" name="잉크 249">
                  <a:extLst>
                    <a:ext uri="{FF2B5EF4-FFF2-40B4-BE49-F238E27FC236}">
                      <a16:creationId xmlns:a16="http://schemas.microsoft.com/office/drawing/2014/main" id="{BFE7FB0B-53C8-4312-86DE-77D03EB4483E}"/>
                    </a:ext>
                  </a:extLst>
                </p:cNvPr>
                <p:cNvPicPr/>
                <p:nvPr/>
              </p:nvPicPr>
              <p:blipFill>
                <a:blip r:embed="rId423"/>
                <a:stretch>
                  <a:fillRect/>
                </a:stretch>
              </p:blipFill>
              <p:spPr>
                <a:xfrm>
                  <a:off x="3734064" y="3848664"/>
                  <a:ext cx="154440" cy="429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24">
              <p14:nvContentPartPr>
                <p14:cNvPr id="252" name="잉크 251">
                  <a:extLst>
                    <a:ext uri="{FF2B5EF4-FFF2-40B4-BE49-F238E27FC236}">
                      <a16:creationId xmlns:a16="http://schemas.microsoft.com/office/drawing/2014/main" id="{FF91249E-7FE8-4D46-8352-EFDC9AECA11C}"/>
                    </a:ext>
                  </a:extLst>
                </p14:cNvPr>
                <p14:cNvContentPartPr/>
                <p14:nvPr/>
              </p14:nvContentPartPr>
              <p14:xfrm>
                <a:off x="4032864" y="4026504"/>
                <a:ext cx="20880" cy="32400"/>
              </p14:xfrm>
            </p:contentPart>
          </mc:Choice>
          <mc:Fallback>
            <p:pic>
              <p:nvPicPr>
                <p:cNvPr id="252" name="잉크 251">
                  <a:extLst>
                    <a:ext uri="{FF2B5EF4-FFF2-40B4-BE49-F238E27FC236}">
                      <a16:creationId xmlns:a16="http://schemas.microsoft.com/office/drawing/2014/main" id="{FF91249E-7FE8-4D46-8352-EFDC9AECA11C}"/>
                    </a:ext>
                  </a:extLst>
                </p:cNvPr>
                <p:cNvPicPr/>
                <p:nvPr/>
              </p:nvPicPr>
              <p:blipFill>
                <a:blip r:embed="rId425"/>
                <a:stretch>
                  <a:fillRect/>
                </a:stretch>
              </p:blipFill>
              <p:spPr>
                <a:xfrm>
                  <a:off x="4023864" y="4017504"/>
                  <a:ext cx="38520" cy="50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26">
              <p14:nvContentPartPr>
                <p14:cNvPr id="253" name="잉크 252">
                  <a:extLst>
                    <a:ext uri="{FF2B5EF4-FFF2-40B4-BE49-F238E27FC236}">
                      <a16:creationId xmlns:a16="http://schemas.microsoft.com/office/drawing/2014/main" id="{67FA30FD-2AA4-4BCA-AF07-253554BFC85A}"/>
                    </a:ext>
                  </a:extLst>
                </p14:cNvPr>
                <p14:cNvContentPartPr/>
                <p14:nvPr/>
              </p14:nvContentPartPr>
              <p14:xfrm>
                <a:off x="3998304" y="3959184"/>
                <a:ext cx="193320" cy="239400"/>
              </p14:xfrm>
            </p:contentPart>
          </mc:Choice>
          <mc:Fallback>
            <p:pic>
              <p:nvPicPr>
                <p:cNvPr id="253" name="잉크 252">
                  <a:extLst>
                    <a:ext uri="{FF2B5EF4-FFF2-40B4-BE49-F238E27FC236}">
                      <a16:creationId xmlns:a16="http://schemas.microsoft.com/office/drawing/2014/main" id="{67FA30FD-2AA4-4BCA-AF07-253554BFC85A}"/>
                    </a:ext>
                  </a:extLst>
                </p:cNvPr>
                <p:cNvPicPr/>
                <p:nvPr/>
              </p:nvPicPr>
              <p:blipFill>
                <a:blip r:embed="rId427"/>
                <a:stretch>
                  <a:fillRect/>
                </a:stretch>
              </p:blipFill>
              <p:spPr>
                <a:xfrm>
                  <a:off x="3989304" y="3950184"/>
                  <a:ext cx="210960" cy="257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28">
              <p14:nvContentPartPr>
                <p14:cNvPr id="254" name="잉크 253">
                  <a:extLst>
                    <a:ext uri="{FF2B5EF4-FFF2-40B4-BE49-F238E27FC236}">
                      <a16:creationId xmlns:a16="http://schemas.microsoft.com/office/drawing/2014/main" id="{5E447699-FA45-491F-A1A9-325E6B534994}"/>
                    </a:ext>
                  </a:extLst>
                </p14:cNvPr>
                <p14:cNvContentPartPr/>
                <p14:nvPr/>
              </p14:nvContentPartPr>
              <p14:xfrm>
                <a:off x="4228344" y="3926424"/>
                <a:ext cx="120600" cy="252720"/>
              </p14:xfrm>
            </p:contentPart>
          </mc:Choice>
          <mc:Fallback>
            <p:pic>
              <p:nvPicPr>
                <p:cNvPr id="254" name="잉크 253">
                  <a:extLst>
                    <a:ext uri="{FF2B5EF4-FFF2-40B4-BE49-F238E27FC236}">
                      <a16:creationId xmlns:a16="http://schemas.microsoft.com/office/drawing/2014/main" id="{5E447699-FA45-491F-A1A9-325E6B534994}"/>
                    </a:ext>
                  </a:extLst>
                </p:cNvPr>
                <p:cNvPicPr/>
                <p:nvPr/>
              </p:nvPicPr>
              <p:blipFill>
                <a:blip r:embed="rId429"/>
                <a:stretch>
                  <a:fillRect/>
                </a:stretch>
              </p:blipFill>
              <p:spPr>
                <a:xfrm>
                  <a:off x="4219344" y="3917424"/>
                  <a:ext cx="138240" cy="270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30">
              <p14:nvContentPartPr>
                <p14:cNvPr id="255" name="잉크 254">
                  <a:extLst>
                    <a:ext uri="{FF2B5EF4-FFF2-40B4-BE49-F238E27FC236}">
                      <a16:creationId xmlns:a16="http://schemas.microsoft.com/office/drawing/2014/main" id="{418A9AA2-0BAA-4554-B5E3-E12DA9830426}"/>
                    </a:ext>
                  </a:extLst>
                </p14:cNvPr>
                <p14:cNvContentPartPr/>
                <p14:nvPr/>
              </p14:nvContentPartPr>
              <p14:xfrm>
                <a:off x="4318344" y="3966744"/>
                <a:ext cx="142560" cy="127440"/>
              </p14:xfrm>
            </p:contentPart>
          </mc:Choice>
          <mc:Fallback>
            <p:pic>
              <p:nvPicPr>
                <p:cNvPr id="255" name="잉크 254">
                  <a:extLst>
                    <a:ext uri="{FF2B5EF4-FFF2-40B4-BE49-F238E27FC236}">
                      <a16:creationId xmlns:a16="http://schemas.microsoft.com/office/drawing/2014/main" id="{418A9AA2-0BAA-4554-B5E3-E12DA9830426}"/>
                    </a:ext>
                  </a:extLst>
                </p:cNvPr>
                <p:cNvPicPr/>
                <p:nvPr/>
              </p:nvPicPr>
              <p:blipFill>
                <a:blip r:embed="rId431"/>
                <a:stretch>
                  <a:fillRect/>
                </a:stretch>
              </p:blipFill>
              <p:spPr>
                <a:xfrm>
                  <a:off x="4309344" y="3957744"/>
                  <a:ext cx="160200" cy="145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32">
              <p14:nvContentPartPr>
                <p14:cNvPr id="256" name="잉크 255">
                  <a:extLst>
                    <a:ext uri="{FF2B5EF4-FFF2-40B4-BE49-F238E27FC236}">
                      <a16:creationId xmlns:a16="http://schemas.microsoft.com/office/drawing/2014/main" id="{CC8B6181-C2C2-42A1-A4D3-57E9FB5CADD8}"/>
                    </a:ext>
                  </a:extLst>
                </p14:cNvPr>
                <p14:cNvContentPartPr/>
                <p14:nvPr/>
              </p14:nvContentPartPr>
              <p14:xfrm>
                <a:off x="4409784" y="4019664"/>
                <a:ext cx="19440" cy="146520"/>
              </p14:xfrm>
            </p:contentPart>
          </mc:Choice>
          <mc:Fallback>
            <p:pic>
              <p:nvPicPr>
                <p:cNvPr id="256" name="잉크 255">
                  <a:extLst>
                    <a:ext uri="{FF2B5EF4-FFF2-40B4-BE49-F238E27FC236}">
                      <a16:creationId xmlns:a16="http://schemas.microsoft.com/office/drawing/2014/main" id="{CC8B6181-C2C2-42A1-A4D3-57E9FB5CADD8}"/>
                    </a:ext>
                  </a:extLst>
                </p:cNvPr>
                <p:cNvPicPr/>
                <p:nvPr/>
              </p:nvPicPr>
              <p:blipFill>
                <a:blip r:embed="rId433"/>
                <a:stretch>
                  <a:fillRect/>
                </a:stretch>
              </p:blipFill>
              <p:spPr>
                <a:xfrm>
                  <a:off x="4400784" y="4010664"/>
                  <a:ext cx="37080" cy="164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34">
              <p14:nvContentPartPr>
                <p14:cNvPr id="257" name="잉크 256">
                  <a:extLst>
                    <a:ext uri="{FF2B5EF4-FFF2-40B4-BE49-F238E27FC236}">
                      <a16:creationId xmlns:a16="http://schemas.microsoft.com/office/drawing/2014/main" id="{A328F728-6109-4424-A928-D5D9929212D6}"/>
                    </a:ext>
                  </a:extLst>
                </p14:cNvPr>
                <p14:cNvContentPartPr/>
                <p14:nvPr/>
              </p14:nvContentPartPr>
              <p14:xfrm>
                <a:off x="4453344" y="3944784"/>
                <a:ext cx="132480" cy="289440"/>
              </p14:xfrm>
            </p:contentPart>
          </mc:Choice>
          <mc:Fallback>
            <p:pic>
              <p:nvPicPr>
                <p:cNvPr id="257" name="잉크 256">
                  <a:extLst>
                    <a:ext uri="{FF2B5EF4-FFF2-40B4-BE49-F238E27FC236}">
                      <a16:creationId xmlns:a16="http://schemas.microsoft.com/office/drawing/2014/main" id="{A328F728-6109-4424-A928-D5D9929212D6}"/>
                    </a:ext>
                  </a:extLst>
                </p:cNvPr>
                <p:cNvPicPr/>
                <p:nvPr/>
              </p:nvPicPr>
              <p:blipFill>
                <a:blip r:embed="rId435"/>
                <a:stretch>
                  <a:fillRect/>
                </a:stretch>
              </p:blipFill>
              <p:spPr>
                <a:xfrm>
                  <a:off x="4444344" y="3935784"/>
                  <a:ext cx="150120" cy="307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36">
              <p14:nvContentPartPr>
                <p14:cNvPr id="258" name="잉크 257">
                  <a:extLst>
                    <a:ext uri="{FF2B5EF4-FFF2-40B4-BE49-F238E27FC236}">
                      <a16:creationId xmlns:a16="http://schemas.microsoft.com/office/drawing/2014/main" id="{03EE568F-FFD2-42E5-AAED-E710D9EDD83D}"/>
                    </a:ext>
                  </a:extLst>
                </p14:cNvPr>
                <p14:cNvContentPartPr/>
                <p14:nvPr/>
              </p14:nvContentPartPr>
              <p14:xfrm>
                <a:off x="4665024" y="4019304"/>
                <a:ext cx="115200" cy="16920"/>
              </p14:xfrm>
            </p:contentPart>
          </mc:Choice>
          <mc:Fallback>
            <p:pic>
              <p:nvPicPr>
                <p:cNvPr id="258" name="잉크 257">
                  <a:extLst>
                    <a:ext uri="{FF2B5EF4-FFF2-40B4-BE49-F238E27FC236}">
                      <a16:creationId xmlns:a16="http://schemas.microsoft.com/office/drawing/2014/main" id="{03EE568F-FFD2-42E5-AAED-E710D9EDD83D}"/>
                    </a:ext>
                  </a:extLst>
                </p:cNvPr>
                <p:cNvPicPr/>
                <p:nvPr/>
              </p:nvPicPr>
              <p:blipFill>
                <a:blip r:embed="rId437"/>
                <a:stretch>
                  <a:fillRect/>
                </a:stretch>
              </p:blipFill>
              <p:spPr>
                <a:xfrm>
                  <a:off x="4656024" y="4010304"/>
                  <a:ext cx="132840" cy="34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38">
              <p14:nvContentPartPr>
                <p14:cNvPr id="259" name="잉크 258">
                  <a:extLst>
                    <a:ext uri="{FF2B5EF4-FFF2-40B4-BE49-F238E27FC236}">
                      <a16:creationId xmlns:a16="http://schemas.microsoft.com/office/drawing/2014/main" id="{C51179C3-A59C-4EC8-93FF-BB49E83C90B5}"/>
                    </a:ext>
                  </a:extLst>
                </p14:cNvPr>
                <p14:cNvContentPartPr/>
                <p14:nvPr/>
              </p14:nvContentPartPr>
              <p14:xfrm>
                <a:off x="4635504" y="4069704"/>
                <a:ext cx="108360" cy="37440"/>
              </p14:xfrm>
            </p:contentPart>
          </mc:Choice>
          <mc:Fallback>
            <p:pic>
              <p:nvPicPr>
                <p:cNvPr id="259" name="잉크 258">
                  <a:extLst>
                    <a:ext uri="{FF2B5EF4-FFF2-40B4-BE49-F238E27FC236}">
                      <a16:creationId xmlns:a16="http://schemas.microsoft.com/office/drawing/2014/main" id="{C51179C3-A59C-4EC8-93FF-BB49E83C90B5}"/>
                    </a:ext>
                  </a:extLst>
                </p:cNvPr>
                <p:cNvPicPr/>
                <p:nvPr/>
              </p:nvPicPr>
              <p:blipFill>
                <a:blip r:embed="rId439"/>
                <a:stretch>
                  <a:fillRect/>
                </a:stretch>
              </p:blipFill>
              <p:spPr>
                <a:xfrm>
                  <a:off x="4626504" y="4060704"/>
                  <a:ext cx="126000" cy="55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40">
              <p14:nvContentPartPr>
                <p14:cNvPr id="260" name="잉크 259">
                  <a:extLst>
                    <a:ext uri="{FF2B5EF4-FFF2-40B4-BE49-F238E27FC236}">
                      <a16:creationId xmlns:a16="http://schemas.microsoft.com/office/drawing/2014/main" id="{DA8D4258-A480-456A-B03A-596A55EBE252}"/>
                    </a:ext>
                  </a:extLst>
                </p14:cNvPr>
                <p14:cNvContentPartPr/>
                <p14:nvPr/>
              </p14:nvContentPartPr>
              <p14:xfrm>
                <a:off x="4833864" y="3902304"/>
                <a:ext cx="37800" cy="113400"/>
              </p14:xfrm>
            </p:contentPart>
          </mc:Choice>
          <mc:Fallback>
            <p:pic>
              <p:nvPicPr>
                <p:cNvPr id="260" name="잉크 259">
                  <a:extLst>
                    <a:ext uri="{FF2B5EF4-FFF2-40B4-BE49-F238E27FC236}">
                      <a16:creationId xmlns:a16="http://schemas.microsoft.com/office/drawing/2014/main" id="{DA8D4258-A480-456A-B03A-596A55EBE252}"/>
                    </a:ext>
                  </a:extLst>
                </p:cNvPr>
                <p:cNvPicPr/>
                <p:nvPr/>
              </p:nvPicPr>
              <p:blipFill>
                <a:blip r:embed="rId441"/>
                <a:stretch>
                  <a:fillRect/>
                </a:stretch>
              </p:blipFill>
              <p:spPr>
                <a:xfrm>
                  <a:off x="4824864" y="3893304"/>
                  <a:ext cx="55440" cy="131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42">
              <p14:nvContentPartPr>
                <p14:cNvPr id="261" name="잉크 260">
                  <a:extLst>
                    <a:ext uri="{FF2B5EF4-FFF2-40B4-BE49-F238E27FC236}">
                      <a16:creationId xmlns:a16="http://schemas.microsoft.com/office/drawing/2014/main" id="{BEA3C783-07BA-4283-81C6-DC6B2C4BE44B}"/>
                    </a:ext>
                  </a:extLst>
                </p14:cNvPr>
                <p14:cNvContentPartPr/>
                <p14:nvPr/>
              </p14:nvContentPartPr>
              <p14:xfrm>
                <a:off x="4913784" y="3890424"/>
                <a:ext cx="146520" cy="268920"/>
              </p14:xfrm>
            </p:contentPart>
          </mc:Choice>
          <mc:Fallback>
            <p:pic>
              <p:nvPicPr>
                <p:cNvPr id="261" name="잉크 260">
                  <a:extLst>
                    <a:ext uri="{FF2B5EF4-FFF2-40B4-BE49-F238E27FC236}">
                      <a16:creationId xmlns:a16="http://schemas.microsoft.com/office/drawing/2014/main" id="{BEA3C783-07BA-4283-81C6-DC6B2C4BE44B}"/>
                    </a:ext>
                  </a:extLst>
                </p:cNvPr>
                <p:cNvPicPr/>
                <p:nvPr/>
              </p:nvPicPr>
              <p:blipFill>
                <a:blip r:embed="rId443"/>
                <a:stretch>
                  <a:fillRect/>
                </a:stretch>
              </p:blipFill>
              <p:spPr>
                <a:xfrm>
                  <a:off x="4904784" y="3881424"/>
                  <a:ext cx="164160" cy="286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44">
              <p14:nvContentPartPr>
                <p14:cNvPr id="262" name="잉크 261">
                  <a:extLst>
                    <a:ext uri="{FF2B5EF4-FFF2-40B4-BE49-F238E27FC236}">
                      <a16:creationId xmlns:a16="http://schemas.microsoft.com/office/drawing/2014/main" id="{5FAB170F-D644-4DA3-820C-EFAC26F58E5A}"/>
                    </a:ext>
                  </a:extLst>
                </p14:cNvPr>
                <p14:cNvContentPartPr/>
                <p14:nvPr/>
              </p14:nvContentPartPr>
              <p14:xfrm>
                <a:off x="5142024" y="3874584"/>
                <a:ext cx="55440" cy="162360"/>
              </p14:xfrm>
            </p:contentPart>
          </mc:Choice>
          <mc:Fallback>
            <p:pic>
              <p:nvPicPr>
                <p:cNvPr id="262" name="잉크 261">
                  <a:extLst>
                    <a:ext uri="{FF2B5EF4-FFF2-40B4-BE49-F238E27FC236}">
                      <a16:creationId xmlns:a16="http://schemas.microsoft.com/office/drawing/2014/main" id="{5FAB170F-D644-4DA3-820C-EFAC26F58E5A}"/>
                    </a:ext>
                  </a:extLst>
                </p:cNvPr>
                <p:cNvPicPr/>
                <p:nvPr/>
              </p:nvPicPr>
              <p:blipFill>
                <a:blip r:embed="rId445"/>
                <a:stretch>
                  <a:fillRect/>
                </a:stretch>
              </p:blipFill>
              <p:spPr>
                <a:xfrm>
                  <a:off x="5133024" y="3865584"/>
                  <a:ext cx="73080" cy="1800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301" name="그룹 300">
            <a:extLst>
              <a:ext uri="{FF2B5EF4-FFF2-40B4-BE49-F238E27FC236}">
                <a16:creationId xmlns:a16="http://schemas.microsoft.com/office/drawing/2014/main" id="{D8FE1469-E085-450C-8E77-82319749D3D4}"/>
              </a:ext>
            </a:extLst>
          </p:cNvPr>
          <p:cNvGrpSpPr/>
          <p:nvPr/>
        </p:nvGrpSpPr>
        <p:grpSpPr>
          <a:xfrm>
            <a:off x="5378184" y="3839304"/>
            <a:ext cx="2693160" cy="353520"/>
            <a:chOff x="5378184" y="3839304"/>
            <a:chExt cx="2693160" cy="3535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446">
              <p14:nvContentPartPr>
                <p14:cNvPr id="263" name="잉크 262">
                  <a:extLst>
                    <a:ext uri="{FF2B5EF4-FFF2-40B4-BE49-F238E27FC236}">
                      <a16:creationId xmlns:a16="http://schemas.microsoft.com/office/drawing/2014/main" id="{50B9BDCD-533C-4F1A-8CB6-E9F4ADFF33A1}"/>
                    </a:ext>
                  </a:extLst>
                </p14:cNvPr>
                <p14:cNvContentPartPr/>
                <p14:nvPr/>
              </p14:nvContentPartPr>
              <p14:xfrm>
                <a:off x="5378184" y="3923544"/>
                <a:ext cx="119160" cy="96120"/>
              </p14:xfrm>
            </p:contentPart>
          </mc:Choice>
          <mc:Fallback>
            <p:pic>
              <p:nvPicPr>
                <p:cNvPr id="263" name="잉크 262">
                  <a:extLst>
                    <a:ext uri="{FF2B5EF4-FFF2-40B4-BE49-F238E27FC236}">
                      <a16:creationId xmlns:a16="http://schemas.microsoft.com/office/drawing/2014/main" id="{50B9BDCD-533C-4F1A-8CB6-E9F4ADFF33A1}"/>
                    </a:ext>
                  </a:extLst>
                </p:cNvPr>
                <p:cNvPicPr/>
                <p:nvPr/>
              </p:nvPicPr>
              <p:blipFill>
                <a:blip r:embed="rId447"/>
                <a:stretch>
                  <a:fillRect/>
                </a:stretch>
              </p:blipFill>
              <p:spPr>
                <a:xfrm>
                  <a:off x="5369184" y="3914544"/>
                  <a:ext cx="136800" cy="113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48">
              <p14:nvContentPartPr>
                <p14:cNvPr id="264" name="잉크 263">
                  <a:extLst>
                    <a:ext uri="{FF2B5EF4-FFF2-40B4-BE49-F238E27FC236}">
                      <a16:creationId xmlns:a16="http://schemas.microsoft.com/office/drawing/2014/main" id="{EA14637E-D6BF-4FE8-95AA-2C8D0F656983}"/>
                    </a:ext>
                  </a:extLst>
                </p14:cNvPr>
                <p14:cNvContentPartPr/>
                <p14:nvPr/>
              </p14:nvContentPartPr>
              <p14:xfrm>
                <a:off x="5536944" y="3895104"/>
                <a:ext cx="41760" cy="152280"/>
              </p14:xfrm>
            </p:contentPart>
          </mc:Choice>
          <mc:Fallback>
            <p:pic>
              <p:nvPicPr>
                <p:cNvPr id="264" name="잉크 263">
                  <a:extLst>
                    <a:ext uri="{FF2B5EF4-FFF2-40B4-BE49-F238E27FC236}">
                      <a16:creationId xmlns:a16="http://schemas.microsoft.com/office/drawing/2014/main" id="{EA14637E-D6BF-4FE8-95AA-2C8D0F656983}"/>
                    </a:ext>
                  </a:extLst>
                </p:cNvPr>
                <p:cNvPicPr/>
                <p:nvPr/>
              </p:nvPicPr>
              <p:blipFill>
                <a:blip r:embed="rId449"/>
                <a:stretch>
                  <a:fillRect/>
                </a:stretch>
              </p:blipFill>
              <p:spPr>
                <a:xfrm>
                  <a:off x="5527944" y="3886104"/>
                  <a:ext cx="59400" cy="169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50">
              <p14:nvContentPartPr>
                <p14:cNvPr id="265" name="잉크 264">
                  <a:extLst>
                    <a:ext uri="{FF2B5EF4-FFF2-40B4-BE49-F238E27FC236}">
                      <a16:creationId xmlns:a16="http://schemas.microsoft.com/office/drawing/2014/main" id="{3FD5EF2C-7117-4BB0-93E1-0F9ABACFBA16}"/>
                    </a:ext>
                  </a:extLst>
                </p14:cNvPr>
                <p14:cNvContentPartPr/>
                <p14:nvPr/>
              </p14:nvContentPartPr>
              <p14:xfrm>
                <a:off x="5458824" y="4081224"/>
                <a:ext cx="172080" cy="89640"/>
              </p14:xfrm>
            </p:contentPart>
          </mc:Choice>
          <mc:Fallback>
            <p:pic>
              <p:nvPicPr>
                <p:cNvPr id="265" name="잉크 264">
                  <a:extLst>
                    <a:ext uri="{FF2B5EF4-FFF2-40B4-BE49-F238E27FC236}">
                      <a16:creationId xmlns:a16="http://schemas.microsoft.com/office/drawing/2014/main" id="{3FD5EF2C-7117-4BB0-93E1-0F9ABACFBA16}"/>
                    </a:ext>
                  </a:extLst>
                </p:cNvPr>
                <p:cNvPicPr/>
                <p:nvPr/>
              </p:nvPicPr>
              <p:blipFill>
                <a:blip r:embed="rId451"/>
                <a:stretch>
                  <a:fillRect/>
                </a:stretch>
              </p:blipFill>
              <p:spPr>
                <a:xfrm>
                  <a:off x="5449824" y="4072224"/>
                  <a:ext cx="189720" cy="107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52">
              <p14:nvContentPartPr>
                <p14:cNvPr id="266" name="잉크 265">
                  <a:extLst>
                    <a:ext uri="{FF2B5EF4-FFF2-40B4-BE49-F238E27FC236}">
                      <a16:creationId xmlns:a16="http://schemas.microsoft.com/office/drawing/2014/main" id="{C03C88CD-4F22-4CFA-ACEB-FA9F1F191768}"/>
                    </a:ext>
                  </a:extLst>
                </p14:cNvPr>
                <p14:cNvContentPartPr/>
                <p14:nvPr/>
              </p14:nvContentPartPr>
              <p14:xfrm>
                <a:off x="5734224" y="3890064"/>
                <a:ext cx="152640" cy="199800"/>
              </p14:xfrm>
            </p:contentPart>
          </mc:Choice>
          <mc:Fallback>
            <p:pic>
              <p:nvPicPr>
                <p:cNvPr id="266" name="잉크 265">
                  <a:extLst>
                    <a:ext uri="{FF2B5EF4-FFF2-40B4-BE49-F238E27FC236}">
                      <a16:creationId xmlns:a16="http://schemas.microsoft.com/office/drawing/2014/main" id="{C03C88CD-4F22-4CFA-ACEB-FA9F1F191768}"/>
                    </a:ext>
                  </a:extLst>
                </p:cNvPr>
                <p:cNvPicPr/>
                <p:nvPr/>
              </p:nvPicPr>
              <p:blipFill>
                <a:blip r:embed="rId453"/>
                <a:stretch>
                  <a:fillRect/>
                </a:stretch>
              </p:blipFill>
              <p:spPr>
                <a:xfrm>
                  <a:off x="5725224" y="3881064"/>
                  <a:ext cx="170280" cy="217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54">
              <p14:nvContentPartPr>
                <p14:cNvPr id="267" name="잉크 266">
                  <a:extLst>
                    <a:ext uri="{FF2B5EF4-FFF2-40B4-BE49-F238E27FC236}">
                      <a16:creationId xmlns:a16="http://schemas.microsoft.com/office/drawing/2014/main" id="{3C41551E-9432-4015-8DEF-C18BF7348657}"/>
                    </a:ext>
                  </a:extLst>
                </p14:cNvPr>
                <p14:cNvContentPartPr/>
                <p14:nvPr/>
              </p14:nvContentPartPr>
              <p14:xfrm>
                <a:off x="5782104" y="3983304"/>
                <a:ext cx="155520" cy="69480"/>
              </p14:xfrm>
            </p:contentPart>
          </mc:Choice>
          <mc:Fallback>
            <p:pic>
              <p:nvPicPr>
                <p:cNvPr id="267" name="잉크 266">
                  <a:extLst>
                    <a:ext uri="{FF2B5EF4-FFF2-40B4-BE49-F238E27FC236}">
                      <a16:creationId xmlns:a16="http://schemas.microsoft.com/office/drawing/2014/main" id="{3C41551E-9432-4015-8DEF-C18BF7348657}"/>
                    </a:ext>
                  </a:extLst>
                </p:cNvPr>
                <p:cNvPicPr/>
                <p:nvPr/>
              </p:nvPicPr>
              <p:blipFill>
                <a:blip r:embed="rId455"/>
                <a:stretch>
                  <a:fillRect/>
                </a:stretch>
              </p:blipFill>
              <p:spPr>
                <a:xfrm>
                  <a:off x="5773104" y="3974304"/>
                  <a:ext cx="173160" cy="87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56">
              <p14:nvContentPartPr>
                <p14:cNvPr id="268" name="잉크 267">
                  <a:extLst>
                    <a:ext uri="{FF2B5EF4-FFF2-40B4-BE49-F238E27FC236}">
                      <a16:creationId xmlns:a16="http://schemas.microsoft.com/office/drawing/2014/main" id="{6BC62B18-5431-4525-AF37-9F446E781A3C}"/>
                    </a:ext>
                  </a:extLst>
                </p14:cNvPr>
                <p14:cNvContentPartPr/>
                <p14:nvPr/>
              </p14:nvContentPartPr>
              <p14:xfrm>
                <a:off x="5912784" y="3879624"/>
                <a:ext cx="38520" cy="217080"/>
              </p14:xfrm>
            </p:contentPart>
          </mc:Choice>
          <mc:Fallback>
            <p:pic>
              <p:nvPicPr>
                <p:cNvPr id="268" name="잉크 267">
                  <a:extLst>
                    <a:ext uri="{FF2B5EF4-FFF2-40B4-BE49-F238E27FC236}">
                      <a16:creationId xmlns:a16="http://schemas.microsoft.com/office/drawing/2014/main" id="{6BC62B18-5431-4525-AF37-9F446E781A3C}"/>
                    </a:ext>
                  </a:extLst>
                </p:cNvPr>
                <p:cNvPicPr/>
                <p:nvPr/>
              </p:nvPicPr>
              <p:blipFill>
                <a:blip r:embed="rId457"/>
                <a:stretch>
                  <a:fillRect/>
                </a:stretch>
              </p:blipFill>
              <p:spPr>
                <a:xfrm>
                  <a:off x="5903784" y="3870624"/>
                  <a:ext cx="56160" cy="234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58">
              <p14:nvContentPartPr>
                <p14:cNvPr id="269" name="잉크 268">
                  <a:extLst>
                    <a:ext uri="{FF2B5EF4-FFF2-40B4-BE49-F238E27FC236}">
                      <a16:creationId xmlns:a16="http://schemas.microsoft.com/office/drawing/2014/main" id="{C138004C-6462-4EF3-9872-7F4D5090E72A}"/>
                    </a:ext>
                  </a:extLst>
                </p14:cNvPr>
                <p14:cNvContentPartPr/>
                <p14:nvPr/>
              </p14:nvContentPartPr>
              <p14:xfrm>
                <a:off x="5978664" y="3880704"/>
                <a:ext cx="26280" cy="263520"/>
              </p14:xfrm>
            </p:contentPart>
          </mc:Choice>
          <mc:Fallback>
            <p:pic>
              <p:nvPicPr>
                <p:cNvPr id="269" name="잉크 268">
                  <a:extLst>
                    <a:ext uri="{FF2B5EF4-FFF2-40B4-BE49-F238E27FC236}">
                      <a16:creationId xmlns:a16="http://schemas.microsoft.com/office/drawing/2014/main" id="{C138004C-6462-4EF3-9872-7F4D5090E72A}"/>
                    </a:ext>
                  </a:extLst>
                </p:cNvPr>
                <p:cNvPicPr/>
                <p:nvPr/>
              </p:nvPicPr>
              <p:blipFill>
                <a:blip r:embed="rId459"/>
                <a:stretch>
                  <a:fillRect/>
                </a:stretch>
              </p:blipFill>
              <p:spPr>
                <a:xfrm>
                  <a:off x="5969664" y="3871704"/>
                  <a:ext cx="43920" cy="281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60">
              <p14:nvContentPartPr>
                <p14:cNvPr id="270" name="잉크 269">
                  <a:extLst>
                    <a:ext uri="{FF2B5EF4-FFF2-40B4-BE49-F238E27FC236}">
                      <a16:creationId xmlns:a16="http://schemas.microsoft.com/office/drawing/2014/main" id="{8920761B-904D-40C1-9349-7B2849E22AF6}"/>
                    </a:ext>
                  </a:extLst>
                </p14:cNvPr>
                <p14:cNvContentPartPr/>
                <p14:nvPr/>
              </p14:nvContentPartPr>
              <p14:xfrm>
                <a:off x="6031584" y="3935784"/>
                <a:ext cx="103680" cy="132840"/>
              </p14:xfrm>
            </p:contentPart>
          </mc:Choice>
          <mc:Fallback>
            <p:pic>
              <p:nvPicPr>
                <p:cNvPr id="270" name="잉크 269">
                  <a:extLst>
                    <a:ext uri="{FF2B5EF4-FFF2-40B4-BE49-F238E27FC236}">
                      <a16:creationId xmlns:a16="http://schemas.microsoft.com/office/drawing/2014/main" id="{8920761B-904D-40C1-9349-7B2849E22AF6}"/>
                    </a:ext>
                  </a:extLst>
                </p:cNvPr>
                <p:cNvPicPr/>
                <p:nvPr/>
              </p:nvPicPr>
              <p:blipFill>
                <a:blip r:embed="rId461"/>
                <a:stretch>
                  <a:fillRect/>
                </a:stretch>
              </p:blipFill>
              <p:spPr>
                <a:xfrm>
                  <a:off x="6022584" y="3926784"/>
                  <a:ext cx="121320" cy="150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62">
              <p14:nvContentPartPr>
                <p14:cNvPr id="271" name="잉크 270">
                  <a:extLst>
                    <a:ext uri="{FF2B5EF4-FFF2-40B4-BE49-F238E27FC236}">
                      <a16:creationId xmlns:a16="http://schemas.microsoft.com/office/drawing/2014/main" id="{B65A6D15-0C9E-4211-8EE6-CC4A4AC79F31}"/>
                    </a:ext>
                  </a:extLst>
                </p14:cNvPr>
                <p14:cNvContentPartPr/>
                <p14:nvPr/>
              </p14:nvContentPartPr>
              <p14:xfrm>
                <a:off x="6115824" y="3894024"/>
                <a:ext cx="66960" cy="202680"/>
              </p14:xfrm>
            </p:contentPart>
          </mc:Choice>
          <mc:Fallback>
            <p:pic>
              <p:nvPicPr>
                <p:cNvPr id="271" name="잉크 270">
                  <a:extLst>
                    <a:ext uri="{FF2B5EF4-FFF2-40B4-BE49-F238E27FC236}">
                      <a16:creationId xmlns:a16="http://schemas.microsoft.com/office/drawing/2014/main" id="{B65A6D15-0C9E-4211-8EE6-CC4A4AC79F31}"/>
                    </a:ext>
                  </a:extLst>
                </p:cNvPr>
                <p:cNvPicPr/>
                <p:nvPr/>
              </p:nvPicPr>
              <p:blipFill>
                <a:blip r:embed="rId463"/>
                <a:stretch>
                  <a:fillRect/>
                </a:stretch>
              </p:blipFill>
              <p:spPr>
                <a:xfrm>
                  <a:off x="6106824" y="3885024"/>
                  <a:ext cx="84600" cy="220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64">
              <p14:nvContentPartPr>
                <p14:cNvPr id="272" name="잉크 271">
                  <a:extLst>
                    <a:ext uri="{FF2B5EF4-FFF2-40B4-BE49-F238E27FC236}">
                      <a16:creationId xmlns:a16="http://schemas.microsoft.com/office/drawing/2014/main" id="{37EF7DF8-F9F9-441A-B3CA-5C9FA704FB09}"/>
                    </a:ext>
                  </a:extLst>
                </p14:cNvPr>
                <p14:cNvContentPartPr/>
                <p14:nvPr/>
              </p14:nvContentPartPr>
              <p14:xfrm>
                <a:off x="6254784" y="3859464"/>
                <a:ext cx="60480" cy="212040"/>
              </p14:xfrm>
            </p:contentPart>
          </mc:Choice>
          <mc:Fallback>
            <p:pic>
              <p:nvPicPr>
                <p:cNvPr id="272" name="잉크 271">
                  <a:extLst>
                    <a:ext uri="{FF2B5EF4-FFF2-40B4-BE49-F238E27FC236}">
                      <a16:creationId xmlns:a16="http://schemas.microsoft.com/office/drawing/2014/main" id="{37EF7DF8-F9F9-441A-B3CA-5C9FA704FB09}"/>
                    </a:ext>
                  </a:extLst>
                </p:cNvPr>
                <p:cNvPicPr/>
                <p:nvPr/>
              </p:nvPicPr>
              <p:blipFill>
                <a:blip r:embed="rId465"/>
                <a:stretch>
                  <a:fillRect/>
                </a:stretch>
              </p:blipFill>
              <p:spPr>
                <a:xfrm>
                  <a:off x="6245784" y="3850464"/>
                  <a:ext cx="78120" cy="229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66">
              <p14:nvContentPartPr>
                <p14:cNvPr id="273" name="잉크 272">
                  <a:extLst>
                    <a:ext uri="{FF2B5EF4-FFF2-40B4-BE49-F238E27FC236}">
                      <a16:creationId xmlns:a16="http://schemas.microsoft.com/office/drawing/2014/main" id="{E1BA6DD2-1155-4313-88C0-759CC05D33A1}"/>
                    </a:ext>
                  </a:extLst>
                </p14:cNvPr>
                <p14:cNvContentPartPr/>
                <p14:nvPr/>
              </p14:nvContentPartPr>
              <p14:xfrm>
                <a:off x="6282144" y="3916704"/>
                <a:ext cx="97560" cy="74520"/>
              </p14:xfrm>
            </p:contentPart>
          </mc:Choice>
          <mc:Fallback>
            <p:pic>
              <p:nvPicPr>
                <p:cNvPr id="273" name="잉크 272">
                  <a:extLst>
                    <a:ext uri="{FF2B5EF4-FFF2-40B4-BE49-F238E27FC236}">
                      <a16:creationId xmlns:a16="http://schemas.microsoft.com/office/drawing/2014/main" id="{E1BA6DD2-1155-4313-88C0-759CC05D33A1}"/>
                    </a:ext>
                  </a:extLst>
                </p:cNvPr>
                <p:cNvPicPr/>
                <p:nvPr/>
              </p:nvPicPr>
              <p:blipFill>
                <a:blip r:embed="rId467"/>
                <a:stretch>
                  <a:fillRect/>
                </a:stretch>
              </p:blipFill>
              <p:spPr>
                <a:xfrm>
                  <a:off x="6273144" y="3907704"/>
                  <a:ext cx="115200" cy="92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68">
              <p14:nvContentPartPr>
                <p14:cNvPr id="274" name="잉크 273">
                  <a:extLst>
                    <a:ext uri="{FF2B5EF4-FFF2-40B4-BE49-F238E27FC236}">
                      <a16:creationId xmlns:a16="http://schemas.microsoft.com/office/drawing/2014/main" id="{FC868E47-870B-4C91-B910-26D9B1273415}"/>
                    </a:ext>
                  </a:extLst>
                </p14:cNvPr>
                <p14:cNvContentPartPr/>
                <p14:nvPr/>
              </p14:nvContentPartPr>
              <p14:xfrm>
                <a:off x="6198264" y="4097424"/>
                <a:ext cx="208440" cy="21240"/>
              </p14:xfrm>
            </p:contentPart>
          </mc:Choice>
          <mc:Fallback>
            <p:pic>
              <p:nvPicPr>
                <p:cNvPr id="274" name="잉크 273">
                  <a:extLst>
                    <a:ext uri="{FF2B5EF4-FFF2-40B4-BE49-F238E27FC236}">
                      <a16:creationId xmlns:a16="http://schemas.microsoft.com/office/drawing/2014/main" id="{FC868E47-870B-4C91-B910-26D9B1273415}"/>
                    </a:ext>
                  </a:extLst>
                </p:cNvPr>
                <p:cNvPicPr/>
                <p:nvPr/>
              </p:nvPicPr>
              <p:blipFill>
                <a:blip r:embed="rId469"/>
                <a:stretch>
                  <a:fillRect/>
                </a:stretch>
              </p:blipFill>
              <p:spPr>
                <a:xfrm>
                  <a:off x="6189264" y="4088424"/>
                  <a:ext cx="226080" cy="38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70">
              <p14:nvContentPartPr>
                <p14:cNvPr id="275" name="잉크 274">
                  <a:extLst>
                    <a:ext uri="{FF2B5EF4-FFF2-40B4-BE49-F238E27FC236}">
                      <a16:creationId xmlns:a16="http://schemas.microsoft.com/office/drawing/2014/main" id="{A5428D54-FDB4-4D14-A264-F10EFA6B1A6B}"/>
                    </a:ext>
                  </a:extLst>
                </p14:cNvPr>
                <p14:cNvContentPartPr/>
                <p14:nvPr/>
              </p14:nvContentPartPr>
              <p14:xfrm>
                <a:off x="6530544" y="3985824"/>
                <a:ext cx="188280" cy="16200"/>
              </p14:xfrm>
            </p:contentPart>
          </mc:Choice>
          <mc:Fallback>
            <p:pic>
              <p:nvPicPr>
                <p:cNvPr id="275" name="잉크 274">
                  <a:extLst>
                    <a:ext uri="{FF2B5EF4-FFF2-40B4-BE49-F238E27FC236}">
                      <a16:creationId xmlns:a16="http://schemas.microsoft.com/office/drawing/2014/main" id="{A5428D54-FDB4-4D14-A264-F10EFA6B1A6B}"/>
                    </a:ext>
                  </a:extLst>
                </p:cNvPr>
                <p:cNvPicPr/>
                <p:nvPr/>
              </p:nvPicPr>
              <p:blipFill>
                <a:blip r:embed="rId471"/>
                <a:stretch>
                  <a:fillRect/>
                </a:stretch>
              </p:blipFill>
              <p:spPr>
                <a:xfrm>
                  <a:off x="6521544" y="3976824"/>
                  <a:ext cx="205920" cy="33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72">
              <p14:nvContentPartPr>
                <p14:cNvPr id="276" name="잉크 275">
                  <a:extLst>
                    <a:ext uri="{FF2B5EF4-FFF2-40B4-BE49-F238E27FC236}">
                      <a16:creationId xmlns:a16="http://schemas.microsoft.com/office/drawing/2014/main" id="{C241A7A6-60C6-4FD0-BF81-31EDD85BF37A}"/>
                    </a:ext>
                  </a:extLst>
                </p14:cNvPr>
                <p14:cNvContentPartPr/>
                <p14:nvPr/>
              </p14:nvContentPartPr>
              <p14:xfrm>
                <a:off x="6519024" y="4040904"/>
                <a:ext cx="219240" cy="49680"/>
              </p14:xfrm>
            </p:contentPart>
          </mc:Choice>
          <mc:Fallback>
            <p:pic>
              <p:nvPicPr>
                <p:cNvPr id="276" name="잉크 275">
                  <a:extLst>
                    <a:ext uri="{FF2B5EF4-FFF2-40B4-BE49-F238E27FC236}">
                      <a16:creationId xmlns:a16="http://schemas.microsoft.com/office/drawing/2014/main" id="{C241A7A6-60C6-4FD0-BF81-31EDD85BF37A}"/>
                    </a:ext>
                  </a:extLst>
                </p:cNvPr>
                <p:cNvPicPr/>
                <p:nvPr/>
              </p:nvPicPr>
              <p:blipFill>
                <a:blip r:embed="rId473"/>
                <a:stretch>
                  <a:fillRect/>
                </a:stretch>
              </p:blipFill>
              <p:spPr>
                <a:xfrm>
                  <a:off x="6510024" y="4031904"/>
                  <a:ext cx="236880" cy="67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74">
              <p14:nvContentPartPr>
                <p14:cNvPr id="277" name="잉크 276">
                  <a:extLst>
                    <a:ext uri="{FF2B5EF4-FFF2-40B4-BE49-F238E27FC236}">
                      <a16:creationId xmlns:a16="http://schemas.microsoft.com/office/drawing/2014/main" id="{6662B421-2EC4-481D-9C1F-96F987EE7647}"/>
                    </a:ext>
                  </a:extLst>
                </p14:cNvPr>
                <p14:cNvContentPartPr/>
                <p14:nvPr/>
              </p14:nvContentPartPr>
              <p14:xfrm>
                <a:off x="6585984" y="3939744"/>
                <a:ext cx="134640" cy="253080"/>
              </p14:xfrm>
            </p:contentPart>
          </mc:Choice>
          <mc:Fallback>
            <p:pic>
              <p:nvPicPr>
                <p:cNvPr id="277" name="잉크 276">
                  <a:extLst>
                    <a:ext uri="{FF2B5EF4-FFF2-40B4-BE49-F238E27FC236}">
                      <a16:creationId xmlns:a16="http://schemas.microsoft.com/office/drawing/2014/main" id="{6662B421-2EC4-481D-9C1F-96F987EE7647}"/>
                    </a:ext>
                  </a:extLst>
                </p:cNvPr>
                <p:cNvPicPr/>
                <p:nvPr/>
              </p:nvPicPr>
              <p:blipFill>
                <a:blip r:embed="rId475"/>
                <a:stretch>
                  <a:fillRect/>
                </a:stretch>
              </p:blipFill>
              <p:spPr>
                <a:xfrm>
                  <a:off x="6576984" y="3930744"/>
                  <a:ext cx="152280" cy="270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76">
              <p14:nvContentPartPr>
                <p14:cNvPr id="278" name="잉크 277">
                  <a:extLst>
                    <a:ext uri="{FF2B5EF4-FFF2-40B4-BE49-F238E27FC236}">
                      <a16:creationId xmlns:a16="http://schemas.microsoft.com/office/drawing/2014/main" id="{487F56BB-A2BE-4AD5-81FF-FB80190752A5}"/>
                    </a:ext>
                  </a:extLst>
                </p14:cNvPr>
                <p14:cNvContentPartPr/>
                <p14:nvPr/>
              </p14:nvContentPartPr>
              <p14:xfrm>
                <a:off x="6865704" y="3897984"/>
                <a:ext cx="131040" cy="161640"/>
              </p14:xfrm>
            </p:contentPart>
          </mc:Choice>
          <mc:Fallback>
            <p:pic>
              <p:nvPicPr>
                <p:cNvPr id="278" name="잉크 277">
                  <a:extLst>
                    <a:ext uri="{FF2B5EF4-FFF2-40B4-BE49-F238E27FC236}">
                      <a16:creationId xmlns:a16="http://schemas.microsoft.com/office/drawing/2014/main" id="{487F56BB-A2BE-4AD5-81FF-FB80190752A5}"/>
                    </a:ext>
                  </a:extLst>
                </p:cNvPr>
                <p:cNvPicPr/>
                <p:nvPr/>
              </p:nvPicPr>
              <p:blipFill>
                <a:blip r:embed="rId477"/>
                <a:stretch>
                  <a:fillRect/>
                </a:stretch>
              </p:blipFill>
              <p:spPr>
                <a:xfrm>
                  <a:off x="6856704" y="3888984"/>
                  <a:ext cx="148680" cy="179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78">
              <p14:nvContentPartPr>
                <p14:cNvPr id="279" name="잉크 278">
                  <a:extLst>
                    <a:ext uri="{FF2B5EF4-FFF2-40B4-BE49-F238E27FC236}">
                      <a16:creationId xmlns:a16="http://schemas.microsoft.com/office/drawing/2014/main" id="{C71A2C6F-1EDB-4384-B1DA-661BB0F1E70D}"/>
                    </a:ext>
                  </a:extLst>
                </p14:cNvPr>
                <p14:cNvContentPartPr/>
                <p14:nvPr/>
              </p14:nvContentPartPr>
              <p14:xfrm>
                <a:off x="6869664" y="3962424"/>
                <a:ext cx="120600" cy="47880"/>
              </p14:xfrm>
            </p:contentPart>
          </mc:Choice>
          <mc:Fallback>
            <p:pic>
              <p:nvPicPr>
                <p:cNvPr id="279" name="잉크 278">
                  <a:extLst>
                    <a:ext uri="{FF2B5EF4-FFF2-40B4-BE49-F238E27FC236}">
                      <a16:creationId xmlns:a16="http://schemas.microsoft.com/office/drawing/2014/main" id="{C71A2C6F-1EDB-4384-B1DA-661BB0F1E70D}"/>
                    </a:ext>
                  </a:extLst>
                </p:cNvPr>
                <p:cNvPicPr/>
                <p:nvPr/>
              </p:nvPicPr>
              <p:blipFill>
                <a:blip r:embed="rId479"/>
                <a:stretch>
                  <a:fillRect/>
                </a:stretch>
              </p:blipFill>
              <p:spPr>
                <a:xfrm>
                  <a:off x="6860664" y="3953424"/>
                  <a:ext cx="138240" cy="65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80">
              <p14:nvContentPartPr>
                <p14:cNvPr id="280" name="잉크 279">
                  <a:extLst>
                    <a:ext uri="{FF2B5EF4-FFF2-40B4-BE49-F238E27FC236}">
                      <a16:creationId xmlns:a16="http://schemas.microsoft.com/office/drawing/2014/main" id="{8DA07086-4C19-4E41-AE4B-566386CFF7C4}"/>
                    </a:ext>
                  </a:extLst>
                </p14:cNvPr>
                <p14:cNvContentPartPr/>
                <p14:nvPr/>
              </p14:nvContentPartPr>
              <p14:xfrm>
                <a:off x="6888384" y="4034784"/>
                <a:ext cx="41400" cy="118440"/>
              </p14:xfrm>
            </p:contentPart>
          </mc:Choice>
          <mc:Fallback>
            <p:pic>
              <p:nvPicPr>
                <p:cNvPr id="280" name="잉크 279">
                  <a:extLst>
                    <a:ext uri="{FF2B5EF4-FFF2-40B4-BE49-F238E27FC236}">
                      <a16:creationId xmlns:a16="http://schemas.microsoft.com/office/drawing/2014/main" id="{8DA07086-4C19-4E41-AE4B-566386CFF7C4}"/>
                    </a:ext>
                  </a:extLst>
                </p:cNvPr>
                <p:cNvPicPr/>
                <p:nvPr/>
              </p:nvPicPr>
              <p:blipFill>
                <a:blip r:embed="rId481"/>
                <a:stretch>
                  <a:fillRect/>
                </a:stretch>
              </p:blipFill>
              <p:spPr>
                <a:xfrm>
                  <a:off x="6879384" y="4025784"/>
                  <a:ext cx="59040" cy="136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82">
              <p14:nvContentPartPr>
                <p14:cNvPr id="281" name="잉크 280">
                  <a:extLst>
                    <a:ext uri="{FF2B5EF4-FFF2-40B4-BE49-F238E27FC236}">
                      <a16:creationId xmlns:a16="http://schemas.microsoft.com/office/drawing/2014/main" id="{04EE3A1A-2A7E-499D-BE60-E0313B078F3E}"/>
                    </a:ext>
                  </a:extLst>
                </p14:cNvPr>
                <p14:cNvContentPartPr/>
                <p14:nvPr/>
              </p14:nvContentPartPr>
              <p14:xfrm>
                <a:off x="6799104" y="4149264"/>
                <a:ext cx="173520" cy="28080"/>
              </p14:xfrm>
            </p:contentPart>
          </mc:Choice>
          <mc:Fallback>
            <p:pic>
              <p:nvPicPr>
                <p:cNvPr id="281" name="잉크 280">
                  <a:extLst>
                    <a:ext uri="{FF2B5EF4-FFF2-40B4-BE49-F238E27FC236}">
                      <a16:creationId xmlns:a16="http://schemas.microsoft.com/office/drawing/2014/main" id="{04EE3A1A-2A7E-499D-BE60-E0313B078F3E}"/>
                    </a:ext>
                  </a:extLst>
                </p:cNvPr>
                <p:cNvPicPr/>
                <p:nvPr/>
              </p:nvPicPr>
              <p:blipFill>
                <a:blip r:embed="rId483"/>
                <a:stretch>
                  <a:fillRect/>
                </a:stretch>
              </p:blipFill>
              <p:spPr>
                <a:xfrm>
                  <a:off x="6790104" y="4140264"/>
                  <a:ext cx="191160" cy="45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84">
              <p14:nvContentPartPr>
                <p14:cNvPr id="282" name="잉크 281">
                  <a:extLst>
                    <a:ext uri="{FF2B5EF4-FFF2-40B4-BE49-F238E27FC236}">
                      <a16:creationId xmlns:a16="http://schemas.microsoft.com/office/drawing/2014/main" id="{5A9B8A9C-1784-4489-9ED8-F9CC34ABD273}"/>
                    </a:ext>
                  </a:extLst>
                </p14:cNvPr>
                <p14:cNvContentPartPr/>
                <p14:nvPr/>
              </p14:nvContentPartPr>
              <p14:xfrm>
                <a:off x="6981624" y="3839304"/>
                <a:ext cx="135000" cy="239040"/>
              </p14:xfrm>
            </p:contentPart>
          </mc:Choice>
          <mc:Fallback>
            <p:pic>
              <p:nvPicPr>
                <p:cNvPr id="282" name="잉크 281">
                  <a:extLst>
                    <a:ext uri="{FF2B5EF4-FFF2-40B4-BE49-F238E27FC236}">
                      <a16:creationId xmlns:a16="http://schemas.microsoft.com/office/drawing/2014/main" id="{5A9B8A9C-1784-4489-9ED8-F9CC34ABD273}"/>
                    </a:ext>
                  </a:extLst>
                </p:cNvPr>
                <p:cNvPicPr/>
                <p:nvPr/>
              </p:nvPicPr>
              <p:blipFill>
                <a:blip r:embed="rId485"/>
                <a:stretch>
                  <a:fillRect/>
                </a:stretch>
              </p:blipFill>
              <p:spPr>
                <a:xfrm>
                  <a:off x="6972624" y="3830304"/>
                  <a:ext cx="152640" cy="256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86">
              <p14:nvContentPartPr>
                <p14:cNvPr id="283" name="잉크 282">
                  <a:extLst>
                    <a:ext uri="{FF2B5EF4-FFF2-40B4-BE49-F238E27FC236}">
                      <a16:creationId xmlns:a16="http://schemas.microsoft.com/office/drawing/2014/main" id="{998244BE-A074-40FB-AB47-904F358908B0}"/>
                    </a:ext>
                  </a:extLst>
                </p14:cNvPr>
                <p14:cNvContentPartPr/>
                <p14:nvPr/>
              </p14:nvContentPartPr>
              <p14:xfrm>
                <a:off x="7114824" y="3900144"/>
                <a:ext cx="17280" cy="201600"/>
              </p14:xfrm>
            </p:contentPart>
          </mc:Choice>
          <mc:Fallback>
            <p:pic>
              <p:nvPicPr>
                <p:cNvPr id="283" name="잉크 282">
                  <a:extLst>
                    <a:ext uri="{FF2B5EF4-FFF2-40B4-BE49-F238E27FC236}">
                      <a16:creationId xmlns:a16="http://schemas.microsoft.com/office/drawing/2014/main" id="{998244BE-A074-40FB-AB47-904F358908B0}"/>
                    </a:ext>
                  </a:extLst>
                </p:cNvPr>
                <p:cNvPicPr/>
                <p:nvPr/>
              </p:nvPicPr>
              <p:blipFill>
                <a:blip r:embed="rId487"/>
                <a:stretch>
                  <a:fillRect/>
                </a:stretch>
              </p:blipFill>
              <p:spPr>
                <a:xfrm>
                  <a:off x="7105824" y="3891144"/>
                  <a:ext cx="34920" cy="219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88">
              <p14:nvContentPartPr>
                <p14:cNvPr id="284" name="잉크 283">
                  <a:extLst>
                    <a:ext uri="{FF2B5EF4-FFF2-40B4-BE49-F238E27FC236}">
                      <a16:creationId xmlns:a16="http://schemas.microsoft.com/office/drawing/2014/main" id="{22E19030-3584-465C-B109-2AD0FD6AB826}"/>
                    </a:ext>
                  </a:extLst>
                </p14:cNvPr>
                <p14:cNvContentPartPr/>
                <p14:nvPr/>
              </p14:nvContentPartPr>
              <p14:xfrm>
                <a:off x="7117704" y="4016064"/>
                <a:ext cx="88920" cy="45720"/>
              </p14:xfrm>
            </p:contentPart>
          </mc:Choice>
          <mc:Fallback>
            <p:pic>
              <p:nvPicPr>
                <p:cNvPr id="284" name="잉크 283">
                  <a:extLst>
                    <a:ext uri="{FF2B5EF4-FFF2-40B4-BE49-F238E27FC236}">
                      <a16:creationId xmlns:a16="http://schemas.microsoft.com/office/drawing/2014/main" id="{22E19030-3584-465C-B109-2AD0FD6AB826}"/>
                    </a:ext>
                  </a:extLst>
                </p:cNvPr>
                <p:cNvPicPr/>
                <p:nvPr/>
              </p:nvPicPr>
              <p:blipFill>
                <a:blip r:embed="rId489"/>
                <a:stretch>
                  <a:fillRect/>
                </a:stretch>
              </p:blipFill>
              <p:spPr>
                <a:xfrm>
                  <a:off x="7108704" y="4007064"/>
                  <a:ext cx="106560" cy="63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90">
              <p14:nvContentPartPr>
                <p14:cNvPr id="285" name="잉크 284">
                  <a:extLst>
                    <a:ext uri="{FF2B5EF4-FFF2-40B4-BE49-F238E27FC236}">
                      <a16:creationId xmlns:a16="http://schemas.microsoft.com/office/drawing/2014/main" id="{0B7EB6D8-5383-4687-8E77-6AF71437E23B}"/>
                    </a:ext>
                  </a:extLst>
                </p14:cNvPr>
                <p14:cNvContentPartPr/>
                <p14:nvPr/>
              </p14:nvContentPartPr>
              <p14:xfrm>
                <a:off x="7197264" y="3902664"/>
                <a:ext cx="21600" cy="138600"/>
              </p14:xfrm>
            </p:contentPart>
          </mc:Choice>
          <mc:Fallback>
            <p:pic>
              <p:nvPicPr>
                <p:cNvPr id="285" name="잉크 284">
                  <a:extLst>
                    <a:ext uri="{FF2B5EF4-FFF2-40B4-BE49-F238E27FC236}">
                      <a16:creationId xmlns:a16="http://schemas.microsoft.com/office/drawing/2014/main" id="{0B7EB6D8-5383-4687-8E77-6AF71437E23B}"/>
                    </a:ext>
                  </a:extLst>
                </p:cNvPr>
                <p:cNvPicPr/>
                <p:nvPr/>
              </p:nvPicPr>
              <p:blipFill>
                <a:blip r:embed="rId491"/>
                <a:stretch>
                  <a:fillRect/>
                </a:stretch>
              </p:blipFill>
              <p:spPr>
                <a:xfrm>
                  <a:off x="7188264" y="3893664"/>
                  <a:ext cx="39240" cy="156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92">
              <p14:nvContentPartPr>
                <p14:cNvPr id="286" name="잉크 285">
                  <a:extLst>
                    <a:ext uri="{FF2B5EF4-FFF2-40B4-BE49-F238E27FC236}">
                      <a16:creationId xmlns:a16="http://schemas.microsoft.com/office/drawing/2014/main" id="{817464F2-3857-48DF-965B-8FA1AF9B2E62}"/>
                    </a:ext>
                  </a:extLst>
                </p14:cNvPr>
                <p14:cNvContentPartPr/>
                <p14:nvPr/>
              </p14:nvContentPartPr>
              <p14:xfrm>
                <a:off x="7206264" y="3913824"/>
                <a:ext cx="126000" cy="138960"/>
              </p14:xfrm>
            </p:contentPart>
          </mc:Choice>
          <mc:Fallback>
            <p:pic>
              <p:nvPicPr>
                <p:cNvPr id="286" name="잉크 285">
                  <a:extLst>
                    <a:ext uri="{FF2B5EF4-FFF2-40B4-BE49-F238E27FC236}">
                      <a16:creationId xmlns:a16="http://schemas.microsoft.com/office/drawing/2014/main" id="{817464F2-3857-48DF-965B-8FA1AF9B2E62}"/>
                    </a:ext>
                  </a:extLst>
                </p:cNvPr>
                <p:cNvPicPr/>
                <p:nvPr/>
              </p:nvPicPr>
              <p:blipFill>
                <a:blip r:embed="rId493"/>
                <a:stretch>
                  <a:fillRect/>
                </a:stretch>
              </p:blipFill>
              <p:spPr>
                <a:xfrm>
                  <a:off x="7197264" y="3904824"/>
                  <a:ext cx="143640" cy="156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94">
              <p14:nvContentPartPr>
                <p14:cNvPr id="287" name="잉크 286">
                  <a:extLst>
                    <a:ext uri="{FF2B5EF4-FFF2-40B4-BE49-F238E27FC236}">
                      <a16:creationId xmlns:a16="http://schemas.microsoft.com/office/drawing/2014/main" id="{E5C011C3-7DA5-4E4A-A119-0B6CA42A5926}"/>
                    </a:ext>
                  </a:extLst>
                </p14:cNvPr>
                <p14:cNvContentPartPr/>
                <p14:nvPr/>
              </p14:nvContentPartPr>
              <p14:xfrm>
                <a:off x="7105464" y="4053144"/>
                <a:ext cx="223200" cy="31680"/>
              </p14:xfrm>
            </p:contentPart>
          </mc:Choice>
          <mc:Fallback>
            <p:pic>
              <p:nvPicPr>
                <p:cNvPr id="287" name="잉크 286">
                  <a:extLst>
                    <a:ext uri="{FF2B5EF4-FFF2-40B4-BE49-F238E27FC236}">
                      <a16:creationId xmlns:a16="http://schemas.microsoft.com/office/drawing/2014/main" id="{E5C011C3-7DA5-4E4A-A119-0B6CA42A5926}"/>
                    </a:ext>
                  </a:extLst>
                </p:cNvPr>
                <p:cNvPicPr/>
                <p:nvPr/>
              </p:nvPicPr>
              <p:blipFill>
                <a:blip r:embed="rId495"/>
                <a:stretch>
                  <a:fillRect/>
                </a:stretch>
              </p:blipFill>
              <p:spPr>
                <a:xfrm>
                  <a:off x="7096478" y="4044144"/>
                  <a:ext cx="240812" cy="49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96">
              <p14:nvContentPartPr>
                <p14:cNvPr id="288" name="잉크 287">
                  <a:extLst>
                    <a:ext uri="{FF2B5EF4-FFF2-40B4-BE49-F238E27FC236}">
                      <a16:creationId xmlns:a16="http://schemas.microsoft.com/office/drawing/2014/main" id="{B53AAD0E-3D3D-44A3-A171-36AE963C504C}"/>
                    </a:ext>
                  </a:extLst>
                </p14:cNvPr>
                <p14:cNvContentPartPr/>
                <p14:nvPr/>
              </p14:nvContentPartPr>
              <p14:xfrm>
                <a:off x="7329024" y="3878184"/>
                <a:ext cx="21240" cy="193320"/>
              </p14:xfrm>
            </p:contentPart>
          </mc:Choice>
          <mc:Fallback>
            <p:pic>
              <p:nvPicPr>
                <p:cNvPr id="288" name="잉크 287">
                  <a:extLst>
                    <a:ext uri="{FF2B5EF4-FFF2-40B4-BE49-F238E27FC236}">
                      <a16:creationId xmlns:a16="http://schemas.microsoft.com/office/drawing/2014/main" id="{B53AAD0E-3D3D-44A3-A171-36AE963C504C}"/>
                    </a:ext>
                  </a:extLst>
                </p:cNvPr>
                <p:cNvPicPr/>
                <p:nvPr/>
              </p:nvPicPr>
              <p:blipFill>
                <a:blip r:embed="rId497"/>
                <a:stretch>
                  <a:fillRect/>
                </a:stretch>
              </p:blipFill>
              <p:spPr>
                <a:xfrm>
                  <a:off x="7320024" y="3869184"/>
                  <a:ext cx="38880" cy="210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98">
              <p14:nvContentPartPr>
                <p14:cNvPr id="289" name="잉크 288">
                  <a:extLst>
                    <a:ext uri="{FF2B5EF4-FFF2-40B4-BE49-F238E27FC236}">
                      <a16:creationId xmlns:a16="http://schemas.microsoft.com/office/drawing/2014/main" id="{2141CC40-65D6-4030-8FC2-C0FE149D6D19}"/>
                    </a:ext>
                  </a:extLst>
                </p14:cNvPr>
                <p14:cNvContentPartPr/>
                <p14:nvPr/>
              </p14:nvContentPartPr>
              <p14:xfrm>
                <a:off x="7334784" y="4015344"/>
                <a:ext cx="105120" cy="31320"/>
              </p14:xfrm>
            </p:contentPart>
          </mc:Choice>
          <mc:Fallback>
            <p:pic>
              <p:nvPicPr>
                <p:cNvPr id="289" name="잉크 288">
                  <a:extLst>
                    <a:ext uri="{FF2B5EF4-FFF2-40B4-BE49-F238E27FC236}">
                      <a16:creationId xmlns:a16="http://schemas.microsoft.com/office/drawing/2014/main" id="{2141CC40-65D6-4030-8FC2-C0FE149D6D19}"/>
                    </a:ext>
                  </a:extLst>
                </p:cNvPr>
                <p:cNvPicPr/>
                <p:nvPr/>
              </p:nvPicPr>
              <p:blipFill>
                <a:blip r:embed="rId499"/>
                <a:stretch>
                  <a:fillRect/>
                </a:stretch>
              </p:blipFill>
              <p:spPr>
                <a:xfrm>
                  <a:off x="7325784" y="4006344"/>
                  <a:ext cx="122760" cy="48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00">
              <p14:nvContentPartPr>
                <p14:cNvPr id="290" name="잉크 289">
                  <a:extLst>
                    <a:ext uri="{FF2B5EF4-FFF2-40B4-BE49-F238E27FC236}">
                      <a16:creationId xmlns:a16="http://schemas.microsoft.com/office/drawing/2014/main" id="{95B850B5-CE3E-4328-9354-F5D6F4A9C67D}"/>
                    </a:ext>
                  </a:extLst>
                </p14:cNvPr>
                <p14:cNvContentPartPr/>
                <p14:nvPr/>
              </p14:nvContentPartPr>
              <p14:xfrm>
                <a:off x="7445664" y="3887904"/>
                <a:ext cx="100080" cy="148320"/>
              </p14:xfrm>
            </p:contentPart>
          </mc:Choice>
          <mc:Fallback>
            <p:pic>
              <p:nvPicPr>
                <p:cNvPr id="290" name="잉크 289">
                  <a:extLst>
                    <a:ext uri="{FF2B5EF4-FFF2-40B4-BE49-F238E27FC236}">
                      <a16:creationId xmlns:a16="http://schemas.microsoft.com/office/drawing/2014/main" id="{95B850B5-CE3E-4328-9354-F5D6F4A9C67D}"/>
                    </a:ext>
                  </a:extLst>
                </p:cNvPr>
                <p:cNvPicPr/>
                <p:nvPr/>
              </p:nvPicPr>
              <p:blipFill>
                <a:blip r:embed="rId501"/>
                <a:stretch>
                  <a:fillRect/>
                </a:stretch>
              </p:blipFill>
              <p:spPr>
                <a:xfrm>
                  <a:off x="7436664" y="3878904"/>
                  <a:ext cx="117720" cy="165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02">
              <p14:nvContentPartPr>
                <p14:cNvPr id="291" name="잉크 290">
                  <a:extLst>
                    <a:ext uri="{FF2B5EF4-FFF2-40B4-BE49-F238E27FC236}">
                      <a16:creationId xmlns:a16="http://schemas.microsoft.com/office/drawing/2014/main" id="{07DA764E-DC85-4450-B0D5-5EDE504485B4}"/>
                    </a:ext>
                  </a:extLst>
                </p14:cNvPr>
                <p14:cNvContentPartPr/>
                <p14:nvPr/>
              </p14:nvContentPartPr>
              <p14:xfrm>
                <a:off x="7537104" y="3841824"/>
                <a:ext cx="20880" cy="217080"/>
              </p14:xfrm>
            </p:contentPart>
          </mc:Choice>
          <mc:Fallback>
            <p:pic>
              <p:nvPicPr>
                <p:cNvPr id="291" name="잉크 290">
                  <a:extLst>
                    <a:ext uri="{FF2B5EF4-FFF2-40B4-BE49-F238E27FC236}">
                      <a16:creationId xmlns:a16="http://schemas.microsoft.com/office/drawing/2014/main" id="{07DA764E-DC85-4450-B0D5-5EDE504485B4}"/>
                    </a:ext>
                  </a:extLst>
                </p:cNvPr>
                <p:cNvPicPr/>
                <p:nvPr/>
              </p:nvPicPr>
              <p:blipFill>
                <a:blip r:embed="rId503"/>
                <a:stretch>
                  <a:fillRect/>
                </a:stretch>
              </p:blipFill>
              <p:spPr>
                <a:xfrm>
                  <a:off x="7528104" y="3832824"/>
                  <a:ext cx="38520" cy="234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04">
              <p14:nvContentPartPr>
                <p14:cNvPr id="292" name="잉크 291">
                  <a:extLst>
                    <a:ext uri="{FF2B5EF4-FFF2-40B4-BE49-F238E27FC236}">
                      <a16:creationId xmlns:a16="http://schemas.microsoft.com/office/drawing/2014/main" id="{A445998E-46C0-4172-8819-20D1FDAE60D4}"/>
                    </a:ext>
                  </a:extLst>
                </p14:cNvPr>
                <p14:cNvContentPartPr/>
                <p14:nvPr/>
              </p14:nvContentPartPr>
              <p14:xfrm>
                <a:off x="7555104" y="3969984"/>
                <a:ext cx="112320" cy="53280"/>
              </p14:xfrm>
            </p:contentPart>
          </mc:Choice>
          <mc:Fallback>
            <p:pic>
              <p:nvPicPr>
                <p:cNvPr id="292" name="잉크 291">
                  <a:extLst>
                    <a:ext uri="{FF2B5EF4-FFF2-40B4-BE49-F238E27FC236}">
                      <a16:creationId xmlns:a16="http://schemas.microsoft.com/office/drawing/2014/main" id="{A445998E-46C0-4172-8819-20D1FDAE60D4}"/>
                    </a:ext>
                  </a:extLst>
                </p:cNvPr>
                <p:cNvPicPr/>
                <p:nvPr/>
              </p:nvPicPr>
              <p:blipFill>
                <a:blip r:embed="rId505"/>
                <a:stretch>
                  <a:fillRect/>
                </a:stretch>
              </p:blipFill>
              <p:spPr>
                <a:xfrm>
                  <a:off x="7546104" y="3960984"/>
                  <a:ext cx="129960" cy="70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06">
              <p14:nvContentPartPr>
                <p14:cNvPr id="293" name="잉크 292">
                  <a:extLst>
                    <a:ext uri="{FF2B5EF4-FFF2-40B4-BE49-F238E27FC236}">
                      <a16:creationId xmlns:a16="http://schemas.microsoft.com/office/drawing/2014/main" id="{E7FEA65D-6C9A-4512-BD64-340CA3185F34}"/>
                    </a:ext>
                  </a:extLst>
                </p14:cNvPr>
                <p14:cNvContentPartPr/>
                <p14:nvPr/>
              </p14:nvContentPartPr>
              <p14:xfrm>
                <a:off x="7700544" y="3840744"/>
                <a:ext cx="172800" cy="55440"/>
              </p14:xfrm>
            </p:contentPart>
          </mc:Choice>
          <mc:Fallback>
            <p:pic>
              <p:nvPicPr>
                <p:cNvPr id="293" name="잉크 292">
                  <a:extLst>
                    <a:ext uri="{FF2B5EF4-FFF2-40B4-BE49-F238E27FC236}">
                      <a16:creationId xmlns:a16="http://schemas.microsoft.com/office/drawing/2014/main" id="{E7FEA65D-6C9A-4512-BD64-340CA3185F34}"/>
                    </a:ext>
                  </a:extLst>
                </p:cNvPr>
                <p:cNvPicPr/>
                <p:nvPr/>
              </p:nvPicPr>
              <p:blipFill>
                <a:blip r:embed="rId507"/>
                <a:stretch>
                  <a:fillRect/>
                </a:stretch>
              </p:blipFill>
              <p:spPr>
                <a:xfrm>
                  <a:off x="7691544" y="3831744"/>
                  <a:ext cx="190440" cy="73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08">
              <p14:nvContentPartPr>
                <p14:cNvPr id="294" name="잉크 293">
                  <a:extLst>
                    <a:ext uri="{FF2B5EF4-FFF2-40B4-BE49-F238E27FC236}">
                      <a16:creationId xmlns:a16="http://schemas.microsoft.com/office/drawing/2014/main" id="{191B05E2-BAA3-40D9-A38F-B10285912BED}"/>
                    </a:ext>
                  </a:extLst>
                </p14:cNvPr>
                <p14:cNvContentPartPr/>
                <p14:nvPr/>
              </p14:nvContentPartPr>
              <p14:xfrm>
                <a:off x="7740504" y="3865584"/>
                <a:ext cx="138960" cy="162360"/>
              </p14:xfrm>
            </p:contentPart>
          </mc:Choice>
          <mc:Fallback>
            <p:pic>
              <p:nvPicPr>
                <p:cNvPr id="294" name="잉크 293">
                  <a:extLst>
                    <a:ext uri="{FF2B5EF4-FFF2-40B4-BE49-F238E27FC236}">
                      <a16:creationId xmlns:a16="http://schemas.microsoft.com/office/drawing/2014/main" id="{191B05E2-BAA3-40D9-A38F-B10285912BED}"/>
                    </a:ext>
                  </a:extLst>
                </p:cNvPr>
                <p:cNvPicPr/>
                <p:nvPr/>
              </p:nvPicPr>
              <p:blipFill>
                <a:blip r:embed="rId509"/>
                <a:stretch>
                  <a:fillRect/>
                </a:stretch>
              </p:blipFill>
              <p:spPr>
                <a:xfrm>
                  <a:off x="7731504" y="3856584"/>
                  <a:ext cx="156600" cy="180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10">
              <p14:nvContentPartPr>
                <p14:cNvPr id="295" name="잉크 294">
                  <a:extLst>
                    <a:ext uri="{FF2B5EF4-FFF2-40B4-BE49-F238E27FC236}">
                      <a16:creationId xmlns:a16="http://schemas.microsoft.com/office/drawing/2014/main" id="{062E2D78-CD82-4FD9-BA3B-87C1B7D03656}"/>
                    </a:ext>
                  </a:extLst>
                </p14:cNvPr>
                <p14:cNvContentPartPr/>
                <p14:nvPr/>
              </p14:nvContentPartPr>
              <p14:xfrm>
                <a:off x="7710984" y="3930384"/>
                <a:ext cx="171360" cy="20880"/>
              </p14:xfrm>
            </p:contentPart>
          </mc:Choice>
          <mc:Fallback>
            <p:pic>
              <p:nvPicPr>
                <p:cNvPr id="295" name="잉크 294">
                  <a:extLst>
                    <a:ext uri="{FF2B5EF4-FFF2-40B4-BE49-F238E27FC236}">
                      <a16:creationId xmlns:a16="http://schemas.microsoft.com/office/drawing/2014/main" id="{062E2D78-CD82-4FD9-BA3B-87C1B7D03656}"/>
                    </a:ext>
                  </a:extLst>
                </p:cNvPr>
                <p:cNvPicPr/>
                <p:nvPr/>
              </p:nvPicPr>
              <p:blipFill>
                <a:blip r:embed="rId511"/>
                <a:stretch>
                  <a:fillRect/>
                </a:stretch>
              </p:blipFill>
              <p:spPr>
                <a:xfrm>
                  <a:off x="7701984" y="3921384"/>
                  <a:ext cx="189000" cy="38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12">
              <p14:nvContentPartPr>
                <p14:cNvPr id="296" name="잉크 295">
                  <a:extLst>
                    <a:ext uri="{FF2B5EF4-FFF2-40B4-BE49-F238E27FC236}">
                      <a16:creationId xmlns:a16="http://schemas.microsoft.com/office/drawing/2014/main" id="{E274C842-9B9D-4ADA-868D-F9430EEE63A8}"/>
                    </a:ext>
                  </a:extLst>
                </p14:cNvPr>
                <p14:cNvContentPartPr/>
                <p14:nvPr/>
              </p14:nvContentPartPr>
              <p14:xfrm>
                <a:off x="7681464" y="4031184"/>
                <a:ext cx="189720" cy="49680"/>
              </p14:xfrm>
            </p:contentPart>
          </mc:Choice>
          <mc:Fallback>
            <p:pic>
              <p:nvPicPr>
                <p:cNvPr id="296" name="잉크 295">
                  <a:extLst>
                    <a:ext uri="{FF2B5EF4-FFF2-40B4-BE49-F238E27FC236}">
                      <a16:creationId xmlns:a16="http://schemas.microsoft.com/office/drawing/2014/main" id="{E274C842-9B9D-4ADA-868D-F9430EEE63A8}"/>
                    </a:ext>
                  </a:extLst>
                </p:cNvPr>
                <p:cNvPicPr/>
                <p:nvPr/>
              </p:nvPicPr>
              <p:blipFill>
                <a:blip r:embed="rId513"/>
                <a:stretch>
                  <a:fillRect/>
                </a:stretch>
              </p:blipFill>
              <p:spPr>
                <a:xfrm>
                  <a:off x="7672464" y="4022184"/>
                  <a:ext cx="207360" cy="67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14">
              <p14:nvContentPartPr>
                <p14:cNvPr id="297" name="잉크 296">
                  <a:extLst>
                    <a:ext uri="{FF2B5EF4-FFF2-40B4-BE49-F238E27FC236}">
                      <a16:creationId xmlns:a16="http://schemas.microsoft.com/office/drawing/2014/main" id="{96A63AD5-9294-4469-95EB-564069A64DF5}"/>
                    </a:ext>
                  </a:extLst>
                </p14:cNvPr>
                <p14:cNvContentPartPr/>
                <p14:nvPr/>
              </p14:nvContentPartPr>
              <p14:xfrm>
                <a:off x="7710984" y="4090224"/>
                <a:ext cx="176760" cy="99360"/>
              </p14:xfrm>
            </p:contentPart>
          </mc:Choice>
          <mc:Fallback>
            <p:pic>
              <p:nvPicPr>
                <p:cNvPr id="297" name="잉크 296">
                  <a:extLst>
                    <a:ext uri="{FF2B5EF4-FFF2-40B4-BE49-F238E27FC236}">
                      <a16:creationId xmlns:a16="http://schemas.microsoft.com/office/drawing/2014/main" id="{96A63AD5-9294-4469-95EB-564069A64DF5}"/>
                    </a:ext>
                  </a:extLst>
                </p:cNvPr>
                <p:cNvPicPr/>
                <p:nvPr/>
              </p:nvPicPr>
              <p:blipFill>
                <a:blip r:embed="rId515"/>
                <a:stretch>
                  <a:fillRect/>
                </a:stretch>
              </p:blipFill>
              <p:spPr>
                <a:xfrm>
                  <a:off x="7701984" y="4081224"/>
                  <a:ext cx="194400" cy="117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16">
              <p14:nvContentPartPr>
                <p14:cNvPr id="298" name="잉크 297">
                  <a:extLst>
                    <a:ext uri="{FF2B5EF4-FFF2-40B4-BE49-F238E27FC236}">
                      <a16:creationId xmlns:a16="http://schemas.microsoft.com/office/drawing/2014/main" id="{B1745B9A-3247-4B2E-802B-BBD7FA5FE58E}"/>
                    </a:ext>
                  </a:extLst>
                </p14:cNvPr>
                <p14:cNvContentPartPr/>
                <p14:nvPr/>
              </p14:nvContentPartPr>
              <p14:xfrm>
                <a:off x="7872984" y="3913104"/>
                <a:ext cx="135720" cy="142920"/>
              </p14:xfrm>
            </p:contentPart>
          </mc:Choice>
          <mc:Fallback>
            <p:pic>
              <p:nvPicPr>
                <p:cNvPr id="298" name="잉크 297">
                  <a:extLst>
                    <a:ext uri="{FF2B5EF4-FFF2-40B4-BE49-F238E27FC236}">
                      <a16:creationId xmlns:a16="http://schemas.microsoft.com/office/drawing/2014/main" id="{B1745B9A-3247-4B2E-802B-BBD7FA5FE58E}"/>
                    </a:ext>
                  </a:extLst>
                </p:cNvPr>
                <p:cNvPicPr/>
                <p:nvPr/>
              </p:nvPicPr>
              <p:blipFill>
                <a:blip r:embed="rId517"/>
                <a:stretch>
                  <a:fillRect/>
                </a:stretch>
              </p:blipFill>
              <p:spPr>
                <a:xfrm>
                  <a:off x="7863960" y="3904104"/>
                  <a:ext cx="153407" cy="160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18">
              <p14:nvContentPartPr>
                <p14:cNvPr id="299" name="잉크 298">
                  <a:extLst>
                    <a:ext uri="{FF2B5EF4-FFF2-40B4-BE49-F238E27FC236}">
                      <a16:creationId xmlns:a16="http://schemas.microsoft.com/office/drawing/2014/main" id="{2EBA01F3-4D4D-4276-A8ED-7A0D28C48ED1}"/>
                    </a:ext>
                  </a:extLst>
                </p14:cNvPr>
                <p14:cNvContentPartPr/>
                <p14:nvPr/>
              </p14:nvContentPartPr>
              <p14:xfrm>
                <a:off x="8016984" y="3854424"/>
                <a:ext cx="20520" cy="203400"/>
              </p14:xfrm>
            </p:contentPart>
          </mc:Choice>
          <mc:Fallback>
            <p:pic>
              <p:nvPicPr>
                <p:cNvPr id="299" name="잉크 298">
                  <a:extLst>
                    <a:ext uri="{FF2B5EF4-FFF2-40B4-BE49-F238E27FC236}">
                      <a16:creationId xmlns:a16="http://schemas.microsoft.com/office/drawing/2014/main" id="{2EBA01F3-4D4D-4276-A8ED-7A0D28C48ED1}"/>
                    </a:ext>
                  </a:extLst>
                </p:cNvPr>
                <p:cNvPicPr/>
                <p:nvPr/>
              </p:nvPicPr>
              <p:blipFill>
                <a:blip r:embed="rId519"/>
                <a:stretch>
                  <a:fillRect/>
                </a:stretch>
              </p:blipFill>
              <p:spPr>
                <a:xfrm>
                  <a:off x="8007984" y="3845424"/>
                  <a:ext cx="38160" cy="221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20">
              <p14:nvContentPartPr>
                <p14:cNvPr id="300" name="잉크 299">
                  <a:extLst>
                    <a:ext uri="{FF2B5EF4-FFF2-40B4-BE49-F238E27FC236}">
                      <a16:creationId xmlns:a16="http://schemas.microsoft.com/office/drawing/2014/main" id="{98F6923C-8FDF-4F95-B11A-C046B450C5B5}"/>
                    </a:ext>
                  </a:extLst>
                </p14:cNvPr>
                <p14:cNvContentPartPr/>
                <p14:nvPr/>
              </p14:nvContentPartPr>
              <p14:xfrm>
                <a:off x="7916904" y="4068264"/>
                <a:ext cx="154440" cy="114480"/>
              </p14:xfrm>
            </p:contentPart>
          </mc:Choice>
          <mc:Fallback>
            <p:pic>
              <p:nvPicPr>
                <p:cNvPr id="300" name="잉크 299">
                  <a:extLst>
                    <a:ext uri="{FF2B5EF4-FFF2-40B4-BE49-F238E27FC236}">
                      <a16:creationId xmlns:a16="http://schemas.microsoft.com/office/drawing/2014/main" id="{98F6923C-8FDF-4F95-B11A-C046B450C5B5}"/>
                    </a:ext>
                  </a:extLst>
                </p:cNvPr>
                <p:cNvPicPr/>
                <p:nvPr/>
              </p:nvPicPr>
              <p:blipFill>
                <a:blip r:embed="rId521"/>
                <a:stretch>
                  <a:fillRect/>
                </a:stretch>
              </p:blipFill>
              <p:spPr>
                <a:xfrm>
                  <a:off x="7907904" y="4059264"/>
                  <a:ext cx="172080" cy="13212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355" name="그룹 354">
            <a:extLst>
              <a:ext uri="{FF2B5EF4-FFF2-40B4-BE49-F238E27FC236}">
                <a16:creationId xmlns:a16="http://schemas.microsoft.com/office/drawing/2014/main" id="{CCB807EA-4623-4CEB-A33F-1B4B107F5314}"/>
              </a:ext>
            </a:extLst>
          </p:cNvPr>
          <p:cNvGrpSpPr/>
          <p:nvPr/>
        </p:nvGrpSpPr>
        <p:grpSpPr>
          <a:xfrm>
            <a:off x="368424" y="4610064"/>
            <a:ext cx="3633840" cy="394920"/>
            <a:chOff x="368424" y="4610064"/>
            <a:chExt cx="3633840" cy="3949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522">
              <p14:nvContentPartPr>
                <p14:cNvPr id="303" name="잉크 302">
                  <a:extLst>
                    <a:ext uri="{FF2B5EF4-FFF2-40B4-BE49-F238E27FC236}">
                      <a16:creationId xmlns:a16="http://schemas.microsoft.com/office/drawing/2014/main" id="{C01038B8-95E3-4619-A2FB-DB37CEAA1588}"/>
                    </a:ext>
                  </a:extLst>
                </p14:cNvPr>
                <p14:cNvContentPartPr/>
                <p14:nvPr/>
              </p14:nvContentPartPr>
              <p14:xfrm>
                <a:off x="368424" y="4682064"/>
                <a:ext cx="208800" cy="209160"/>
              </p14:xfrm>
            </p:contentPart>
          </mc:Choice>
          <mc:Fallback>
            <p:pic>
              <p:nvPicPr>
                <p:cNvPr id="303" name="잉크 302">
                  <a:extLst>
                    <a:ext uri="{FF2B5EF4-FFF2-40B4-BE49-F238E27FC236}">
                      <a16:creationId xmlns:a16="http://schemas.microsoft.com/office/drawing/2014/main" id="{C01038B8-95E3-4619-A2FB-DB37CEAA1588}"/>
                    </a:ext>
                  </a:extLst>
                </p:cNvPr>
                <p:cNvPicPr/>
                <p:nvPr/>
              </p:nvPicPr>
              <p:blipFill>
                <a:blip r:embed="rId523"/>
                <a:stretch>
                  <a:fillRect/>
                </a:stretch>
              </p:blipFill>
              <p:spPr>
                <a:xfrm>
                  <a:off x="359424" y="4673064"/>
                  <a:ext cx="226440" cy="226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24">
              <p14:nvContentPartPr>
                <p14:cNvPr id="304" name="잉크 303">
                  <a:extLst>
                    <a:ext uri="{FF2B5EF4-FFF2-40B4-BE49-F238E27FC236}">
                      <a16:creationId xmlns:a16="http://schemas.microsoft.com/office/drawing/2014/main" id="{24D0A4E6-19A7-4790-9448-95BEFE158E26}"/>
                    </a:ext>
                  </a:extLst>
                </p14:cNvPr>
                <p14:cNvContentPartPr/>
                <p14:nvPr/>
              </p14:nvContentPartPr>
              <p14:xfrm>
                <a:off x="620424" y="4854864"/>
                <a:ext cx="61920" cy="67320"/>
              </p14:xfrm>
            </p:contentPart>
          </mc:Choice>
          <mc:Fallback>
            <p:pic>
              <p:nvPicPr>
                <p:cNvPr id="304" name="잉크 303">
                  <a:extLst>
                    <a:ext uri="{FF2B5EF4-FFF2-40B4-BE49-F238E27FC236}">
                      <a16:creationId xmlns:a16="http://schemas.microsoft.com/office/drawing/2014/main" id="{24D0A4E6-19A7-4790-9448-95BEFE158E26}"/>
                    </a:ext>
                  </a:extLst>
                </p:cNvPr>
                <p:cNvPicPr/>
                <p:nvPr/>
              </p:nvPicPr>
              <p:blipFill>
                <a:blip r:embed="rId525"/>
                <a:stretch>
                  <a:fillRect/>
                </a:stretch>
              </p:blipFill>
              <p:spPr>
                <a:xfrm>
                  <a:off x="611424" y="4845864"/>
                  <a:ext cx="79560" cy="84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26">
              <p14:nvContentPartPr>
                <p14:cNvPr id="306" name="잉크 305">
                  <a:extLst>
                    <a:ext uri="{FF2B5EF4-FFF2-40B4-BE49-F238E27FC236}">
                      <a16:creationId xmlns:a16="http://schemas.microsoft.com/office/drawing/2014/main" id="{2E6D9F17-FA53-49BB-B0E6-9349E73B8A1F}"/>
                    </a:ext>
                  </a:extLst>
                </p14:cNvPr>
                <p14:cNvContentPartPr/>
                <p14:nvPr/>
              </p14:nvContentPartPr>
              <p14:xfrm>
                <a:off x="870624" y="4610064"/>
                <a:ext cx="190800" cy="257040"/>
              </p14:xfrm>
            </p:contentPart>
          </mc:Choice>
          <mc:Fallback>
            <p:pic>
              <p:nvPicPr>
                <p:cNvPr id="306" name="잉크 305">
                  <a:extLst>
                    <a:ext uri="{FF2B5EF4-FFF2-40B4-BE49-F238E27FC236}">
                      <a16:creationId xmlns:a16="http://schemas.microsoft.com/office/drawing/2014/main" id="{2E6D9F17-FA53-49BB-B0E6-9349E73B8A1F}"/>
                    </a:ext>
                  </a:extLst>
                </p:cNvPr>
                <p:cNvPicPr/>
                <p:nvPr/>
              </p:nvPicPr>
              <p:blipFill>
                <a:blip r:embed="rId527"/>
                <a:stretch>
                  <a:fillRect/>
                </a:stretch>
              </p:blipFill>
              <p:spPr>
                <a:xfrm>
                  <a:off x="861624" y="4601077"/>
                  <a:ext cx="208440" cy="27465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28">
              <p14:nvContentPartPr>
                <p14:cNvPr id="307" name="잉크 306">
                  <a:extLst>
                    <a:ext uri="{FF2B5EF4-FFF2-40B4-BE49-F238E27FC236}">
                      <a16:creationId xmlns:a16="http://schemas.microsoft.com/office/drawing/2014/main" id="{375B2602-0207-49FD-9A57-C0147B7158B0}"/>
                    </a:ext>
                  </a:extLst>
                </p14:cNvPr>
                <p14:cNvContentPartPr/>
                <p14:nvPr/>
              </p14:nvContentPartPr>
              <p14:xfrm>
                <a:off x="1197144" y="4658664"/>
                <a:ext cx="88200" cy="113760"/>
              </p14:xfrm>
            </p:contentPart>
          </mc:Choice>
          <mc:Fallback>
            <p:pic>
              <p:nvPicPr>
                <p:cNvPr id="307" name="잉크 306">
                  <a:extLst>
                    <a:ext uri="{FF2B5EF4-FFF2-40B4-BE49-F238E27FC236}">
                      <a16:creationId xmlns:a16="http://schemas.microsoft.com/office/drawing/2014/main" id="{375B2602-0207-49FD-9A57-C0147B7158B0}"/>
                    </a:ext>
                  </a:extLst>
                </p:cNvPr>
                <p:cNvPicPr/>
                <p:nvPr/>
              </p:nvPicPr>
              <p:blipFill>
                <a:blip r:embed="rId529"/>
                <a:stretch>
                  <a:fillRect/>
                </a:stretch>
              </p:blipFill>
              <p:spPr>
                <a:xfrm>
                  <a:off x="1188144" y="4649664"/>
                  <a:ext cx="105840" cy="131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30">
              <p14:nvContentPartPr>
                <p14:cNvPr id="308" name="잉크 307">
                  <a:extLst>
                    <a:ext uri="{FF2B5EF4-FFF2-40B4-BE49-F238E27FC236}">
                      <a16:creationId xmlns:a16="http://schemas.microsoft.com/office/drawing/2014/main" id="{50181E97-38A8-4BC1-A046-071AF9AAD221}"/>
                    </a:ext>
                  </a:extLst>
                </p14:cNvPr>
                <p14:cNvContentPartPr/>
                <p14:nvPr/>
              </p14:nvContentPartPr>
              <p14:xfrm>
                <a:off x="1273824" y="4674864"/>
                <a:ext cx="84600" cy="104400"/>
              </p14:xfrm>
            </p:contentPart>
          </mc:Choice>
          <mc:Fallback>
            <p:pic>
              <p:nvPicPr>
                <p:cNvPr id="308" name="잉크 307">
                  <a:extLst>
                    <a:ext uri="{FF2B5EF4-FFF2-40B4-BE49-F238E27FC236}">
                      <a16:creationId xmlns:a16="http://schemas.microsoft.com/office/drawing/2014/main" id="{50181E97-38A8-4BC1-A046-071AF9AAD221}"/>
                    </a:ext>
                  </a:extLst>
                </p:cNvPr>
                <p:cNvPicPr/>
                <p:nvPr/>
              </p:nvPicPr>
              <p:blipFill>
                <a:blip r:embed="rId531"/>
                <a:stretch>
                  <a:fillRect/>
                </a:stretch>
              </p:blipFill>
              <p:spPr>
                <a:xfrm>
                  <a:off x="1264824" y="4665864"/>
                  <a:ext cx="102240" cy="122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32">
              <p14:nvContentPartPr>
                <p14:cNvPr id="309" name="잉크 308">
                  <a:extLst>
                    <a:ext uri="{FF2B5EF4-FFF2-40B4-BE49-F238E27FC236}">
                      <a16:creationId xmlns:a16="http://schemas.microsoft.com/office/drawing/2014/main" id="{718F1965-87FE-4B97-A858-71A88E125436}"/>
                    </a:ext>
                  </a:extLst>
                </p14:cNvPr>
                <p14:cNvContentPartPr/>
                <p14:nvPr/>
              </p14:nvContentPartPr>
              <p14:xfrm>
                <a:off x="1210104" y="4776744"/>
                <a:ext cx="168480" cy="26640"/>
              </p14:xfrm>
            </p:contentPart>
          </mc:Choice>
          <mc:Fallback>
            <p:pic>
              <p:nvPicPr>
                <p:cNvPr id="309" name="잉크 308">
                  <a:extLst>
                    <a:ext uri="{FF2B5EF4-FFF2-40B4-BE49-F238E27FC236}">
                      <a16:creationId xmlns:a16="http://schemas.microsoft.com/office/drawing/2014/main" id="{718F1965-87FE-4B97-A858-71A88E125436}"/>
                    </a:ext>
                  </a:extLst>
                </p:cNvPr>
                <p:cNvPicPr/>
                <p:nvPr/>
              </p:nvPicPr>
              <p:blipFill>
                <a:blip r:embed="rId533"/>
                <a:stretch>
                  <a:fillRect/>
                </a:stretch>
              </p:blipFill>
              <p:spPr>
                <a:xfrm>
                  <a:off x="1201104" y="4767744"/>
                  <a:ext cx="186120" cy="44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34">
              <p14:nvContentPartPr>
                <p14:cNvPr id="310" name="잉크 309">
                  <a:extLst>
                    <a:ext uri="{FF2B5EF4-FFF2-40B4-BE49-F238E27FC236}">
                      <a16:creationId xmlns:a16="http://schemas.microsoft.com/office/drawing/2014/main" id="{2CA1A8B9-FED0-4BB8-9C9B-D65634DDAEA6}"/>
                    </a:ext>
                  </a:extLst>
                </p14:cNvPr>
                <p14:cNvContentPartPr/>
                <p14:nvPr/>
              </p14:nvContentPartPr>
              <p14:xfrm>
                <a:off x="1229904" y="4815984"/>
                <a:ext cx="180720" cy="34200"/>
              </p14:xfrm>
            </p:contentPart>
          </mc:Choice>
          <mc:Fallback>
            <p:pic>
              <p:nvPicPr>
                <p:cNvPr id="310" name="잉크 309">
                  <a:extLst>
                    <a:ext uri="{FF2B5EF4-FFF2-40B4-BE49-F238E27FC236}">
                      <a16:creationId xmlns:a16="http://schemas.microsoft.com/office/drawing/2014/main" id="{2CA1A8B9-FED0-4BB8-9C9B-D65634DDAEA6}"/>
                    </a:ext>
                  </a:extLst>
                </p:cNvPr>
                <p:cNvPicPr/>
                <p:nvPr/>
              </p:nvPicPr>
              <p:blipFill>
                <a:blip r:embed="rId535"/>
                <a:stretch>
                  <a:fillRect/>
                </a:stretch>
              </p:blipFill>
              <p:spPr>
                <a:xfrm>
                  <a:off x="1220904" y="4806984"/>
                  <a:ext cx="198360" cy="51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36">
              <p14:nvContentPartPr>
                <p14:cNvPr id="311" name="잉크 310">
                  <a:extLst>
                    <a:ext uri="{FF2B5EF4-FFF2-40B4-BE49-F238E27FC236}">
                      <a16:creationId xmlns:a16="http://schemas.microsoft.com/office/drawing/2014/main" id="{11577071-B211-4857-8F98-8CC928CBF179}"/>
                    </a:ext>
                  </a:extLst>
                </p14:cNvPr>
                <p14:cNvContentPartPr/>
                <p14:nvPr/>
              </p14:nvContentPartPr>
              <p14:xfrm>
                <a:off x="1249704" y="4833984"/>
                <a:ext cx="129240" cy="167760"/>
              </p14:xfrm>
            </p:contentPart>
          </mc:Choice>
          <mc:Fallback>
            <p:pic>
              <p:nvPicPr>
                <p:cNvPr id="311" name="잉크 310">
                  <a:extLst>
                    <a:ext uri="{FF2B5EF4-FFF2-40B4-BE49-F238E27FC236}">
                      <a16:creationId xmlns:a16="http://schemas.microsoft.com/office/drawing/2014/main" id="{11577071-B211-4857-8F98-8CC928CBF179}"/>
                    </a:ext>
                  </a:extLst>
                </p:cNvPr>
                <p:cNvPicPr/>
                <p:nvPr/>
              </p:nvPicPr>
              <p:blipFill>
                <a:blip r:embed="rId537"/>
                <a:stretch>
                  <a:fillRect/>
                </a:stretch>
              </p:blipFill>
              <p:spPr>
                <a:xfrm>
                  <a:off x="1240704" y="4824984"/>
                  <a:ext cx="146880" cy="185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38">
              <p14:nvContentPartPr>
                <p14:cNvPr id="312" name="잉크 311">
                  <a:extLst>
                    <a:ext uri="{FF2B5EF4-FFF2-40B4-BE49-F238E27FC236}">
                      <a16:creationId xmlns:a16="http://schemas.microsoft.com/office/drawing/2014/main" id="{A38F1838-BB78-40DE-B595-47FEDD95C0F1}"/>
                    </a:ext>
                  </a:extLst>
                </p14:cNvPr>
                <p14:cNvContentPartPr/>
                <p14:nvPr/>
              </p14:nvContentPartPr>
              <p14:xfrm>
                <a:off x="1254024" y="4905984"/>
                <a:ext cx="138960" cy="47160"/>
              </p14:xfrm>
            </p:contentPart>
          </mc:Choice>
          <mc:Fallback>
            <p:pic>
              <p:nvPicPr>
                <p:cNvPr id="312" name="잉크 311">
                  <a:extLst>
                    <a:ext uri="{FF2B5EF4-FFF2-40B4-BE49-F238E27FC236}">
                      <a16:creationId xmlns:a16="http://schemas.microsoft.com/office/drawing/2014/main" id="{A38F1838-BB78-40DE-B595-47FEDD95C0F1}"/>
                    </a:ext>
                  </a:extLst>
                </p:cNvPr>
                <p:cNvPicPr/>
                <p:nvPr/>
              </p:nvPicPr>
              <p:blipFill>
                <a:blip r:embed="rId539"/>
                <a:stretch>
                  <a:fillRect/>
                </a:stretch>
              </p:blipFill>
              <p:spPr>
                <a:xfrm>
                  <a:off x="1245024" y="4896984"/>
                  <a:ext cx="156600" cy="64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40">
              <p14:nvContentPartPr>
                <p14:cNvPr id="313" name="잉크 312">
                  <a:extLst>
                    <a:ext uri="{FF2B5EF4-FFF2-40B4-BE49-F238E27FC236}">
                      <a16:creationId xmlns:a16="http://schemas.microsoft.com/office/drawing/2014/main" id="{2FEE854D-FCBB-4D34-AD50-76057A17346F}"/>
                    </a:ext>
                  </a:extLst>
                </p14:cNvPr>
                <p14:cNvContentPartPr/>
                <p14:nvPr/>
              </p14:nvContentPartPr>
              <p14:xfrm>
                <a:off x="1396224" y="4643184"/>
                <a:ext cx="98280" cy="226080"/>
              </p14:xfrm>
            </p:contentPart>
          </mc:Choice>
          <mc:Fallback>
            <p:pic>
              <p:nvPicPr>
                <p:cNvPr id="313" name="잉크 312">
                  <a:extLst>
                    <a:ext uri="{FF2B5EF4-FFF2-40B4-BE49-F238E27FC236}">
                      <a16:creationId xmlns:a16="http://schemas.microsoft.com/office/drawing/2014/main" id="{2FEE854D-FCBB-4D34-AD50-76057A17346F}"/>
                    </a:ext>
                  </a:extLst>
                </p:cNvPr>
                <p:cNvPicPr/>
                <p:nvPr/>
              </p:nvPicPr>
              <p:blipFill>
                <a:blip r:embed="rId541"/>
                <a:stretch>
                  <a:fillRect/>
                </a:stretch>
              </p:blipFill>
              <p:spPr>
                <a:xfrm>
                  <a:off x="1387224" y="4634170"/>
                  <a:ext cx="115920" cy="24374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42">
              <p14:nvContentPartPr>
                <p14:cNvPr id="314" name="잉크 313">
                  <a:extLst>
                    <a:ext uri="{FF2B5EF4-FFF2-40B4-BE49-F238E27FC236}">
                      <a16:creationId xmlns:a16="http://schemas.microsoft.com/office/drawing/2014/main" id="{31A8A7AF-56FC-4A17-B406-E908D1E70411}"/>
                    </a:ext>
                  </a:extLst>
                </p14:cNvPr>
                <p14:cNvContentPartPr/>
                <p14:nvPr/>
              </p14:nvContentPartPr>
              <p14:xfrm>
                <a:off x="1413864" y="4779624"/>
                <a:ext cx="134280" cy="15480"/>
              </p14:xfrm>
            </p:contentPart>
          </mc:Choice>
          <mc:Fallback>
            <p:pic>
              <p:nvPicPr>
                <p:cNvPr id="314" name="잉크 313">
                  <a:extLst>
                    <a:ext uri="{FF2B5EF4-FFF2-40B4-BE49-F238E27FC236}">
                      <a16:creationId xmlns:a16="http://schemas.microsoft.com/office/drawing/2014/main" id="{31A8A7AF-56FC-4A17-B406-E908D1E70411}"/>
                    </a:ext>
                  </a:extLst>
                </p:cNvPr>
                <p:cNvPicPr/>
                <p:nvPr/>
              </p:nvPicPr>
              <p:blipFill>
                <a:blip r:embed="rId543"/>
                <a:stretch>
                  <a:fillRect/>
                </a:stretch>
              </p:blipFill>
              <p:spPr>
                <a:xfrm>
                  <a:off x="1404864" y="4770624"/>
                  <a:ext cx="151920" cy="33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44">
              <p14:nvContentPartPr>
                <p14:cNvPr id="315" name="잉크 314">
                  <a:extLst>
                    <a:ext uri="{FF2B5EF4-FFF2-40B4-BE49-F238E27FC236}">
                      <a16:creationId xmlns:a16="http://schemas.microsoft.com/office/drawing/2014/main" id="{7CD9BF62-520E-46FE-BBEB-61742F11194E}"/>
                    </a:ext>
                  </a:extLst>
                </p14:cNvPr>
                <p14:cNvContentPartPr/>
                <p14:nvPr/>
              </p14:nvContentPartPr>
              <p14:xfrm>
                <a:off x="1541664" y="4758384"/>
                <a:ext cx="10080" cy="109440"/>
              </p14:xfrm>
            </p:contentPart>
          </mc:Choice>
          <mc:Fallback>
            <p:pic>
              <p:nvPicPr>
                <p:cNvPr id="315" name="잉크 314">
                  <a:extLst>
                    <a:ext uri="{FF2B5EF4-FFF2-40B4-BE49-F238E27FC236}">
                      <a16:creationId xmlns:a16="http://schemas.microsoft.com/office/drawing/2014/main" id="{7CD9BF62-520E-46FE-BBEB-61742F11194E}"/>
                    </a:ext>
                  </a:extLst>
                </p:cNvPr>
                <p:cNvPicPr/>
                <p:nvPr/>
              </p:nvPicPr>
              <p:blipFill>
                <a:blip r:embed="rId545"/>
                <a:stretch>
                  <a:fillRect/>
                </a:stretch>
              </p:blipFill>
              <p:spPr>
                <a:xfrm>
                  <a:off x="1532664" y="4749384"/>
                  <a:ext cx="27720" cy="127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46">
              <p14:nvContentPartPr>
                <p14:cNvPr id="316" name="잉크 315">
                  <a:extLst>
                    <a:ext uri="{FF2B5EF4-FFF2-40B4-BE49-F238E27FC236}">
                      <a16:creationId xmlns:a16="http://schemas.microsoft.com/office/drawing/2014/main" id="{5A4A6255-B0A5-44F7-8970-913F8D7FDD73}"/>
                    </a:ext>
                  </a:extLst>
                </p14:cNvPr>
                <p14:cNvContentPartPr/>
                <p14:nvPr/>
              </p14:nvContentPartPr>
              <p14:xfrm>
                <a:off x="1591704" y="4728144"/>
                <a:ext cx="37440" cy="218160"/>
              </p14:xfrm>
            </p:contentPart>
          </mc:Choice>
          <mc:Fallback>
            <p:pic>
              <p:nvPicPr>
                <p:cNvPr id="316" name="잉크 315">
                  <a:extLst>
                    <a:ext uri="{FF2B5EF4-FFF2-40B4-BE49-F238E27FC236}">
                      <a16:creationId xmlns:a16="http://schemas.microsoft.com/office/drawing/2014/main" id="{5A4A6255-B0A5-44F7-8970-913F8D7FDD73}"/>
                    </a:ext>
                  </a:extLst>
                </p:cNvPr>
                <p:cNvPicPr/>
                <p:nvPr/>
              </p:nvPicPr>
              <p:blipFill>
                <a:blip r:embed="rId547"/>
                <a:stretch>
                  <a:fillRect/>
                </a:stretch>
              </p:blipFill>
              <p:spPr>
                <a:xfrm>
                  <a:off x="1582704" y="4719144"/>
                  <a:ext cx="55080" cy="235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48">
              <p14:nvContentPartPr>
                <p14:cNvPr id="317" name="잉크 316">
                  <a:extLst>
                    <a:ext uri="{FF2B5EF4-FFF2-40B4-BE49-F238E27FC236}">
                      <a16:creationId xmlns:a16="http://schemas.microsoft.com/office/drawing/2014/main" id="{CCB32ADD-7277-49E9-82B5-F3B7B2714330}"/>
                    </a:ext>
                  </a:extLst>
                </p14:cNvPr>
                <p14:cNvContentPartPr/>
                <p14:nvPr/>
              </p14:nvContentPartPr>
              <p14:xfrm>
                <a:off x="1733184" y="4663704"/>
                <a:ext cx="156960" cy="27720"/>
              </p14:xfrm>
            </p:contentPart>
          </mc:Choice>
          <mc:Fallback>
            <p:pic>
              <p:nvPicPr>
                <p:cNvPr id="317" name="잉크 316">
                  <a:extLst>
                    <a:ext uri="{FF2B5EF4-FFF2-40B4-BE49-F238E27FC236}">
                      <a16:creationId xmlns:a16="http://schemas.microsoft.com/office/drawing/2014/main" id="{CCB32ADD-7277-49E9-82B5-F3B7B2714330}"/>
                    </a:ext>
                  </a:extLst>
                </p:cNvPr>
                <p:cNvPicPr/>
                <p:nvPr/>
              </p:nvPicPr>
              <p:blipFill>
                <a:blip r:embed="rId549"/>
                <a:stretch>
                  <a:fillRect/>
                </a:stretch>
              </p:blipFill>
              <p:spPr>
                <a:xfrm>
                  <a:off x="1724184" y="4654704"/>
                  <a:ext cx="174600" cy="45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50">
              <p14:nvContentPartPr>
                <p14:cNvPr id="318" name="잉크 317">
                  <a:extLst>
                    <a:ext uri="{FF2B5EF4-FFF2-40B4-BE49-F238E27FC236}">
                      <a16:creationId xmlns:a16="http://schemas.microsoft.com/office/drawing/2014/main" id="{03A41FDE-F344-4B61-80A7-F8069EFC361D}"/>
                    </a:ext>
                  </a:extLst>
                </p14:cNvPr>
                <p14:cNvContentPartPr/>
                <p14:nvPr/>
              </p14:nvContentPartPr>
              <p14:xfrm>
                <a:off x="1765584" y="4682784"/>
                <a:ext cx="152640" cy="92520"/>
              </p14:xfrm>
            </p:contentPart>
          </mc:Choice>
          <mc:Fallback>
            <p:pic>
              <p:nvPicPr>
                <p:cNvPr id="318" name="잉크 317">
                  <a:extLst>
                    <a:ext uri="{FF2B5EF4-FFF2-40B4-BE49-F238E27FC236}">
                      <a16:creationId xmlns:a16="http://schemas.microsoft.com/office/drawing/2014/main" id="{03A41FDE-F344-4B61-80A7-F8069EFC361D}"/>
                    </a:ext>
                  </a:extLst>
                </p:cNvPr>
                <p:cNvPicPr/>
                <p:nvPr/>
              </p:nvPicPr>
              <p:blipFill>
                <a:blip r:embed="rId551"/>
                <a:stretch>
                  <a:fillRect/>
                </a:stretch>
              </p:blipFill>
              <p:spPr>
                <a:xfrm>
                  <a:off x="1756584" y="4673784"/>
                  <a:ext cx="170280" cy="110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52">
              <p14:nvContentPartPr>
                <p14:cNvPr id="319" name="잉크 318">
                  <a:extLst>
                    <a:ext uri="{FF2B5EF4-FFF2-40B4-BE49-F238E27FC236}">
                      <a16:creationId xmlns:a16="http://schemas.microsoft.com/office/drawing/2014/main" id="{69C85E0E-5400-4EF3-A679-18F28B359F8B}"/>
                    </a:ext>
                  </a:extLst>
                </p14:cNvPr>
                <p14:cNvContentPartPr/>
                <p14:nvPr/>
              </p14:nvContentPartPr>
              <p14:xfrm>
                <a:off x="1858824" y="4775664"/>
                <a:ext cx="23040" cy="102600"/>
              </p14:xfrm>
            </p:contentPart>
          </mc:Choice>
          <mc:Fallback>
            <p:pic>
              <p:nvPicPr>
                <p:cNvPr id="319" name="잉크 318">
                  <a:extLst>
                    <a:ext uri="{FF2B5EF4-FFF2-40B4-BE49-F238E27FC236}">
                      <a16:creationId xmlns:a16="http://schemas.microsoft.com/office/drawing/2014/main" id="{69C85E0E-5400-4EF3-A679-18F28B359F8B}"/>
                    </a:ext>
                  </a:extLst>
                </p:cNvPr>
                <p:cNvPicPr/>
                <p:nvPr/>
              </p:nvPicPr>
              <p:blipFill>
                <a:blip r:embed="rId553"/>
                <a:stretch>
                  <a:fillRect/>
                </a:stretch>
              </p:blipFill>
              <p:spPr>
                <a:xfrm>
                  <a:off x="1849824" y="4766664"/>
                  <a:ext cx="40680" cy="120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54">
              <p14:nvContentPartPr>
                <p14:cNvPr id="320" name="잉크 319">
                  <a:extLst>
                    <a:ext uri="{FF2B5EF4-FFF2-40B4-BE49-F238E27FC236}">
                      <a16:creationId xmlns:a16="http://schemas.microsoft.com/office/drawing/2014/main" id="{1D657E01-6EE2-4DF1-9ECA-A41BA015D6C4}"/>
                    </a:ext>
                  </a:extLst>
                </p14:cNvPr>
                <p14:cNvContentPartPr/>
                <p14:nvPr/>
              </p14:nvContentPartPr>
              <p14:xfrm>
                <a:off x="1789704" y="4867464"/>
                <a:ext cx="165600" cy="23400"/>
              </p14:xfrm>
            </p:contentPart>
          </mc:Choice>
          <mc:Fallback>
            <p:pic>
              <p:nvPicPr>
                <p:cNvPr id="320" name="잉크 319">
                  <a:extLst>
                    <a:ext uri="{FF2B5EF4-FFF2-40B4-BE49-F238E27FC236}">
                      <a16:creationId xmlns:a16="http://schemas.microsoft.com/office/drawing/2014/main" id="{1D657E01-6EE2-4DF1-9ECA-A41BA015D6C4}"/>
                    </a:ext>
                  </a:extLst>
                </p:cNvPr>
                <p:cNvPicPr/>
                <p:nvPr/>
              </p:nvPicPr>
              <p:blipFill>
                <a:blip r:embed="rId555"/>
                <a:stretch>
                  <a:fillRect/>
                </a:stretch>
              </p:blipFill>
              <p:spPr>
                <a:xfrm>
                  <a:off x="1780704" y="4858464"/>
                  <a:ext cx="183240" cy="41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56">
              <p14:nvContentPartPr>
                <p14:cNvPr id="321" name="잉크 320">
                  <a:extLst>
                    <a:ext uri="{FF2B5EF4-FFF2-40B4-BE49-F238E27FC236}">
                      <a16:creationId xmlns:a16="http://schemas.microsoft.com/office/drawing/2014/main" id="{95ADE61A-95A9-4AD6-8C22-C96CDC8154A7}"/>
                    </a:ext>
                  </a:extLst>
                </p14:cNvPr>
                <p14:cNvContentPartPr/>
                <p14:nvPr/>
              </p14:nvContentPartPr>
              <p14:xfrm>
                <a:off x="1923984" y="4678464"/>
                <a:ext cx="111600" cy="79560"/>
              </p14:xfrm>
            </p:contentPart>
          </mc:Choice>
          <mc:Fallback>
            <p:pic>
              <p:nvPicPr>
                <p:cNvPr id="321" name="잉크 320">
                  <a:extLst>
                    <a:ext uri="{FF2B5EF4-FFF2-40B4-BE49-F238E27FC236}">
                      <a16:creationId xmlns:a16="http://schemas.microsoft.com/office/drawing/2014/main" id="{95ADE61A-95A9-4AD6-8C22-C96CDC8154A7}"/>
                    </a:ext>
                  </a:extLst>
                </p:cNvPr>
                <p:cNvPicPr/>
                <p:nvPr/>
              </p:nvPicPr>
              <p:blipFill>
                <a:blip r:embed="rId557"/>
                <a:stretch>
                  <a:fillRect/>
                </a:stretch>
              </p:blipFill>
              <p:spPr>
                <a:xfrm>
                  <a:off x="1914984" y="4669464"/>
                  <a:ext cx="129240" cy="97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58">
              <p14:nvContentPartPr>
                <p14:cNvPr id="322" name="잉크 321">
                  <a:extLst>
                    <a:ext uri="{FF2B5EF4-FFF2-40B4-BE49-F238E27FC236}">
                      <a16:creationId xmlns:a16="http://schemas.microsoft.com/office/drawing/2014/main" id="{4516AC34-6276-4AA5-8FCA-DCD1171CB42E}"/>
                    </a:ext>
                  </a:extLst>
                </p14:cNvPr>
                <p14:cNvContentPartPr/>
                <p14:nvPr/>
              </p14:nvContentPartPr>
              <p14:xfrm>
                <a:off x="1938024" y="4684224"/>
                <a:ext cx="127080" cy="109440"/>
              </p14:xfrm>
            </p:contentPart>
          </mc:Choice>
          <mc:Fallback>
            <p:pic>
              <p:nvPicPr>
                <p:cNvPr id="322" name="잉크 321">
                  <a:extLst>
                    <a:ext uri="{FF2B5EF4-FFF2-40B4-BE49-F238E27FC236}">
                      <a16:creationId xmlns:a16="http://schemas.microsoft.com/office/drawing/2014/main" id="{4516AC34-6276-4AA5-8FCA-DCD1171CB42E}"/>
                    </a:ext>
                  </a:extLst>
                </p:cNvPr>
                <p:cNvPicPr/>
                <p:nvPr/>
              </p:nvPicPr>
              <p:blipFill>
                <a:blip r:embed="rId559"/>
                <a:stretch>
                  <a:fillRect/>
                </a:stretch>
              </p:blipFill>
              <p:spPr>
                <a:xfrm>
                  <a:off x="1929024" y="4675224"/>
                  <a:ext cx="144720" cy="127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60">
              <p14:nvContentPartPr>
                <p14:cNvPr id="323" name="잉크 322">
                  <a:extLst>
                    <a:ext uri="{FF2B5EF4-FFF2-40B4-BE49-F238E27FC236}">
                      <a16:creationId xmlns:a16="http://schemas.microsoft.com/office/drawing/2014/main" id="{2E9E111F-9888-4851-9196-AC1608A8600B}"/>
                    </a:ext>
                  </a:extLst>
                </p14:cNvPr>
                <p14:cNvContentPartPr/>
                <p14:nvPr/>
              </p14:nvContentPartPr>
              <p14:xfrm>
                <a:off x="2066184" y="4650024"/>
                <a:ext cx="28440" cy="160200"/>
              </p14:xfrm>
            </p:contentPart>
          </mc:Choice>
          <mc:Fallback>
            <p:pic>
              <p:nvPicPr>
                <p:cNvPr id="323" name="잉크 322">
                  <a:extLst>
                    <a:ext uri="{FF2B5EF4-FFF2-40B4-BE49-F238E27FC236}">
                      <a16:creationId xmlns:a16="http://schemas.microsoft.com/office/drawing/2014/main" id="{2E9E111F-9888-4851-9196-AC1608A8600B}"/>
                    </a:ext>
                  </a:extLst>
                </p:cNvPr>
                <p:cNvPicPr/>
                <p:nvPr/>
              </p:nvPicPr>
              <p:blipFill>
                <a:blip r:embed="rId561"/>
                <a:stretch>
                  <a:fillRect/>
                </a:stretch>
              </p:blipFill>
              <p:spPr>
                <a:xfrm>
                  <a:off x="2057184" y="4641024"/>
                  <a:ext cx="46080" cy="177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62">
              <p14:nvContentPartPr>
                <p14:cNvPr id="324" name="잉크 323">
                  <a:extLst>
                    <a:ext uri="{FF2B5EF4-FFF2-40B4-BE49-F238E27FC236}">
                      <a16:creationId xmlns:a16="http://schemas.microsoft.com/office/drawing/2014/main" id="{AEF90740-7EF9-459A-B677-E4B940DC7790}"/>
                    </a:ext>
                  </a:extLst>
                </p14:cNvPr>
                <p14:cNvContentPartPr/>
                <p14:nvPr/>
              </p14:nvContentPartPr>
              <p14:xfrm>
                <a:off x="2084904" y="4733184"/>
                <a:ext cx="108720" cy="27720"/>
              </p14:xfrm>
            </p:contentPart>
          </mc:Choice>
          <mc:Fallback>
            <p:pic>
              <p:nvPicPr>
                <p:cNvPr id="324" name="잉크 323">
                  <a:extLst>
                    <a:ext uri="{FF2B5EF4-FFF2-40B4-BE49-F238E27FC236}">
                      <a16:creationId xmlns:a16="http://schemas.microsoft.com/office/drawing/2014/main" id="{AEF90740-7EF9-459A-B677-E4B940DC7790}"/>
                    </a:ext>
                  </a:extLst>
                </p:cNvPr>
                <p:cNvPicPr/>
                <p:nvPr/>
              </p:nvPicPr>
              <p:blipFill>
                <a:blip r:embed="rId563"/>
                <a:stretch>
                  <a:fillRect/>
                </a:stretch>
              </p:blipFill>
              <p:spPr>
                <a:xfrm>
                  <a:off x="2075904" y="4724184"/>
                  <a:ext cx="126360" cy="45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64">
              <p14:nvContentPartPr>
                <p14:cNvPr id="325" name="잉크 324">
                  <a:extLst>
                    <a:ext uri="{FF2B5EF4-FFF2-40B4-BE49-F238E27FC236}">
                      <a16:creationId xmlns:a16="http://schemas.microsoft.com/office/drawing/2014/main" id="{7055FEC2-6262-4795-9A06-4C2778F7CA56}"/>
                    </a:ext>
                  </a:extLst>
                </p14:cNvPr>
                <p14:cNvContentPartPr/>
                <p14:nvPr/>
              </p14:nvContentPartPr>
              <p14:xfrm>
                <a:off x="1968624" y="4860624"/>
                <a:ext cx="178200" cy="144360"/>
              </p14:xfrm>
            </p:contentPart>
          </mc:Choice>
          <mc:Fallback>
            <p:pic>
              <p:nvPicPr>
                <p:cNvPr id="325" name="잉크 324">
                  <a:extLst>
                    <a:ext uri="{FF2B5EF4-FFF2-40B4-BE49-F238E27FC236}">
                      <a16:creationId xmlns:a16="http://schemas.microsoft.com/office/drawing/2014/main" id="{7055FEC2-6262-4795-9A06-4C2778F7CA56}"/>
                    </a:ext>
                  </a:extLst>
                </p:cNvPr>
                <p:cNvPicPr/>
                <p:nvPr/>
              </p:nvPicPr>
              <p:blipFill>
                <a:blip r:embed="rId565"/>
                <a:stretch>
                  <a:fillRect/>
                </a:stretch>
              </p:blipFill>
              <p:spPr>
                <a:xfrm>
                  <a:off x="1959624" y="4851624"/>
                  <a:ext cx="195840" cy="162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66">
              <p14:nvContentPartPr>
                <p14:cNvPr id="326" name="잉크 325">
                  <a:extLst>
                    <a:ext uri="{FF2B5EF4-FFF2-40B4-BE49-F238E27FC236}">
                      <a16:creationId xmlns:a16="http://schemas.microsoft.com/office/drawing/2014/main" id="{85A498A1-36B5-4695-8115-DC941CB83C5B}"/>
                    </a:ext>
                  </a:extLst>
                </p14:cNvPr>
                <p14:cNvContentPartPr/>
                <p14:nvPr/>
              </p14:nvContentPartPr>
              <p14:xfrm>
                <a:off x="2210544" y="4943064"/>
                <a:ext cx="36000" cy="10800"/>
              </p14:xfrm>
            </p:contentPart>
          </mc:Choice>
          <mc:Fallback>
            <p:pic>
              <p:nvPicPr>
                <p:cNvPr id="326" name="잉크 325">
                  <a:extLst>
                    <a:ext uri="{FF2B5EF4-FFF2-40B4-BE49-F238E27FC236}">
                      <a16:creationId xmlns:a16="http://schemas.microsoft.com/office/drawing/2014/main" id="{85A498A1-36B5-4695-8115-DC941CB83C5B}"/>
                    </a:ext>
                  </a:extLst>
                </p:cNvPr>
                <p:cNvPicPr/>
                <p:nvPr/>
              </p:nvPicPr>
              <p:blipFill>
                <a:blip r:embed="rId567"/>
                <a:stretch>
                  <a:fillRect/>
                </a:stretch>
              </p:blipFill>
              <p:spPr>
                <a:xfrm>
                  <a:off x="2201544" y="4934064"/>
                  <a:ext cx="53640" cy="28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68">
              <p14:nvContentPartPr>
                <p14:cNvPr id="328" name="잉크 327">
                  <a:extLst>
                    <a:ext uri="{FF2B5EF4-FFF2-40B4-BE49-F238E27FC236}">
                      <a16:creationId xmlns:a16="http://schemas.microsoft.com/office/drawing/2014/main" id="{CA6B215C-C01E-4DD4-AFBE-B93FA8104F72}"/>
                    </a:ext>
                  </a:extLst>
                </p14:cNvPr>
                <p14:cNvContentPartPr/>
                <p14:nvPr/>
              </p14:nvContentPartPr>
              <p14:xfrm>
                <a:off x="2266704" y="4719864"/>
                <a:ext cx="19080" cy="28440"/>
              </p14:xfrm>
            </p:contentPart>
          </mc:Choice>
          <mc:Fallback>
            <p:pic>
              <p:nvPicPr>
                <p:cNvPr id="328" name="잉크 327">
                  <a:extLst>
                    <a:ext uri="{FF2B5EF4-FFF2-40B4-BE49-F238E27FC236}">
                      <a16:creationId xmlns:a16="http://schemas.microsoft.com/office/drawing/2014/main" id="{CA6B215C-C01E-4DD4-AFBE-B93FA8104F72}"/>
                    </a:ext>
                  </a:extLst>
                </p:cNvPr>
                <p:cNvPicPr/>
                <p:nvPr/>
              </p:nvPicPr>
              <p:blipFill>
                <a:blip r:embed="rId569"/>
                <a:stretch>
                  <a:fillRect/>
                </a:stretch>
              </p:blipFill>
              <p:spPr>
                <a:xfrm>
                  <a:off x="2257704" y="4710864"/>
                  <a:ext cx="36720" cy="46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70">
              <p14:nvContentPartPr>
                <p14:cNvPr id="329" name="잉크 328">
                  <a:extLst>
                    <a:ext uri="{FF2B5EF4-FFF2-40B4-BE49-F238E27FC236}">
                      <a16:creationId xmlns:a16="http://schemas.microsoft.com/office/drawing/2014/main" id="{1930E2ED-ADD0-41C3-A4D2-2D205F7C8CF5}"/>
                    </a:ext>
                  </a:extLst>
                </p14:cNvPr>
                <p14:cNvContentPartPr/>
                <p14:nvPr/>
              </p14:nvContentPartPr>
              <p14:xfrm>
                <a:off x="2528424" y="4655424"/>
                <a:ext cx="140400" cy="285840"/>
              </p14:xfrm>
            </p:contentPart>
          </mc:Choice>
          <mc:Fallback>
            <p:pic>
              <p:nvPicPr>
                <p:cNvPr id="329" name="잉크 328">
                  <a:extLst>
                    <a:ext uri="{FF2B5EF4-FFF2-40B4-BE49-F238E27FC236}">
                      <a16:creationId xmlns:a16="http://schemas.microsoft.com/office/drawing/2014/main" id="{1930E2ED-ADD0-41C3-A4D2-2D205F7C8CF5}"/>
                    </a:ext>
                  </a:extLst>
                </p:cNvPr>
                <p:cNvPicPr/>
                <p:nvPr/>
              </p:nvPicPr>
              <p:blipFill>
                <a:blip r:embed="rId571"/>
                <a:stretch>
                  <a:fillRect/>
                </a:stretch>
              </p:blipFill>
              <p:spPr>
                <a:xfrm>
                  <a:off x="2519424" y="4646424"/>
                  <a:ext cx="158040" cy="303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72">
              <p14:nvContentPartPr>
                <p14:cNvPr id="330" name="잉크 329">
                  <a:extLst>
                    <a:ext uri="{FF2B5EF4-FFF2-40B4-BE49-F238E27FC236}">
                      <a16:creationId xmlns:a16="http://schemas.microsoft.com/office/drawing/2014/main" id="{3CFCADA6-0F6B-431C-A16A-6EA81F98AC98}"/>
                    </a:ext>
                  </a:extLst>
                </p14:cNvPr>
                <p14:cNvContentPartPr/>
                <p14:nvPr/>
              </p14:nvContentPartPr>
              <p14:xfrm>
                <a:off x="2525544" y="4732104"/>
                <a:ext cx="130320" cy="199080"/>
              </p14:xfrm>
            </p:contentPart>
          </mc:Choice>
          <mc:Fallback>
            <p:pic>
              <p:nvPicPr>
                <p:cNvPr id="330" name="잉크 329">
                  <a:extLst>
                    <a:ext uri="{FF2B5EF4-FFF2-40B4-BE49-F238E27FC236}">
                      <a16:creationId xmlns:a16="http://schemas.microsoft.com/office/drawing/2014/main" id="{3CFCADA6-0F6B-431C-A16A-6EA81F98AC98}"/>
                    </a:ext>
                  </a:extLst>
                </p:cNvPr>
                <p:cNvPicPr/>
                <p:nvPr/>
              </p:nvPicPr>
              <p:blipFill>
                <a:blip r:embed="rId573"/>
                <a:stretch>
                  <a:fillRect/>
                </a:stretch>
              </p:blipFill>
              <p:spPr>
                <a:xfrm>
                  <a:off x="2516544" y="4723104"/>
                  <a:ext cx="147960" cy="216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74">
              <p14:nvContentPartPr>
                <p14:cNvPr id="331" name="잉크 330">
                  <a:extLst>
                    <a:ext uri="{FF2B5EF4-FFF2-40B4-BE49-F238E27FC236}">
                      <a16:creationId xmlns:a16="http://schemas.microsoft.com/office/drawing/2014/main" id="{DB7F56F5-7051-4EB3-8860-EB588CA32F3B}"/>
                    </a:ext>
                  </a:extLst>
                </p14:cNvPr>
                <p14:cNvContentPartPr/>
                <p14:nvPr/>
              </p14:nvContentPartPr>
              <p14:xfrm>
                <a:off x="2488464" y="4809144"/>
                <a:ext cx="216000" cy="16920"/>
              </p14:xfrm>
            </p:contentPart>
          </mc:Choice>
          <mc:Fallback>
            <p:pic>
              <p:nvPicPr>
                <p:cNvPr id="331" name="잉크 330">
                  <a:extLst>
                    <a:ext uri="{FF2B5EF4-FFF2-40B4-BE49-F238E27FC236}">
                      <a16:creationId xmlns:a16="http://schemas.microsoft.com/office/drawing/2014/main" id="{DB7F56F5-7051-4EB3-8860-EB588CA32F3B}"/>
                    </a:ext>
                  </a:extLst>
                </p:cNvPr>
                <p:cNvPicPr/>
                <p:nvPr/>
              </p:nvPicPr>
              <p:blipFill>
                <a:blip r:embed="rId575"/>
                <a:stretch>
                  <a:fillRect/>
                </a:stretch>
              </p:blipFill>
              <p:spPr>
                <a:xfrm>
                  <a:off x="2479464" y="4800144"/>
                  <a:ext cx="233640" cy="34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76">
              <p14:nvContentPartPr>
                <p14:cNvPr id="332" name="잉크 331">
                  <a:extLst>
                    <a:ext uri="{FF2B5EF4-FFF2-40B4-BE49-F238E27FC236}">
                      <a16:creationId xmlns:a16="http://schemas.microsoft.com/office/drawing/2014/main" id="{74F163AF-18D3-4CA2-A1D6-B6AA66C07684}"/>
                    </a:ext>
                  </a:extLst>
                </p14:cNvPr>
                <p14:cNvContentPartPr/>
                <p14:nvPr/>
              </p14:nvContentPartPr>
              <p14:xfrm>
                <a:off x="2695824" y="4757664"/>
                <a:ext cx="141840" cy="88920"/>
              </p14:xfrm>
            </p:contentPart>
          </mc:Choice>
          <mc:Fallback>
            <p:pic>
              <p:nvPicPr>
                <p:cNvPr id="332" name="잉크 331">
                  <a:extLst>
                    <a:ext uri="{FF2B5EF4-FFF2-40B4-BE49-F238E27FC236}">
                      <a16:creationId xmlns:a16="http://schemas.microsoft.com/office/drawing/2014/main" id="{74F163AF-18D3-4CA2-A1D6-B6AA66C07684}"/>
                    </a:ext>
                  </a:extLst>
                </p:cNvPr>
                <p:cNvPicPr/>
                <p:nvPr/>
              </p:nvPicPr>
              <p:blipFill>
                <a:blip r:embed="rId577"/>
                <a:stretch>
                  <a:fillRect/>
                </a:stretch>
              </p:blipFill>
              <p:spPr>
                <a:xfrm>
                  <a:off x="2686824" y="4748664"/>
                  <a:ext cx="159480" cy="106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78">
              <p14:nvContentPartPr>
                <p14:cNvPr id="333" name="잉크 332">
                  <a:extLst>
                    <a:ext uri="{FF2B5EF4-FFF2-40B4-BE49-F238E27FC236}">
                      <a16:creationId xmlns:a16="http://schemas.microsoft.com/office/drawing/2014/main" id="{7B2A8948-E4F4-44B1-8C31-D5B4D5917012}"/>
                    </a:ext>
                  </a:extLst>
                </p14:cNvPr>
                <p14:cNvContentPartPr/>
                <p14:nvPr/>
              </p14:nvContentPartPr>
              <p14:xfrm>
                <a:off x="2879784" y="4689984"/>
                <a:ext cx="25920" cy="201960"/>
              </p14:xfrm>
            </p:contentPart>
          </mc:Choice>
          <mc:Fallback>
            <p:pic>
              <p:nvPicPr>
                <p:cNvPr id="333" name="잉크 332">
                  <a:extLst>
                    <a:ext uri="{FF2B5EF4-FFF2-40B4-BE49-F238E27FC236}">
                      <a16:creationId xmlns:a16="http://schemas.microsoft.com/office/drawing/2014/main" id="{7B2A8948-E4F4-44B1-8C31-D5B4D5917012}"/>
                    </a:ext>
                  </a:extLst>
                </p:cNvPr>
                <p:cNvPicPr/>
                <p:nvPr/>
              </p:nvPicPr>
              <p:blipFill>
                <a:blip r:embed="rId579"/>
                <a:stretch>
                  <a:fillRect/>
                </a:stretch>
              </p:blipFill>
              <p:spPr>
                <a:xfrm>
                  <a:off x="2870784" y="4680984"/>
                  <a:ext cx="43560" cy="219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80">
              <p14:nvContentPartPr>
                <p14:cNvPr id="334" name="잉크 333">
                  <a:extLst>
                    <a:ext uri="{FF2B5EF4-FFF2-40B4-BE49-F238E27FC236}">
                      <a16:creationId xmlns:a16="http://schemas.microsoft.com/office/drawing/2014/main" id="{DAF9C986-B06F-49B7-9839-060D166E6C9B}"/>
                    </a:ext>
                  </a:extLst>
                </p14:cNvPr>
                <p14:cNvContentPartPr/>
                <p14:nvPr/>
              </p14:nvContentPartPr>
              <p14:xfrm>
                <a:off x="2891304" y="4777824"/>
                <a:ext cx="104400" cy="70920"/>
              </p14:xfrm>
            </p:contentPart>
          </mc:Choice>
          <mc:Fallback>
            <p:pic>
              <p:nvPicPr>
                <p:cNvPr id="334" name="잉크 333">
                  <a:extLst>
                    <a:ext uri="{FF2B5EF4-FFF2-40B4-BE49-F238E27FC236}">
                      <a16:creationId xmlns:a16="http://schemas.microsoft.com/office/drawing/2014/main" id="{DAF9C986-B06F-49B7-9839-060D166E6C9B}"/>
                    </a:ext>
                  </a:extLst>
                </p:cNvPr>
                <p:cNvPicPr/>
                <p:nvPr/>
              </p:nvPicPr>
              <p:blipFill>
                <a:blip r:embed="rId581"/>
                <a:stretch>
                  <a:fillRect/>
                </a:stretch>
              </p:blipFill>
              <p:spPr>
                <a:xfrm>
                  <a:off x="2882304" y="4768824"/>
                  <a:ext cx="122040" cy="88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82">
              <p14:nvContentPartPr>
                <p14:cNvPr id="335" name="잉크 334">
                  <a:extLst>
                    <a:ext uri="{FF2B5EF4-FFF2-40B4-BE49-F238E27FC236}">
                      <a16:creationId xmlns:a16="http://schemas.microsoft.com/office/drawing/2014/main" id="{AD0CA090-0A71-4C7C-BBCE-95CC0DE54196}"/>
                    </a:ext>
                  </a:extLst>
                </p14:cNvPr>
                <p14:cNvContentPartPr/>
                <p14:nvPr/>
              </p14:nvContentPartPr>
              <p14:xfrm>
                <a:off x="3037824" y="4695384"/>
                <a:ext cx="116280" cy="101520"/>
              </p14:xfrm>
            </p:contentPart>
          </mc:Choice>
          <mc:Fallback>
            <p:pic>
              <p:nvPicPr>
                <p:cNvPr id="335" name="잉크 334">
                  <a:extLst>
                    <a:ext uri="{FF2B5EF4-FFF2-40B4-BE49-F238E27FC236}">
                      <a16:creationId xmlns:a16="http://schemas.microsoft.com/office/drawing/2014/main" id="{AD0CA090-0A71-4C7C-BBCE-95CC0DE54196}"/>
                    </a:ext>
                  </a:extLst>
                </p:cNvPr>
                <p:cNvPicPr/>
                <p:nvPr/>
              </p:nvPicPr>
              <p:blipFill>
                <a:blip r:embed="rId583"/>
                <a:stretch>
                  <a:fillRect/>
                </a:stretch>
              </p:blipFill>
              <p:spPr>
                <a:xfrm>
                  <a:off x="3028824" y="4686384"/>
                  <a:ext cx="133920" cy="119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84">
              <p14:nvContentPartPr>
                <p14:cNvPr id="336" name="잉크 335">
                  <a:extLst>
                    <a:ext uri="{FF2B5EF4-FFF2-40B4-BE49-F238E27FC236}">
                      <a16:creationId xmlns:a16="http://schemas.microsoft.com/office/drawing/2014/main" id="{DBFEE186-0AA5-4239-97D1-CE3CF58E0A83}"/>
                    </a:ext>
                  </a:extLst>
                </p14:cNvPr>
                <p14:cNvContentPartPr/>
                <p14:nvPr/>
              </p14:nvContentPartPr>
              <p14:xfrm>
                <a:off x="3105864" y="4701504"/>
                <a:ext cx="176760" cy="28440"/>
              </p14:xfrm>
            </p:contentPart>
          </mc:Choice>
          <mc:Fallback>
            <p:pic>
              <p:nvPicPr>
                <p:cNvPr id="336" name="잉크 335">
                  <a:extLst>
                    <a:ext uri="{FF2B5EF4-FFF2-40B4-BE49-F238E27FC236}">
                      <a16:creationId xmlns:a16="http://schemas.microsoft.com/office/drawing/2014/main" id="{DBFEE186-0AA5-4239-97D1-CE3CF58E0A83}"/>
                    </a:ext>
                  </a:extLst>
                </p:cNvPr>
                <p:cNvPicPr/>
                <p:nvPr/>
              </p:nvPicPr>
              <p:blipFill>
                <a:blip r:embed="rId585"/>
                <a:stretch>
                  <a:fillRect/>
                </a:stretch>
              </p:blipFill>
              <p:spPr>
                <a:xfrm>
                  <a:off x="3096864" y="4692504"/>
                  <a:ext cx="194400" cy="46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86">
              <p14:nvContentPartPr>
                <p14:cNvPr id="337" name="잉크 336">
                  <a:extLst>
                    <a:ext uri="{FF2B5EF4-FFF2-40B4-BE49-F238E27FC236}">
                      <a16:creationId xmlns:a16="http://schemas.microsoft.com/office/drawing/2014/main" id="{F7AC01C4-BAED-488C-8249-602CB8B21F2D}"/>
                    </a:ext>
                  </a:extLst>
                </p14:cNvPr>
                <p14:cNvContentPartPr/>
                <p14:nvPr/>
              </p14:nvContentPartPr>
              <p14:xfrm>
                <a:off x="3269304" y="4631304"/>
                <a:ext cx="12960" cy="153360"/>
              </p14:xfrm>
            </p:contentPart>
          </mc:Choice>
          <mc:Fallback>
            <p:pic>
              <p:nvPicPr>
                <p:cNvPr id="337" name="잉크 336">
                  <a:extLst>
                    <a:ext uri="{FF2B5EF4-FFF2-40B4-BE49-F238E27FC236}">
                      <a16:creationId xmlns:a16="http://schemas.microsoft.com/office/drawing/2014/main" id="{F7AC01C4-BAED-488C-8249-602CB8B21F2D}"/>
                    </a:ext>
                  </a:extLst>
                </p:cNvPr>
                <p:cNvPicPr/>
                <p:nvPr/>
              </p:nvPicPr>
              <p:blipFill>
                <a:blip r:embed="rId587"/>
                <a:stretch>
                  <a:fillRect/>
                </a:stretch>
              </p:blipFill>
              <p:spPr>
                <a:xfrm>
                  <a:off x="3260304" y="4622304"/>
                  <a:ext cx="30600" cy="171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88">
              <p14:nvContentPartPr>
                <p14:cNvPr id="338" name="잉크 337">
                  <a:extLst>
                    <a:ext uri="{FF2B5EF4-FFF2-40B4-BE49-F238E27FC236}">
                      <a16:creationId xmlns:a16="http://schemas.microsoft.com/office/drawing/2014/main" id="{A9F1E670-7599-49AB-8233-2AAE47F44D15}"/>
                    </a:ext>
                  </a:extLst>
                </p14:cNvPr>
                <p14:cNvContentPartPr/>
                <p14:nvPr/>
              </p14:nvContentPartPr>
              <p14:xfrm>
                <a:off x="3151584" y="4794024"/>
                <a:ext cx="116640" cy="160200"/>
              </p14:xfrm>
            </p:contentPart>
          </mc:Choice>
          <mc:Fallback>
            <p:pic>
              <p:nvPicPr>
                <p:cNvPr id="338" name="잉크 337">
                  <a:extLst>
                    <a:ext uri="{FF2B5EF4-FFF2-40B4-BE49-F238E27FC236}">
                      <a16:creationId xmlns:a16="http://schemas.microsoft.com/office/drawing/2014/main" id="{A9F1E670-7599-49AB-8233-2AAE47F44D15}"/>
                    </a:ext>
                  </a:extLst>
                </p:cNvPr>
                <p:cNvPicPr/>
                <p:nvPr/>
              </p:nvPicPr>
              <p:blipFill>
                <a:blip r:embed="rId589"/>
                <a:stretch>
                  <a:fillRect/>
                </a:stretch>
              </p:blipFill>
              <p:spPr>
                <a:xfrm>
                  <a:off x="3142584" y="4785024"/>
                  <a:ext cx="134280" cy="177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90">
              <p14:nvContentPartPr>
                <p14:cNvPr id="339" name="잉크 338">
                  <a:extLst>
                    <a:ext uri="{FF2B5EF4-FFF2-40B4-BE49-F238E27FC236}">
                      <a16:creationId xmlns:a16="http://schemas.microsoft.com/office/drawing/2014/main" id="{4260A5C3-1BA7-4C9D-BB45-E81FE0C9573F}"/>
                    </a:ext>
                  </a:extLst>
                </p14:cNvPr>
                <p14:cNvContentPartPr/>
                <p14:nvPr/>
              </p14:nvContentPartPr>
              <p14:xfrm>
                <a:off x="3127104" y="4844784"/>
                <a:ext cx="101160" cy="44280"/>
              </p14:xfrm>
            </p:contentPart>
          </mc:Choice>
          <mc:Fallback>
            <p:pic>
              <p:nvPicPr>
                <p:cNvPr id="339" name="잉크 338">
                  <a:extLst>
                    <a:ext uri="{FF2B5EF4-FFF2-40B4-BE49-F238E27FC236}">
                      <a16:creationId xmlns:a16="http://schemas.microsoft.com/office/drawing/2014/main" id="{4260A5C3-1BA7-4C9D-BB45-E81FE0C9573F}"/>
                    </a:ext>
                  </a:extLst>
                </p:cNvPr>
                <p:cNvPicPr/>
                <p:nvPr/>
              </p:nvPicPr>
              <p:blipFill>
                <a:blip r:embed="rId591"/>
                <a:stretch>
                  <a:fillRect/>
                </a:stretch>
              </p:blipFill>
              <p:spPr>
                <a:xfrm>
                  <a:off x="3118104" y="4835784"/>
                  <a:ext cx="118800" cy="61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92">
              <p14:nvContentPartPr>
                <p14:cNvPr id="340" name="잉크 339">
                  <a:extLst>
                    <a:ext uri="{FF2B5EF4-FFF2-40B4-BE49-F238E27FC236}">
                      <a16:creationId xmlns:a16="http://schemas.microsoft.com/office/drawing/2014/main" id="{76998415-B944-4512-89A3-F7D78A664CD6}"/>
                    </a:ext>
                  </a:extLst>
                </p14:cNvPr>
                <p14:cNvContentPartPr/>
                <p14:nvPr/>
              </p14:nvContentPartPr>
              <p14:xfrm>
                <a:off x="3227184" y="4812744"/>
                <a:ext cx="69840" cy="131400"/>
              </p14:xfrm>
            </p:contentPart>
          </mc:Choice>
          <mc:Fallback>
            <p:pic>
              <p:nvPicPr>
                <p:cNvPr id="340" name="잉크 339">
                  <a:extLst>
                    <a:ext uri="{FF2B5EF4-FFF2-40B4-BE49-F238E27FC236}">
                      <a16:creationId xmlns:a16="http://schemas.microsoft.com/office/drawing/2014/main" id="{76998415-B944-4512-89A3-F7D78A664CD6}"/>
                    </a:ext>
                  </a:extLst>
                </p:cNvPr>
                <p:cNvPicPr/>
                <p:nvPr/>
              </p:nvPicPr>
              <p:blipFill>
                <a:blip r:embed="rId593"/>
                <a:stretch>
                  <a:fillRect/>
                </a:stretch>
              </p:blipFill>
              <p:spPr>
                <a:xfrm>
                  <a:off x="3218184" y="4803744"/>
                  <a:ext cx="87480" cy="149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94">
              <p14:nvContentPartPr>
                <p14:cNvPr id="341" name="잉크 340">
                  <a:extLst>
                    <a:ext uri="{FF2B5EF4-FFF2-40B4-BE49-F238E27FC236}">
                      <a16:creationId xmlns:a16="http://schemas.microsoft.com/office/drawing/2014/main" id="{6EF3A312-34E8-4B2E-807A-FD2108DCF918}"/>
                    </a:ext>
                  </a:extLst>
                </p14:cNvPr>
                <p14:cNvContentPartPr/>
                <p14:nvPr/>
              </p14:nvContentPartPr>
              <p14:xfrm>
                <a:off x="3254904" y="4837224"/>
                <a:ext cx="66240" cy="91080"/>
              </p14:xfrm>
            </p:contentPart>
          </mc:Choice>
          <mc:Fallback>
            <p:pic>
              <p:nvPicPr>
                <p:cNvPr id="341" name="잉크 340">
                  <a:extLst>
                    <a:ext uri="{FF2B5EF4-FFF2-40B4-BE49-F238E27FC236}">
                      <a16:creationId xmlns:a16="http://schemas.microsoft.com/office/drawing/2014/main" id="{6EF3A312-34E8-4B2E-807A-FD2108DCF918}"/>
                    </a:ext>
                  </a:extLst>
                </p:cNvPr>
                <p:cNvPicPr/>
                <p:nvPr/>
              </p:nvPicPr>
              <p:blipFill>
                <a:blip r:embed="rId595"/>
                <a:stretch>
                  <a:fillRect/>
                </a:stretch>
              </p:blipFill>
              <p:spPr>
                <a:xfrm>
                  <a:off x="3245904" y="4828224"/>
                  <a:ext cx="83880" cy="108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96">
              <p14:nvContentPartPr>
                <p14:cNvPr id="342" name="잉크 341">
                  <a:extLst>
                    <a:ext uri="{FF2B5EF4-FFF2-40B4-BE49-F238E27FC236}">
                      <a16:creationId xmlns:a16="http://schemas.microsoft.com/office/drawing/2014/main" id="{477821A9-219C-4B14-A8AD-9DC3881AD755}"/>
                    </a:ext>
                  </a:extLst>
                </p14:cNvPr>
                <p14:cNvContentPartPr/>
                <p14:nvPr/>
              </p14:nvContentPartPr>
              <p14:xfrm>
                <a:off x="3343464" y="4685664"/>
                <a:ext cx="119880" cy="75240"/>
              </p14:xfrm>
            </p:contentPart>
          </mc:Choice>
          <mc:Fallback>
            <p:pic>
              <p:nvPicPr>
                <p:cNvPr id="342" name="잉크 341">
                  <a:extLst>
                    <a:ext uri="{FF2B5EF4-FFF2-40B4-BE49-F238E27FC236}">
                      <a16:creationId xmlns:a16="http://schemas.microsoft.com/office/drawing/2014/main" id="{477821A9-219C-4B14-A8AD-9DC3881AD755}"/>
                    </a:ext>
                  </a:extLst>
                </p:cNvPr>
                <p:cNvPicPr/>
                <p:nvPr/>
              </p:nvPicPr>
              <p:blipFill>
                <a:blip r:embed="rId597"/>
                <a:stretch>
                  <a:fillRect/>
                </a:stretch>
              </p:blipFill>
              <p:spPr>
                <a:xfrm>
                  <a:off x="3334464" y="4676664"/>
                  <a:ext cx="137520" cy="92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98">
              <p14:nvContentPartPr>
                <p14:cNvPr id="343" name="잉크 342">
                  <a:extLst>
                    <a:ext uri="{FF2B5EF4-FFF2-40B4-BE49-F238E27FC236}">
                      <a16:creationId xmlns:a16="http://schemas.microsoft.com/office/drawing/2014/main" id="{4C42F78E-E7FF-4803-AC53-374B06FF4B8F}"/>
                    </a:ext>
                  </a:extLst>
                </p14:cNvPr>
                <p14:cNvContentPartPr/>
                <p14:nvPr/>
              </p14:nvContentPartPr>
              <p14:xfrm>
                <a:off x="3351024" y="4778184"/>
                <a:ext cx="145800" cy="41040"/>
              </p14:xfrm>
            </p:contentPart>
          </mc:Choice>
          <mc:Fallback>
            <p:pic>
              <p:nvPicPr>
                <p:cNvPr id="343" name="잉크 342">
                  <a:extLst>
                    <a:ext uri="{FF2B5EF4-FFF2-40B4-BE49-F238E27FC236}">
                      <a16:creationId xmlns:a16="http://schemas.microsoft.com/office/drawing/2014/main" id="{4C42F78E-E7FF-4803-AC53-374B06FF4B8F}"/>
                    </a:ext>
                  </a:extLst>
                </p:cNvPr>
                <p:cNvPicPr/>
                <p:nvPr/>
              </p:nvPicPr>
              <p:blipFill>
                <a:blip r:embed="rId599"/>
                <a:stretch>
                  <a:fillRect/>
                </a:stretch>
              </p:blipFill>
              <p:spPr>
                <a:xfrm>
                  <a:off x="3342024" y="4769184"/>
                  <a:ext cx="163440" cy="58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00">
              <p14:nvContentPartPr>
                <p14:cNvPr id="344" name="잉크 343">
                  <a:extLst>
                    <a:ext uri="{FF2B5EF4-FFF2-40B4-BE49-F238E27FC236}">
                      <a16:creationId xmlns:a16="http://schemas.microsoft.com/office/drawing/2014/main" id="{FDF68438-DC16-4303-8107-27A85656E5C4}"/>
                    </a:ext>
                  </a:extLst>
                </p14:cNvPr>
                <p14:cNvContentPartPr/>
                <p14:nvPr/>
              </p14:nvContentPartPr>
              <p14:xfrm>
                <a:off x="3376224" y="4812024"/>
                <a:ext cx="154800" cy="120240"/>
              </p14:xfrm>
            </p:contentPart>
          </mc:Choice>
          <mc:Fallback>
            <p:pic>
              <p:nvPicPr>
                <p:cNvPr id="344" name="잉크 343">
                  <a:extLst>
                    <a:ext uri="{FF2B5EF4-FFF2-40B4-BE49-F238E27FC236}">
                      <a16:creationId xmlns:a16="http://schemas.microsoft.com/office/drawing/2014/main" id="{FDF68438-DC16-4303-8107-27A85656E5C4}"/>
                    </a:ext>
                  </a:extLst>
                </p:cNvPr>
                <p:cNvPicPr/>
                <p:nvPr/>
              </p:nvPicPr>
              <p:blipFill>
                <a:blip r:embed="rId601"/>
                <a:stretch>
                  <a:fillRect/>
                </a:stretch>
              </p:blipFill>
              <p:spPr>
                <a:xfrm>
                  <a:off x="3367224" y="4803024"/>
                  <a:ext cx="172440" cy="137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02">
              <p14:nvContentPartPr>
                <p14:cNvPr id="345" name="잉크 344">
                  <a:extLst>
                    <a:ext uri="{FF2B5EF4-FFF2-40B4-BE49-F238E27FC236}">
                      <a16:creationId xmlns:a16="http://schemas.microsoft.com/office/drawing/2014/main" id="{E1655343-561C-4CBF-B0CA-A891DB3C6602}"/>
                    </a:ext>
                  </a:extLst>
                </p14:cNvPr>
                <p14:cNvContentPartPr/>
                <p14:nvPr/>
              </p14:nvContentPartPr>
              <p14:xfrm>
                <a:off x="3487104" y="4686384"/>
                <a:ext cx="123840" cy="167760"/>
              </p14:xfrm>
            </p:contentPart>
          </mc:Choice>
          <mc:Fallback>
            <p:pic>
              <p:nvPicPr>
                <p:cNvPr id="345" name="잉크 344">
                  <a:extLst>
                    <a:ext uri="{FF2B5EF4-FFF2-40B4-BE49-F238E27FC236}">
                      <a16:creationId xmlns:a16="http://schemas.microsoft.com/office/drawing/2014/main" id="{E1655343-561C-4CBF-B0CA-A891DB3C6602}"/>
                    </a:ext>
                  </a:extLst>
                </p:cNvPr>
                <p:cNvPicPr/>
                <p:nvPr/>
              </p:nvPicPr>
              <p:blipFill>
                <a:blip r:embed="rId603"/>
                <a:stretch>
                  <a:fillRect/>
                </a:stretch>
              </p:blipFill>
              <p:spPr>
                <a:xfrm>
                  <a:off x="3478104" y="4677384"/>
                  <a:ext cx="141480" cy="185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04">
              <p14:nvContentPartPr>
                <p14:cNvPr id="346" name="잉크 345">
                  <a:extLst>
                    <a:ext uri="{FF2B5EF4-FFF2-40B4-BE49-F238E27FC236}">
                      <a16:creationId xmlns:a16="http://schemas.microsoft.com/office/drawing/2014/main" id="{CC36621B-A5E5-4E4A-AC7F-724EA5C4B306}"/>
                    </a:ext>
                  </a:extLst>
                </p14:cNvPr>
                <p14:cNvContentPartPr/>
                <p14:nvPr/>
              </p14:nvContentPartPr>
              <p14:xfrm>
                <a:off x="3613824" y="4733544"/>
                <a:ext cx="91080" cy="62280"/>
              </p14:xfrm>
            </p:contentPart>
          </mc:Choice>
          <mc:Fallback>
            <p:pic>
              <p:nvPicPr>
                <p:cNvPr id="346" name="잉크 345">
                  <a:extLst>
                    <a:ext uri="{FF2B5EF4-FFF2-40B4-BE49-F238E27FC236}">
                      <a16:creationId xmlns:a16="http://schemas.microsoft.com/office/drawing/2014/main" id="{CC36621B-A5E5-4E4A-AC7F-724EA5C4B306}"/>
                    </a:ext>
                  </a:extLst>
                </p:cNvPr>
                <p:cNvPicPr/>
                <p:nvPr/>
              </p:nvPicPr>
              <p:blipFill>
                <a:blip r:embed="rId605"/>
                <a:stretch>
                  <a:fillRect/>
                </a:stretch>
              </p:blipFill>
              <p:spPr>
                <a:xfrm>
                  <a:off x="3604824" y="4724544"/>
                  <a:ext cx="108720" cy="79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06">
              <p14:nvContentPartPr>
                <p14:cNvPr id="347" name="잉크 346">
                  <a:extLst>
                    <a:ext uri="{FF2B5EF4-FFF2-40B4-BE49-F238E27FC236}">
                      <a16:creationId xmlns:a16="http://schemas.microsoft.com/office/drawing/2014/main" id="{CFAF2AD9-B62D-4C30-8D36-4FD1A0CA401B}"/>
                    </a:ext>
                  </a:extLst>
                </p14:cNvPr>
                <p14:cNvContentPartPr/>
                <p14:nvPr/>
              </p14:nvContentPartPr>
              <p14:xfrm>
                <a:off x="3611304" y="4769184"/>
                <a:ext cx="110880" cy="25560"/>
              </p14:xfrm>
            </p:contentPart>
          </mc:Choice>
          <mc:Fallback>
            <p:pic>
              <p:nvPicPr>
                <p:cNvPr id="347" name="잉크 346">
                  <a:extLst>
                    <a:ext uri="{FF2B5EF4-FFF2-40B4-BE49-F238E27FC236}">
                      <a16:creationId xmlns:a16="http://schemas.microsoft.com/office/drawing/2014/main" id="{CFAF2AD9-B62D-4C30-8D36-4FD1A0CA401B}"/>
                    </a:ext>
                  </a:extLst>
                </p:cNvPr>
                <p:cNvPicPr/>
                <p:nvPr/>
              </p:nvPicPr>
              <p:blipFill>
                <a:blip r:embed="rId607"/>
                <a:stretch>
                  <a:fillRect/>
                </a:stretch>
              </p:blipFill>
              <p:spPr>
                <a:xfrm>
                  <a:off x="3602304" y="4760184"/>
                  <a:ext cx="128520" cy="43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08">
              <p14:nvContentPartPr>
                <p14:cNvPr id="348" name="잉크 347">
                  <a:extLst>
                    <a:ext uri="{FF2B5EF4-FFF2-40B4-BE49-F238E27FC236}">
                      <a16:creationId xmlns:a16="http://schemas.microsoft.com/office/drawing/2014/main" id="{CEBE1CB3-9F88-4777-88C0-FC791D6DC42E}"/>
                    </a:ext>
                  </a:extLst>
                </p14:cNvPr>
                <p14:cNvContentPartPr/>
                <p14:nvPr/>
              </p14:nvContentPartPr>
              <p14:xfrm>
                <a:off x="3707424" y="4686384"/>
                <a:ext cx="30240" cy="178200"/>
              </p14:xfrm>
            </p:contentPart>
          </mc:Choice>
          <mc:Fallback>
            <p:pic>
              <p:nvPicPr>
                <p:cNvPr id="348" name="잉크 347">
                  <a:extLst>
                    <a:ext uri="{FF2B5EF4-FFF2-40B4-BE49-F238E27FC236}">
                      <a16:creationId xmlns:a16="http://schemas.microsoft.com/office/drawing/2014/main" id="{CEBE1CB3-9F88-4777-88C0-FC791D6DC42E}"/>
                    </a:ext>
                  </a:extLst>
                </p:cNvPr>
                <p:cNvPicPr/>
                <p:nvPr/>
              </p:nvPicPr>
              <p:blipFill>
                <a:blip r:embed="rId609"/>
                <a:stretch>
                  <a:fillRect/>
                </a:stretch>
              </p:blipFill>
              <p:spPr>
                <a:xfrm>
                  <a:off x="3698424" y="4677384"/>
                  <a:ext cx="47880" cy="195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10">
              <p14:nvContentPartPr>
                <p14:cNvPr id="349" name="잉크 348">
                  <a:extLst>
                    <a:ext uri="{FF2B5EF4-FFF2-40B4-BE49-F238E27FC236}">
                      <a16:creationId xmlns:a16="http://schemas.microsoft.com/office/drawing/2014/main" id="{B50C8106-3DA8-4A7C-A5A4-77874E9663E8}"/>
                    </a:ext>
                  </a:extLst>
                </p14:cNvPr>
                <p14:cNvContentPartPr/>
                <p14:nvPr/>
              </p14:nvContentPartPr>
              <p14:xfrm>
                <a:off x="3645504" y="4838304"/>
                <a:ext cx="122400" cy="107280"/>
              </p14:xfrm>
            </p:contentPart>
          </mc:Choice>
          <mc:Fallback>
            <p:pic>
              <p:nvPicPr>
                <p:cNvPr id="349" name="잉크 348">
                  <a:extLst>
                    <a:ext uri="{FF2B5EF4-FFF2-40B4-BE49-F238E27FC236}">
                      <a16:creationId xmlns:a16="http://schemas.microsoft.com/office/drawing/2014/main" id="{B50C8106-3DA8-4A7C-A5A4-77874E9663E8}"/>
                    </a:ext>
                  </a:extLst>
                </p:cNvPr>
                <p:cNvPicPr/>
                <p:nvPr/>
              </p:nvPicPr>
              <p:blipFill>
                <a:blip r:embed="rId611"/>
                <a:stretch>
                  <a:fillRect/>
                </a:stretch>
              </p:blipFill>
              <p:spPr>
                <a:xfrm>
                  <a:off x="3636504" y="4829304"/>
                  <a:ext cx="140040" cy="124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12">
              <p14:nvContentPartPr>
                <p14:cNvPr id="350" name="잉크 349">
                  <a:extLst>
                    <a:ext uri="{FF2B5EF4-FFF2-40B4-BE49-F238E27FC236}">
                      <a16:creationId xmlns:a16="http://schemas.microsoft.com/office/drawing/2014/main" id="{67985440-3AE6-4194-9426-5A61DE5FDB8A}"/>
                    </a:ext>
                  </a:extLst>
                </p14:cNvPr>
                <p14:cNvContentPartPr/>
                <p14:nvPr/>
              </p14:nvContentPartPr>
              <p14:xfrm>
                <a:off x="3749904" y="4668384"/>
                <a:ext cx="152640" cy="92160"/>
              </p14:xfrm>
            </p:contentPart>
          </mc:Choice>
          <mc:Fallback>
            <p:pic>
              <p:nvPicPr>
                <p:cNvPr id="350" name="잉크 349">
                  <a:extLst>
                    <a:ext uri="{FF2B5EF4-FFF2-40B4-BE49-F238E27FC236}">
                      <a16:creationId xmlns:a16="http://schemas.microsoft.com/office/drawing/2014/main" id="{67985440-3AE6-4194-9426-5A61DE5FDB8A}"/>
                    </a:ext>
                  </a:extLst>
                </p:cNvPr>
                <p:cNvPicPr/>
                <p:nvPr/>
              </p:nvPicPr>
              <p:blipFill>
                <a:blip r:embed="rId613"/>
                <a:stretch>
                  <a:fillRect/>
                </a:stretch>
              </p:blipFill>
              <p:spPr>
                <a:xfrm>
                  <a:off x="3740904" y="4659384"/>
                  <a:ext cx="170280" cy="109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14">
              <p14:nvContentPartPr>
                <p14:cNvPr id="351" name="잉크 350">
                  <a:extLst>
                    <a:ext uri="{FF2B5EF4-FFF2-40B4-BE49-F238E27FC236}">
                      <a16:creationId xmlns:a16="http://schemas.microsoft.com/office/drawing/2014/main" id="{767BDBA2-2897-4D47-9B0D-A1830E9E0CF1}"/>
                    </a:ext>
                  </a:extLst>
                </p14:cNvPr>
                <p14:cNvContentPartPr/>
                <p14:nvPr/>
              </p14:nvContentPartPr>
              <p14:xfrm>
                <a:off x="3754584" y="4796184"/>
                <a:ext cx="174960" cy="27000"/>
              </p14:xfrm>
            </p:contentPart>
          </mc:Choice>
          <mc:Fallback>
            <p:pic>
              <p:nvPicPr>
                <p:cNvPr id="351" name="잉크 350">
                  <a:extLst>
                    <a:ext uri="{FF2B5EF4-FFF2-40B4-BE49-F238E27FC236}">
                      <a16:creationId xmlns:a16="http://schemas.microsoft.com/office/drawing/2014/main" id="{767BDBA2-2897-4D47-9B0D-A1830E9E0CF1}"/>
                    </a:ext>
                  </a:extLst>
                </p:cNvPr>
                <p:cNvPicPr/>
                <p:nvPr/>
              </p:nvPicPr>
              <p:blipFill>
                <a:blip r:embed="rId615"/>
                <a:stretch>
                  <a:fillRect/>
                </a:stretch>
              </p:blipFill>
              <p:spPr>
                <a:xfrm>
                  <a:off x="3745584" y="4787184"/>
                  <a:ext cx="192600" cy="44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16">
              <p14:nvContentPartPr>
                <p14:cNvPr id="352" name="잉크 351">
                  <a:extLst>
                    <a:ext uri="{FF2B5EF4-FFF2-40B4-BE49-F238E27FC236}">
                      <a16:creationId xmlns:a16="http://schemas.microsoft.com/office/drawing/2014/main" id="{327A7042-5C27-43E3-82A6-9AA7C4637F04}"/>
                    </a:ext>
                  </a:extLst>
                </p14:cNvPr>
                <p14:cNvContentPartPr/>
                <p14:nvPr/>
              </p14:nvContentPartPr>
              <p14:xfrm>
                <a:off x="3842424" y="4801584"/>
                <a:ext cx="44280" cy="123120"/>
              </p14:xfrm>
            </p:contentPart>
          </mc:Choice>
          <mc:Fallback>
            <p:pic>
              <p:nvPicPr>
                <p:cNvPr id="352" name="잉크 351">
                  <a:extLst>
                    <a:ext uri="{FF2B5EF4-FFF2-40B4-BE49-F238E27FC236}">
                      <a16:creationId xmlns:a16="http://schemas.microsoft.com/office/drawing/2014/main" id="{327A7042-5C27-43E3-82A6-9AA7C4637F04}"/>
                    </a:ext>
                  </a:extLst>
                </p:cNvPr>
                <p:cNvPicPr/>
                <p:nvPr/>
              </p:nvPicPr>
              <p:blipFill>
                <a:blip r:embed="rId617"/>
                <a:stretch>
                  <a:fillRect/>
                </a:stretch>
              </p:blipFill>
              <p:spPr>
                <a:xfrm>
                  <a:off x="3833424" y="4792584"/>
                  <a:ext cx="61920" cy="140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18">
              <p14:nvContentPartPr>
                <p14:cNvPr id="353" name="잉크 352">
                  <a:extLst>
                    <a:ext uri="{FF2B5EF4-FFF2-40B4-BE49-F238E27FC236}">
                      <a16:creationId xmlns:a16="http://schemas.microsoft.com/office/drawing/2014/main" id="{E263CC45-0619-4AB8-AC1E-5EAE7BDB74A9}"/>
                    </a:ext>
                  </a:extLst>
                </p14:cNvPr>
                <p14:cNvContentPartPr/>
                <p14:nvPr/>
              </p14:nvContentPartPr>
              <p14:xfrm>
                <a:off x="3948984" y="4877904"/>
                <a:ext cx="53280" cy="29160"/>
              </p14:xfrm>
            </p:contentPart>
          </mc:Choice>
          <mc:Fallback>
            <p:pic>
              <p:nvPicPr>
                <p:cNvPr id="353" name="잉크 352">
                  <a:extLst>
                    <a:ext uri="{FF2B5EF4-FFF2-40B4-BE49-F238E27FC236}">
                      <a16:creationId xmlns:a16="http://schemas.microsoft.com/office/drawing/2014/main" id="{E263CC45-0619-4AB8-AC1E-5EAE7BDB74A9}"/>
                    </a:ext>
                  </a:extLst>
                </p:cNvPr>
                <p:cNvPicPr/>
                <p:nvPr/>
              </p:nvPicPr>
              <p:blipFill>
                <a:blip r:embed="rId619"/>
                <a:stretch>
                  <a:fillRect/>
                </a:stretch>
              </p:blipFill>
              <p:spPr>
                <a:xfrm>
                  <a:off x="3939984" y="4868904"/>
                  <a:ext cx="70920" cy="468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367" name="그룹 366">
            <a:extLst>
              <a:ext uri="{FF2B5EF4-FFF2-40B4-BE49-F238E27FC236}">
                <a16:creationId xmlns:a16="http://schemas.microsoft.com/office/drawing/2014/main" id="{ED7770F9-F062-4663-8E48-D80F1B8A4D41}"/>
              </a:ext>
            </a:extLst>
          </p:cNvPr>
          <p:cNvGrpSpPr/>
          <p:nvPr/>
        </p:nvGrpSpPr>
        <p:grpSpPr>
          <a:xfrm>
            <a:off x="4167864" y="4633824"/>
            <a:ext cx="520200" cy="350640"/>
            <a:chOff x="4167864" y="4633824"/>
            <a:chExt cx="520200" cy="35064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620">
              <p14:nvContentPartPr>
                <p14:cNvPr id="356" name="잉크 355">
                  <a:extLst>
                    <a:ext uri="{FF2B5EF4-FFF2-40B4-BE49-F238E27FC236}">
                      <a16:creationId xmlns:a16="http://schemas.microsoft.com/office/drawing/2014/main" id="{A1DFB247-5777-4D08-B58C-BBB0DC65795E}"/>
                    </a:ext>
                  </a:extLst>
                </p14:cNvPr>
                <p14:cNvContentPartPr/>
                <p14:nvPr/>
              </p14:nvContentPartPr>
              <p14:xfrm>
                <a:off x="4167864" y="4699344"/>
                <a:ext cx="46440" cy="124560"/>
              </p14:xfrm>
            </p:contentPart>
          </mc:Choice>
          <mc:Fallback>
            <p:pic>
              <p:nvPicPr>
                <p:cNvPr id="356" name="잉크 355">
                  <a:extLst>
                    <a:ext uri="{FF2B5EF4-FFF2-40B4-BE49-F238E27FC236}">
                      <a16:creationId xmlns:a16="http://schemas.microsoft.com/office/drawing/2014/main" id="{A1DFB247-5777-4D08-B58C-BBB0DC65795E}"/>
                    </a:ext>
                  </a:extLst>
                </p:cNvPr>
                <p:cNvPicPr/>
                <p:nvPr/>
              </p:nvPicPr>
              <p:blipFill>
                <a:blip r:embed="rId621"/>
                <a:stretch>
                  <a:fillRect/>
                </a:stretch>
              </p:blipFill>
              <p:spPr>
                <a:xfrm>
                  <a:off x="4158864" y="4690344"/>
                  <a:ext cx="64080" cy="142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22">
              <p14:nvContentPartPr>
                <p14:cNvPr id="357" name="잉크 356">
                  <a:extLst>
                    <a:ext uri="{FF2B5EF4-FFF2-40B4-BE49-F238E27FC236}">
                      <a16:creationId xmlns:a16="http://schemas.microsoft.com/office/drawing/2014/main" id="{F53145E1-9261-4E57-8BBE-5B42F55C1EB6}"/>
                    </a:ext>
                  </a:extLst>
                </p14:cNvPr>
                <p14:cNvContentPartPr/>
                <p14:nvPr/>
              </p14:nvContentPartPr>
              <p14:xfrm>
                <a:off x="4186224" y="4672344"/>
                <a:ext cx="95040" cy="124200"/>
              </p14:xfrm>
            </p:contentPart>
          </mc:Choice>
          <mc:Fallback>
            <p:pic>
              <p:nvPicPr>
                <p:cNvPr id="357" name="잉크 356">
                  <a:extLst>
                    <a:ext uri="{FF2B5EF4-FFF2-40B4-BE49-F238E27FC236}">
                      <a16:creationId xmlns:a16="http://schemas.microsoft.com/office/drawing/2014/main" id="{F53145E1-9261-4E57-8BBE-5B42F55C1EB6}"/>
                    </a:ext>
                  </a:extLst>
                </p:cNvPr>
                <p:cNvPicPr/>
                <p:nvPr/>
              </p:nvPicPr>
              <p:blipFill>
                <a:blip r:embed="rId623"/>
                <a:stretch>
                  <a:fillRect/>
                </a:stretch>
              </p:blipFill>
              <p:spPr>
                <a:xfrm>
                  <a:off x="4177224" y="4663344"/>
                  <a:ext cx="112680" cy="141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24">
              <p14:nvContentPartPr>
                <p14:cNvPr id="358" name="잉크 357">
                  <a:extLst>
                    <a:ext uri="{FF2B5EF4-FFF2-40B4-BE49-F238E27FC236}">
                      <a16:creationId xmlns:a16="http://schemas.microsoft.com/office/drawing/2014/main" id="{12F527AE-96E8-47B8-BCCC-31BE144B96EE}"/>
                    </a:ext>
                  </a:extLst>
                </p14:cNvPr>
                <p14:cNvContentPartPr/>
                <p14:nvPr/>
              </p14:nvContentPartPr>
              <p14:xfrm>
                <a:off x="4205664" y="4812024"/>
                <a:ext cx="93960" cy="27000"/>
              </p14:xfrm>
            </p:contentPart>
          </mc:Choice>
          <mc:Fallback>
            <p:pic>
              <p:nvPicPr>
                <p:cNvPr id="358" name="잉크 357">
                  <a:extLst>
                    <a:ext uri="{FF2B5EF4-FFF2-40B4-BE49-F238E27FC236}">
                      <a16:creationId xmlns:a16="http://schemas.microsoft.com/office/drawing/2014/main" id="{12F527AE-96E8-47B8-BCCC-31BE144B96EE}"/>
                    </a:ext>
                  </a:extLst>
                </p:cNvPr>
                <p:cNvPicPr/>
                <p:nvPr/>
              </p:nvPicPr>
              <p:blipFill>
                <a:blip r:embed="rId625"/>
                <a:stretch>
                  <a:fillRect/>
                </a:stretch>
              </p:blipFill>
              <p:spPr>
                <a:xfrm>
                  <a:off x="4196664" y="4803024"/>
                  <a:ext cx="111600" cy="44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26">
              <p14:nvContentPartPr>
                <p14:cNvPr id="359" name="잉크 358">
                  <a:extLst>
                    <a:ext uri="{FF2B5EF4-FFF2-40B4-BE49-F238E27FC236}">
                      <a16:creationId xmlns:a16="http://schemas.microsoft.com/office/drawing/2014/main" id="{5D739D01-5644-4F7F-A099-E1F050E695E7}"/>
                    </a:ext>
                  </a:extLst>
                </p14:cNvPr>
                <p14:cNvContentPartPr/>
                <p14:nvPr/>
              </p14:nvContentPartPr>
              <p14:xfrm>
                <a:off x="4334904" y="4673784"/>
                <a:ext cx="13320" cy="150840"/>
              </p14:xfrm>
            </p:contentPart>
          </mc:Choice>
          <mc:Fallback>
            <p:pic>
              <p:nvPicPr>
                <p:cNvPr id="359" name="잉크 358">
                  <a:extLst>
                    <a:ext uri="{FF2B5EF4-FFF2-40B4-BE49-F238E27FC236}">
                      <a16:creationId xmlns:a16="http://schemas.microsoft.com/office/drawing/2014/main" id="{5D739D01-5644-4F7F-A099-E1F050E695E7}"/>
                    </a:ext>
                  </a:extLst>
                </p:cNvPr>
                <p:cNvPicPr/>
                <p:nvPr/>
              </p:nvPicPr>
              <p:blipFill>
                <a:blip r:embed="rId627"/>
                <a:stretch>
                  <a:fillRect/>
                </a:stretch>
              </p:blipFill>
              <p:spPr>
                <a:xfrm>
                  <a:off x="4325904" y="4664784"/>
                  <a:ext cx="30960" cy="168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28">
              <p14:nvContentPartPr>
                <p14:cNvPr id="360" name="잉크 359">
                  <a:extLst>
                    <a:ext uri="{FF2B5EF4-FFF2-40B4-BE49-F238E27FC236}">
                      <a16:creationId xmlns:a16="http://schemas.microsoft.com/office/drawing/2014/main" id="{5FF7C916-E4AA-43D4-BBBF-40C3916325C2}"/>
                    </a:ext>
                  </a:extLst>
                </p14:cNvPr>
                <p14:cNvContentPartPr/>
                <p14:nvPr/>
              </p14:nvContentPartPr>
              <p14:xfrm>
                <a:off x="4339584" y="4785384"/>
                <a:ext cx="108360" cy="16560"/>
              </p14:xfrm>
            </p:contentPart>
          </mc:Choice>
          <mc:Fallback>
            <p:pic>
              <p:nvPicPr>
                <p:cNvPr id="360" name="잉크 359">
                  <a:extLst>
                    <a:ext uri="{FF2B5EF4-FFF2-40B4-BE49-F238E27FC236}">
                      <a16:creationId xmlns:a16="http://schemas.microsoft.com/office/drawing/2014/main" id="{5FF7C916-E4AA-43D4-BBBF-40C3916325C2}"/>
                    </a:ext>
                  </a:extLst>
                </p:cNvPr>
                <p:cNvPicPr/>
                <p:nvPr/>
              </p:nvPicPr>
              <p:blipFill>
                <a:blip r:embed="rId629"/>
                <a:stretch>
                  <a:fillRect/>
                </a:stretch>
              </p:blipFill>
              <p:spPr>
                <a:xfrm>
                  <a:off x="4330584" y="4776384"/>
                  <a:ext cx="126000" cy="34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30">
              <p14:nvContentPartPr>
                <p14:cNvPr id="361" name="잉크 360">
                  <a:extLst>
                    <a:ext uri="{FF2B5EF4-FFF2-40B4-BE49-F238E27FC236}">
                      <a16:creationId xmlns:a16="http://schemas.microsoft.com/office/drawing/2014/main" id="{DF754300-EDDA-403F-B57C-85636DBF28E5}"/>
                    </a:ext>
                  </a:extLst>
                </p14:cNvPr>
                <p14:cNvContentPartPr/>
                <p14:nvPr/>
              </p14:nvContentPartPr>
              <p14:xfrm>
                <a:off x="4291704" y="4822104"/>
                <a:ext cx="123120" cy="112320"/>
              </p14:xfrm>
            </p:contentPart>
          </mc:Choice>
          <mc:Fallback>
            <p:pic>
              <p:nvPicPr>
                <p:cNvPr id="361" name="잉크 360">
                  <a:extLst>
                    <a:ext uri="{FF2B5EF4-FFF2-40B4-BE49-F238E27FC236}">
                      <a16:creationId xmlns:a16="http://schemas.microsoft.com/office/drawing/2014/main" id="{DF754300-EDDA-403F-B57C-85636DBF28E5}"/>
                    </a:ext>
                  </a:extLst>
                </p:cNvPr>
                <p:cNvPicPr/>
                <p:nvPr/>
              </p:nvPicPr>
              <p:blipFill>
                <a:blip r:embed="rId631"/>
                <a:stretch>
                  <a:fillRect/>
                </a:stretch>
              </p:blipFill>
              <p:spPr>
                <a:xfrm>
                  <a:off x="4282704" y="4813104"/>
                  <a:ext cx="140760" cy="129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32">
              <p14:nvContentPartPr>
                <p14:cNvPr id="362" name="잉크 361">
                  <a:extLst>
                    <a:ext uri="{FF2B5EF4-FFF2-40B4-BE49-F238E27FC236}">
                      <a16:creationId xmlns:a16="http://schemas.microsoft.com/office/drawing/2014/main" id="{A4E36CA1-7CD0-4184-A223-57F84622A01B}"/>
                    </a:ext>
                  </a:extLst>
                </p14:cNvPr>
                <p14:cNvContentPartPr/>
                <p14:nvPr/>
              </p14:nvContentPartPr>
              <p14:xfrm>
                <a:off x="4450104" y="4728144"/>
                <a:ext cx="68040" cy="65160"/>
              </p14:xfrm>
            </p:contentPart>
          </mc:Choice>
          <mc:Fallback>
            <p:pic>
              <p:nvPicPr>
                <p:cNvPr id="362" name="잉크 361">
                  <a:extLst>
                    <a:ext uri="{FF2B5EF4-FFF2-40B4-BE49-F238E27FC236}">
                      <a16:creationId xmlns:a16="http://schemas.microsoft.com/office/drawing/2014/main" id="{A4E36CA1-7CD0-4184-A223-57F84622A01B}"/>
                    </a:ext>
                  </a:extLst>
                </p:cNvPr>
                <p:cNvPicPr/>
                <p:nvPr/>
              </p:nvPicPr>
              <p:blipFill>
                <a:blip r:embed="rId633"/>
                <a:stretch>
                  <a:fillRect/>
                </a:stretch>
              </p:blipFill>
              <p:spPr>
                <a:xfrm>
                  <a:off x="4441104" y="4719144"/>
                  <a:ext cx="85680" cy="82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34">
              <p14:nvContentPartPr>
                <p14:cNvPr id="363" name="잉크 362">
                  <a:extLst>
                    <a:ext uri="{FF2B5EF4-FFF2-40B4-BE49-F238E27FC236}">
                      <a16:creationId xmlns:a16="http://schemas.microsoft.com/office/drawing/2014/main" id="{8BA3A9CE-BE08-4FAD-B2CE-A0BA6A6CEB7D}"/>
                    </a:ext>
                  </a:extLst>
                </p14:cNvPr>
                <p14:cNvContentPartPr/>
                <p14:nvPr/>
              </p14:nvContentPartPr>
              <p14:xfrm>
                <a:off x="4554144" y="4633824"/>
                <a:ext cx="21240" cy="177840"/>
              </p14:xfrm>
            </p:contentPart>
          </mc:Choice>
          <mc:Fallback>
            <p:pic>
              <p:nvPicPr>
                <p:cNvPr id="363" name="잉크 362">
                  <a:extLst>
                    <a:ext uri="{FF2B5EF4-FFF2-40B4-BE49-F238E27FC236}">
                      <a16:creationId xmlns:a16="http://schemas.microsoft.com/office/drawing/2014/main" id="{8BA3A9CE-BE08-4FAD-B2CE-A0BA6A6CEB7D}"/>
                    </a:ext>
                  </a:extLst>
                </p:cNvPr>
                <p:cNvPicPr/>
                <p:nvPr/>
              </p:nvPicPr>
              <p:blipFill>
                <a:blip r:embed="rId635"/>
                <a:stretch>
                  <a:fillRect/>
                </a:stretch>
              </p:blipFill>
              <p:spPr>
                <a:xfrm>
                  <a:off x="4545144" y="4624824"/>
                  <a:ext cx="38880" cy="195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36">
              <p14:nvContentPartPr>
                <p14:cNvPr id="364" name="잉크 363">
                  <a:extLst>
                    <a:ext uri="{FF2B5EF4-FFF2-40B4-BE49-F238E27FC236}">
                      <a16:creationId xmlns:a16="http://schemas.microsoft.com/office/drawing/2014/main" id="{70ED2E64-1A8A-4928-8F99-F9E6A62E7493}"/>
                    </a:ext>
                  </a:extLst>
                </p14:cNvPr>
                <p14:cNvContentPartPr/>
                <p14:nvPr/>
              </p14:nvContentPartPr>
              <p14:xfrm>
                <a:off x="4566384" y="4724544"/>
                <a:ext cx="92160" cy="45720"/>
              </p14:xfrm>
            </p:contentPart>
          </mc:Choice>
          <mc:Fallback>
            <p:pic>
              <p:nvPicPr>
                <p:cNvPr id="364" name="잉크 363">
                  <a:extLst>
                    <a:ext uri="{FF2B5EF4-FFF2-40B4-BE49-F238E27FC236}">
                      <a16:creationId xmlns:a16="http://schemas.microsoft.com/office/drawing/2014/main" id="{70ED2E64-1A8A-4928-8F99-F9E6A62E7493}"/>
                    </a:ext>
                  </a:extLst>
                </p:cNvPr>
                <p:cNvPicPr/>
                <p:nvPr/>
              </p:nvPicPr>
              <p:blipFill>
                <a:blip r:embed="rId637"/>
                <a:stretch>
                  <a:fillRect/>
                </a:stretch>
              </p:blipFill>
              <p:spPr>
                <a:xfrm>
                  <a:off x="4557384" y="4715544"/>
                  <a:ext cx="109800" cy="63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38">
              <p14:nvContentPartPr>
                <p14:cNvPr id="365" name="잉크 364">
                  <a:extLst>
                    <a:ext uri="{FF2B5EF4-FFF2-40B4-BE49-F238E27FC236}">
                      <a16:creationId xmlns:a16="http://schemas.microsoft.com/office/drawing/2014/main" id="{2296086F-6104-438A-B7CF-93BE151BE58C}"/>
                    </a:ext>
                  </a:extLst>
                </p14:cNvPr>
                <p14:cNvContentPartPr/>
                <p14:nvPr/>
              </p14:nvContentPartPr>
              <p14:xfrm>
                <a:off x="4548384" y="4764504"/>
                <a:ext cx="139680" cy="38160"/>
              </p14:xfrm>
            </p:contentPart>
          </mc:Choice>
          <mc:Fallback>
            <p:pic>
              <p:nvPicPr>
                <p:cNvPr id="365" name="잉크 364">
                  <a:extLst>
                    <a:ext uri="{FF2B5EF4-FFF2-40B4-BE49-F238E27FC236}">
                      <a16:creationId xmlns:a16="http://schemas.microsoft.com/office/drawing/2014/main" id="{2296086F-6104-438A-B7CF-93BE151BE58C}"/>
                    </a:ext>
                  </a:extLst>
                </p:cNvPr>
                <p:cNvPicPr/>
                <p:nvPr/>
              </p:nvPicPr>
              <p:blipFill>
                <a:blip r:embed="rId639"/>
                <a:stretch>
                  <a:fillRect/>
                </a:stretch>
              </p:blipFill>
              <p:spPr>
                <a:xfrm>
                  <a:off x="4539384" y="4755504"/>
                  <a:ext cx="157320" cy="55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40">
              <p14:nvContentPartPr>
                <p14:cNvPr id="366" name="잉크 365">
                  <a:extLst>
                    <a:ext uri="{FF2B5EF4-FFF2-40B4-BE49-F238E27FC236}">
                      <a16:creationId xmlns:a16="http://schemas.microsoft.com/office/drawing/2014/main" id="{F3A538D5-932A-4297-8C66-B0D17A034127}"/>
                    </a:ext>
                  </a:extLst>
                </p14:cNvPr>
                <p14:cNvContentPartPr/>
                <p14:nvPr/>
              </p14:nvContentPartPr>
              <p14:xfrm>
                <a:off x="4498344" y="4872504"/>
                <a:ext cx="138240" cy="111960"/>
              </p14:xfrm>
            </p:contentPart>
          </mc:Choice>
          <mc:Fallback>
            <p:pic>
              <p:nvPicPr>
                <p:cNvPr id="366" name="잉크 365">
                  <a:extLst>
                    <a:ext uri="{FF2B5EF4-FFF2-40B4-BE49-F238E27FC236}">
                      <a16:creationId xmlns:a16="http://schemas.microsoft.com/office/drawing/2014/main" id="{F3A538D5-932A-4297-8C66-B0D17A034127}"/>
                    </a:ext>
                  </a:extLst>
                </p:cNvPr>
                <p:cNvPicPr/>
                <p:nvPr/>
              </p:nvPicPr>
              <p:blipFill>
                <a:blip r:embed="rId641"/>
                <a:stretch>
                  <a:fillRect/>
                </a:stretch>
              </p:blipFill>
              <p:spPr>
                <a:xfrm>
                  <a:off x="4489344" y="4863504"/>
                  <a:ext cx="155880" cy="1296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408" name="그룹 407">
            <a:extLst>
              <a:ext uri="{FF2B5EF4-FFF2-40B4-BE49-F238E27FC236}">
                <a16:creationId xmlns:a16="http://schemas.microsoft.com/office/drawing/2014/main" id="{26B413AE-7C4C-44FD-B88E-8268D214696B}"/>
              </a:ext>
            </a:extLst>
          </p:cNvPr>
          <p:cNvGrpSpPr/>
          <p:nvPr/>
        </p:nvGrpSpPr>
        <p:grpSpPr>
          <a:xfrm>
            <a:off x="4879584" y="4471824"/>
            <a:ext cx="1938960" cy="503280"/>
            <a:chOff x="4879584" y="4471824"/>
            <a:chExt cx="1938960" cy="50328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642">
              <p14:nvContentPartPr>
                <p14:cNvPr id="368" name="잉크 367">
                  <a:extLst>
                    <a:ext uri="{FF2B5EF4-FFF2-40B4-BE49-F238E27FC236}">
                      <a16:creationId xmlns:a16="http://schemas.microsoft.com/office/drawing/2014/main" id="{C4036217-7E8C-4BCD-8886-87D184569EF0}"/>
                    </a:ext>
                  </a:extLst>
                </p14:cNvPr>
                <p14:cNvContentPartPr/>
                <p14:nvPr/>
              </p14:nvContentPartPr>
              <p14:xfrm>
                <a:off x="4879584" y="4691784"/>
                <a:ext cx="181440" cy="241920"/>
              </p14:xfrm>
            </p:contentPart>
          </mc:Choice>
          <mc:Fallback>
            <p:pic>
              <p:nvPicPr>
                <p:cNvPr id="368" name="잉크 367">
                  <a:extLst>
                    <a:ext uri="{FF2B5EF4-FFF2-40B4-BE49-F238E27FC236}">
                      <a16:creationId xmlns:a16="http://schemas.microsoft.com/office/drawing/2014/main" id="{C4036217-7E8C-4BCD-8886-87D184569EF0}"/>
                    </a:ext>
                  </a:extLst>
                </p:cNvPr>
                <p:cNvPicPr/>
                <p:nvPr/>
              </p:nvPicPr>
              <p:blipFill>
                <a:blip r:embed="rId643"/>
                <a:stretch>
                  <a:fillRect/>
                </a:stretch>
              </p:blipFill>
              <p:spPr>
                <a:xfrm>
                  <a:off x="4870584" y="4682784"/>
                  <a:ext cx="199080" cy="259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44">
              <p14:nvContentPartPr>
                <p14:cNvPr id="369" name="잉크 368">
                  <a:extLst>
                    <a:ext uri="{FF2B5EF4-FFF2-40B4-BE49-F238E27FC236}">
                      <a16:creationId xmlns:a16="http://schemas.microsoft.com/office/drawing/2014/main" id="{0B7DF936-1614-46FB-8741-64E1462BAF7A}"/>
                    </a:ext>
                  </a:extLst>
                </p14:cNvPr>
                <p14:cNvContentPartPr/>
                <p14:nvPr/>
              </p14:nvContentPartPr>
              <p14:xfrm>
                <a:off x="5104584" y="4690344"/>
                <a:ext cx="102600" cy="54000"/>
              </p14:xfrm>
            </p:contentPart>
          </mc:Choice>
          <mc:Fallback>
            <p:pic>
              <p:nvPicPr>
                <p:cNvPr id="369" name="잉크 368">
                  <a:extLst>
                    <a:ext uri="{FF2B5EF4-FFF2-40B4-BE49-F238E27FC236}">
                      <a16:creationId xmlns:a16="http://schemas.microsoft.com/office/drawing/2014/main" id="{0B7DF936-1614-46FB-8741-64E1462BAF7A}"/>
                    </a:ext>
                  </a:extLst>
                </p:cNvPr>
                <p:cNvPicPr/>
                <p:nvPr/>
              </p:nvPicPr>
              <p:blipFill>
                <a:blip r:embed="rId645"/>
                <a:stretch>
                  <a:fillRect/>
                </a:stretch>
              </p:blipFill>
              <p:spPr>
                <a:xfrm>
                  <a:off x="5095584" y="4681344"/>
                  <a:ext cx="120240" cy="71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46">
              <p14:nvContentPartPr>
                <p14:cNvPr id="370" name="잉크 369">
                  <a:extLst>
                    <a:ext uri="{FF2B5EF4-FFF2-40B4-BE49-F238E27FC236}">
                      <a16:creationId xmlns:a16="http://schemas.microsoft.com/office/drawing/2014/main" id="{38CE9AA5-5289-4163-94A0-D20DCF9D3597}"/>
                    </a:ext>
                  </a:extLst>
                </p14:cNvPr>
                <p14:cNvContentPartPr/>
                <p14:nvPr/>
              </p14:nvContentPartPr>
              <p14:xfrm>
                <a:off x="5181264" y="4674864"/>
                <a:ext cx="93240" cy="90720"/>
              </p14:xfrm>
            </p:contentPart>
          </mc:Choice>
          <mc:Fallback>
            <p:pic>
              <p:nvPicPr>
                <p:cNvPr id="370" name="잉크 369">
                  <a:extLst>
                    <a:ext uri="{FF2B5EF4-FFF2-40B4-BE49-F238E27FC236}">
                      <a16:creationId xmlns:a16="http://schemas.microsoft.com/office/drawing/2014/main" id="{38CE9AA5-5289-4163-94A0-D20DCF9D3597}"/>
                    </a:ext>
                  </a:extLst>
                </p:cNvPr>
                <p:cNvPicPr/>
                <p:nvPr/>
              </p:nvPicPr>
              <p:blipFill>
                <a:blip r:embed="rId647"/>
                <a:stretch>
                  <a:fillRect/>
                </a:stretch>
              </p:blipFill>
              <p:spPr>
                <a:xfrm>
                  <a:off x="5172299" y="4665864"/>
                  <a:ext cx="110812" cy="108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48">
              <p14:nvContentPartPr>
                <p14:cNvPr id="371" name="잉크 370">
                  <a:extLst>
                    <a:ext uri="{FF2B5EF4-FFF2-40B4-BE49-F238E27FC236}">
                      <a16:creationId xmlns:a16="http://schemas.microsoft.com/office/drawing/2014/main" id="{DD9D6462-26B5-4F16-9907-0AD6FAB73116}"/>
                    </a:ext>
                  </a:extLst>
                </p14:cNvPr>
                <p14:cNvContentPartPr/>
                <p14:nvPr/>
              </p14:nvContentPartPr>
              <p14:xfrm>
                <a:off x="5118264" y="4792584"/>
                <a:ext cx="174600" cy="23400"/>
              </p14:xfrm>
            </p:contentPart>
          </mc:Choice>
          <mc:Fallback>
            <p:pic>
              <p:nvPicPr>
                <p:cNvPr id="371" name="잉크 370">
                  <a:extLst>
                    <a:ext uri="{FF2B5EF4-FFF2-40B4-BE49-F238E27FC236}">
                      <a16:creationId xmlns:a16="http://schemas.microsoft.com/office/drawing/2014/main" id="{DD9D6462-26B5-4F16-9907-0AD6FAB73116}"/>
                    </a:ext>
                  </a:extLst>
                </p:cNvPr>
                <p:cNvPicPr/>
                <p:nvPr/>
              </p:nvPicPr>
              <p:blipFill>
                <a:blip r:embed="rId649"/>
                <a:stretch>
                  <a:fillRect/>
                </a:stretch>
              </p:blipFill>
              <p:spPr>
                <a:xfrm>
                  <a:off x="5109264" y="4783584"/>
                  <a:ext cx="192240" cy="41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50">
              <p14:nvContentPartPr>
                <p14:cNvPr id="372" name="잉크 371">
                  <a:extLst>
                    <a:ext uri="{FF2B5EF4-FFF2-40B4-BE49-F238E27FC236}">
                      <a16:creationId xmlns:a16="http://schemas.microsoft.com/office/drawing/2014/main" id="{B442BDFE-87E6-409E-8B8E-7D07A4027398}"/>
                    </a:ext>
                  </a:extLst>
                </p14:cNvPr>
                <p14:cNvContentPartPr/>
                <p14:nvPr/>
              </p14:nvContentPartPr>
              <p14:xfrm>
                <a:off x="5148504" y="4849824"/>
                <a:ext cx="126000" cy="15120"/>
              </p14:xfrm>
            </p:contentPart>
          </mc:Choice>
          <mc:Fallback>
            <p:pic>
              <p:nvPicPr>
                <p:cNvPr id="372" name="잉크 371">
                  <a:extLst>
                    <a:ext uri="{FF2B5EF4-FFF2-40B4-BE49-F238E27FC236}">
                      <a16:creationId xmlns:a16="http://schemas.microsoft.com/office/drawing/2014/main" id="{B442BDFE-87E6-409E-8B8E-7D07A4027398}"/>
                    </a:ext>
                  </a:extLst>
                </p:cNvPr>
                <p:cNvPicPr/>
                <p:nvPr/>
              </p:nvPicPr>
              <p:blipFill>
                <a:blip r:embed="rId651"/>
                <a:stretch>
                  <a:fillRect/>
                </a:stretch>
              </p:blipFill>
              <p:spPr>
                <a:xfrm>
                  <a:off x="5139504" y="4840824"/>
                  <a:ext cx="143640" cy="32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52">
              <p14:nvContentPartPr>
                <p14:cNvPr id="373" name="잉크 372">
                  <a:extLst>
                    <a:ext uri="{FF2B5EF4-FFF2-40B4-BE49-F238E27FC236}">
                      <a16:creationId xmlns:a16="http://schemas.microsoft.com/office/drawing/2014/main" id="{1DB78D50-A0D3-4438-A3E8-3541D7F5BED4}"/>
                    </a:ext>
                  </a:extLst>
                </p14:cNvPr>
                <p14:cNvContentPartPr/>
                <p14:nvPr/>
              </p14:nvContentPartPr>
              <p14:xfrm>
                <a:off x="5182704" y="4857384"/>
                <a:ext cx="120600" cy="117720"/>
              </p14:xfrm>
            </p:contentPart>
          </mc:Choice>
          <mc:Fallback>
            <p:pic>
              <p:nvPicPr>
                <p:cNvPr id="373" name="잉크 372">
                  <a:extLst>
                    <a:ext uri="{FF2B5EF4-FFF2-40B4-BE49-F238E27FC236}">
                      <a16:creationId xmlns:a16="http://schemas.microsoft.com/office/drawing/2014/main" id="{1DB78D50-A0D3-4438-A3E8-3541D7F5BED4}"/>
                    </a:ext>
                  </a:extLst>
                </p:cNvPr>
                <p:cNvPicPr/>
                <p:nvPr/>
              </p:nvPicPr>
              <p:blipFill>
                <a:blip r:embed="rId653"/>
                <a:stretch>
                  <a:fillRect/>
                </a:stretch>
              </p:blipFill>
              <p:spPr>
                <a:xfrm>
                  <a:off x="5173704" y="4848384"/>
                  <a:ext cx="138240" cy="135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54">
              <p14:nvContentPartPr>
                <p14:cNvPr id="374" name="잉크 373">
                  <a:extLst>
                    <a:ext uri="{FF2B5EF4-FFF2-40B4-BE49-F238E27FC236}">
                      <a16:creationId xmlns:a16="http://schemas.microsoft.com/office/drawing/2014/main" id="{F61199AF-B4BD-49E8-A0E1-2BD7F34CCD5C}"/>
                    </a:ext>
                  </a:extLst>
                </p14:cNvPr>
                <p14:cNvContentPartPr/>
                <p14:nvPr/>
              </p14:nvContentPartPr>
              <p14:xfrm>
                <a:off x="5110344" y="4881864"/>
                <a:ext cx="210240" cy="34200"/>
              </p14:xfrm>
            </p:contentPart>
          </mc:Choice>
          <mc:Fallback>
            <p:pic>
              <p:nvPicPr>
                <p:cNvPr id="374" name="잉크 373">
                  <a:extLst>
                    <a:ext uri="{FF2B5EF4-FFF2-40B4-BE49-F238E27FC236}">
                      <a16:creationId xmlns:a16="http://schemas.microsoft.com/office/drawing/2014/main" id="{F61199AF-B4BD-49E8-A0E1-2BD7F34CCD5C}"/>
                    </a:ext>
                  </a:extLst>
                </p:cNvPr>
                <p:cNvPicPr/>
                <p:nvPr/>
              </p:nvPicPr>
              <p:blipFill>
                <a:blip r:embed="rId655"/>
                <a:stretch>
                  <a:fillRect/>
                </a:stretch>
              </p:blipFill>
              <p:spPr>
                <a:xfrm>
                  <a:off x="5101375" y="4872864"/>
                  <a:ext cx="227820" cy="51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56">
              <p14:nvContentPartPr>
                <p14:cNvPr id="375" name="잉크 374">
                  <a:extLst>
                    <a:ext uri="{FF2B5EF4-FFF2-40B4-BE49-F238E27FC236}">
                      <a16:creationId xmlns:a16="http://schemas.microsoft.com/office/drawing/2014/main" id="{2FEA999F-44F6-4B54-B382-7D6D90300022}"/>
                    </a:ext>
                  </a:extLst>
                </p14:cNvPr>
                <p14:cNvContentPartPr/>
                <p14:nvPr/>
              </p14:nvContentPartPr>
              <p14:xfrm>
                <a:off x="5317344" y="4744704"/>
                <a:ext cx="75960" cy="78480"/>
              </p14:xfrm>
            </p:contentPart>
          </mc:Choice>
          <mc:Fallback>
            <p:pic>
              <p:nvPicPr>
                <p:cNvPr id="375" name="잉크 374">
                  <a:extLst>
                    <a:ext uri="{FF2B5EF4-FFF2-40B4-BE49-F238E27FC236}">
                      <a16:creationId xmlns:a16="http://schemas.microsoft.com/office/drawing/2014/main" id="{2FEA999F-44F6-4B54-B382-7D6D90300022}"/>
                    </a:ext>
                  </a:extLst>
                </p:cNvPr>
                <p:cNvPicPr/>
                <p:nvPr/>
              </p:nvPicPr>
              <p:blipFill>
                <a:blip r:embed="rId657"/>
                <a:stretch>
                  <a:fillRect/>
                </a:stretch>
              </p:blipFill>
              <p:spPr>
                <a:xfrm>
                  <a:off x="5308344" y="4735704"/>
                  <a:ext cx="93600" cy="96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58">
              <p14:nvContentPartPr>
                <p14:cNvPr id="376" name="잉크 375">
                  <a:extLst>
                    <a:ext uri="{FF2B5EF4-FFF2-40B4-BE49-F238E27FC236}">
                      <a16:creationId xmlns:a16="http://schemas.microsoft.com/office/drawing/2014/main" id="{6DE919E2-DF6E-4CB4-B3C5-DE3902EF9678}"/>
                    </a:ext>
                  </a:extLst>
                </p14:cNvPr>
                <p14:cNvContentPartPr/>
                <p14:nvPr/>
              </p14:nvContentPartPr>
              <p14:xfrm>
                <a:off x="5342904" y="4779624"/>
                <a:ext cx="101880" cy="3600"/>
              </p14:xfrm>
            </p:contentPart>
          </mc:Choice>
          <mc:Fallback>
            <p:pic>
              <p:nvPicPr>
                <p:cNvPr id="376" name="잉크 375">
                  <a:extLst>
                    <a:ext uri="{FF2B5EF4-FFF2-40B4-BE49-F238E27FC236}">
                      <a16:creationId xmlns:a16="http://schemas.microsoft.com/office/drawing/2014/main" id="{6DE919E2-DF6E-4CB4-B3C5-DE3902EF9678}"/>
                    </a:ext>
                  </a:extLst>
                </p:cNvPr>
                <p:cNvPicPr/>
                <p:nvPr/>
              </p:nvPicPr>
              <p:blipFill>
                <a:blip r:embed="rId659"/>
                <a:stretch>
                  <a:fillRect/>
                </a:stretch>
              </p:blipFill>
              <p:spPr>
                <a:xfrm>
                  <a:off x="5333904" y="4770624"/>
                  <a:ext cx="119520" cy="21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60">
              <p14:nvContentPartPr>
                <p14:cNvPr id="377" name="잉크 376">
                  <a:extLst>
                    <a:ext uri="{FF2B5EF4-FFF2-40B4-BE49-F238E27FC236}">
                      <a16:creationId xmlns:a16="http://schemas.microsoft.com/office/drawing/2014/main" id="{C3E2FC85-3449-4821-A5CF-32453C4BCC44}"/>
                    </a:ext>
                  </a:extLst>
                </p14:cNvPr>
                <p14:cNvContentPartPr/>
                <p14:nvPr/>
              </p14:nvContentPartPr>
              <p14:xfrm>
                <a:off x="5428584" y="4720224"/>
                <a:ext cx="10800" cy="127800"/>
              </p14:xfrm>
            </p:contentPart>
          </mc:Choice>
          <mc:Fallback>
            <p:pic>
              <p:nvPicPr>
                <p:cNvPr id="377" name="잉크 376">
                  <a:extLst>
                    <a:ext uri="{FF2B5EF4-FFF2-40B4-BE49-F238E27FC236}">
                      <a16:creationId xmlns:a16="http://schemas.microsoft.com/office/drawing/2014/main" id="{C3E2FC85-3449-4821-A5CF-32453C4BCC44}"/>
                    </a:ext>
                  </a:extLst>
                </p:cNvPr>
                <p:cNvPicPr/>
                <p:nvPr/>
              </p:nvPicPr>
              <p:blipFill>
                <a:blip r:embed="rId661"/>
                <a:stretch>
                  <a:fillRect/>
                </a:stretch>
              </p:blipFill>
              <p:spPr>
                <a:xfrm>
                  <a:off x="5419584" y="4711224"/>
                  <a:ext cx="28440" cy="145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62">
              <p14:nvContentPartPr>
                <p14:cNvPr id="378" name="잉크 377">
                  <a:extLst>
                    <a:ext uri="{FF2B5EF4-FFF2-40B4-BE49-F238E27FC236}">
                      <a16:creationId xmlns:a16="http://schemas.microsoft.com/office/drawing/2014/main" id="{1D0C00F8-D76F-4F59-88DC-12FAB9A59897}"/>
                    </a:ext>
                  </a:extLst>
                </p14:cNvPr>
                <p14:cNvContentPartPr/>
                <p14:nvPr/>
              </p14:nvContentPartPr>
              <p14:xfrm>
                <a:off x="5482224" y="4715184"/>
                <a:ext cx="33840" cy="154080"/>
              </p14:xfrm>
            </p:contentPart>
          </mc:Choice>
          <mc:Fallback>
            <p:pic>
              <p:nvPicPr>
                <p:cNvPr id="378" name="잉크 377">
                  <a:extLst>
                    <a:ext uri="{FF2B5EF4-FFF2-40B4-BE49-F238E27FC236}">
                      <a16:creationId xmlns:a16="http://schemas.microsoft.com/office/drawing/2014/main" id="{1D0C00F8-D76F-4F59-88DC-12FAB9A59897}"/>
                    </a:ext>
                  </a:extLst>
                </p:cNvPr>
                <p:cNvPicPr/>
                <p:nvPr/>
              </p:nvPicPr>
              <p:blipFill>
                <a:blip r:embed="rId663"/>
                <a:stretch>
                  <a:fillRect/>
                </a:stretch>
              </p:blipFill>
              <p:spPr>
                <a:xfrm>
                  <a:off x="5473224" y="4706184"/>
                  <a:ext cx="51480" cy="171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64">
              <p14:nvContentPartPr>
                <p14:cNvPr id="379" name="잉크 378">
                  <a:extLst>
                    <a:ext uri="{FF2B5EF4-FFF2-40B4-BE49-F238E27FC236}">
                      <a16:creationId xmlns:a16="http://schemas.microsoft.com/office/drawing/2014/main" id="{7BF49473-D1E5-4A00-B689-A2780A36CD94}"/>
                    </a:ext>
                  </a:extLst>
                </p14:cNvPr>
                <p14:cNvContentPartPr/>
                <p14:nvPr/>
              </p14:nvContentPartPr>
              <p14:xfrm>
                <a:off x="5575104" y="4693224"/>
                <a:ext cx="111240" cy="20160"/>
              </p14:xfrm>
            </p:contentPart>
          </mc:Choice>
          <mc:Fallback>
            <p:pic>
              <p:nvPicPr>
                <p:cNvPr id="379" name="잉크 378">
                  <a:extLst>
                    <a:ext uri="{FF2B5EF4-FFF2-40B4-BE49-F238E27FC236}">
                      <a16:creationId xmlns:a16="http://schemas.microsoft.com/office/drawing/2014/main" id="{7BF49473-D1E5-4A00-B689-A2780A36CD94}"/>
                    </a:ext>
                  </a:extLst>
                </p:cNvPr>
                <p:cNvPicPr/>
                <p:nvPr/>
              </p:nvPicPr>
              <p:blipFill>
                <a:blip r:embed="rId665"/>
                <a:stretch>
                  <a:fillRect/>
                </a:stretch>
              </p:blipFill>
              <p:spPr>
                <a:xfrm>
                  <a:off x="5566104" y="4684224"/>
                  <a:ext cx="128880" cy="37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66">
              <p14:nvContentPartPr>
                <p14:cNvPr id="380" name="잉크 379">
                  <a:extLst>
                    <a:ext uri="{FF2B5EF4-FFF2-40B4-BE49-F238E27FC236}">
                      <a16:creationId xmlns:a16="http://schemas.microsoft.com/office/drawing/2014/main" id="{FB6833C2-09B5-4522-98DA-1BF1A8051B37}"/>
                    </a:ext>
                  </a:extLst>
                </p14:cNvPr>
                <p14:cNvContentPartPr/>
                <p14:nvPr/>
              </p14:nvContentPartPr>
              <p14:xfrm>
                <a:off x="5582304" y="4710144"/>
                <a:ext cx="126720" cy="84960"/>
              </p14:xfrm>
            </p:contentPart>
          </mc:Choice>
          <mc:Fallback>
            <p:pic>
              <p:nvPicPr>
                <p:cNvPr id="380" name="잉크 379">
                  <a:extLst>
                    <a:ext uri="{FF2B5EF4-FFF2-40B4-BE49-F238E27FC236}">
                      <a16:creationId xmlns:a16="http://schemas.microsoft.com/office/drawing/2014/main" id="{FB6833C2-09B5-4522-98DA-1BF1A8051B37}"/>
                    </a:ext>
                  </a:extLst>
                </p:cNvPr>
                <p:cNvPicPr/>
                <p:nvPr/>
              </p:nvPicPr>
              <p:blipFill>
                <a:blip r:embed="rId667"/>
                <a:stretch>
                  <a:fillRect/>
                </a:stretch>
              </p:blipFill>
              <p:spPr>
                <a:xfrm>
                  <a:off x="5573304" y="4701144"/>
                  <a:ext cx="144360" cy="102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68">
              <p14:nvContentPartPr>
                <p14:cNvPr id="381" name="잉크 380">
                  <a:extLst>
                    <a:ext uri="{FF2B5EF4-FFF2-40B4-BE49-F238E27FC236}">
                      <a16:creationId xmlns:a16="http://schemas.microsoft.com/office/drawing/2014/main" id="{BC17943D-7227-497C-AA68-7D1A9900DBB6}"/>
                    </a:ext>
                  </a:extLst>
                </p14:cNvPr>
                <p14:cNvContentPartPr/>
                <p14:nvPr/>
              </p14:nvContentPartPr>
              <p14:xfrm>
                <a:off x="5642064" y="4773504"/>
                <a:ext cx="23760" cy="89640"/>
              </p14:xfrm>
            </p:contentPart>
          </mc:Choice>
          <mc:Fallback>
            <p:pic>
              <p:nvPicPr>
                <p:cNvPr id="381" name="잉크 380">
                  <a:extLst>
                    <a:ext uri="{FF2B5EF4-FFF2-40B4-BE49-F238E27FC236}">
                      <a16:creationId xmlns:a16="http://schemas.microsoft.com/office/drawing/2014/main" id="{BC17943D-7227-497C-AA68-7D1A9900DBB6}"/>
                    </a:ext>
                  </a:extLst>
                </p:cNvPr>
                <p:cNvPicPr/>
                <p:nvPr/>
              </p:nvPicPr>
              <p:blipFill>
                <a:blip r:embed="rId669"/>
                <a:stretch>
                  <a:fillRect/>
                </a:stretch>
              </p:blipFill>
              <p:spPr>
                <a:xfrm>
                  <a:off x="5633064" y="4764504"/>
                  <a:ext cx="41400" cy="107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70">
              <p14:nvContentPartPr>
                <p14:cNvPr id="382" name="잉크 381">
                  <a:extLst>
                    <a:ext uri="{FF2B5EF4-FFF2-40B4-BE49-F238E27FC236}">
                      <a16:creationId xmlns:a16="http://schemas.microsoft.com/office/drawing/2014/main" id="{E0072649-64CD-40C1-96D2-38DF92ABF77C}"/>
                    </a:ext>
                  </a:extLst>
                </p14:cNvPr>
                <p14:cNvContentPartPr/>
                <p14:nvPr/>
              </p14:nvContentPartPr>
              <p14:xfrm>
                <a:off x="5614344" y="4861704"/>
                <a:ext cx="131760" cy="14400"/>
              </p14:xfrm>
            </p:contentPart>
          </mc:Choice>
          <mc:Fallback>
            <p:pic>
              <p:nvPicPr>
                <p:cNvPr id="382" name="잉크 381">
                  <a:extLst>
                    <a:ext uri="{FF2B5EF4-FFF2-40B4-BE49-F238E27FC236}">
                      <a16:creationId xmlns:a16="http://schemas.microsoft.com/office/drawing/2014/main" id="{E0072649-64CD-40C1-96D2-38DF92ABF77C}"/>
                    </a:ext>
                  </a:extLst>
                </p:cNvPr>
                <p:cNvPicPr/>
                <p:nvPr/>
              </p:nvPicPr>
              <p:blipFill>
                <a:blip r:embed="rId671"/>
                <a:stretch>
                  <a:fillRect/>
                </a:stretch>
              </p:blipFill>
              <p:spPr>
                <a:xfrm>
                  <a:off x="5605344" y="4852704"/>
                  <a:ext cx="149400" cy="32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72">
              <p14:nvContentPartPr>
                <p14:cNvPr id="383" name="잉크 382">
                  <a:extLst>
                    <a:ext uri="{FF2B5EF4-FFF2-40B4-BE49-F238E27FC236}">
                      <a16:creationId xmlns:a16="http://schemas.microsoft.com/office/drawing/2014/main" id="{C037449D-6473-4F73-A8B2-D4DBBFB4D3FB}"/>
                    </a:ext>
                  </a:extLst>
                </p14:cNvPr>
                <p14:cNvContentPartPr/>
                <p14:nvPr/>
              </p14:nvContentPartPr>
              <p14:xfrm>
                <a:off x="5872104" y="4659024"/>
                <a:ext cx="113760" cy="49680"/>
              </p14:xfrm>
            </p:contentPart>
          </mc:Choice>
          <mc:Fallback>
            <p:pic>
              <p:nvPicPr>
                <p:cNvPr id="383" name="잉크 382">
                  <a:extLst>
                    <a:ext uri="{FF2B5EF4-FFF2-40B4-BE49-F238E27FC236}">
                      <a16:creationId xmlns:a16="http://schemas.microsoft.com/office/drawing/2014/main" id="{C037449D-6473-4F73-A8B2-D4DBBFB4D3FB}"/>
                    </a:ext>
                  </a:extLst>
                </p:cNvPr>
                <p:cNvPicPr/>
                <p:nvPr/>
              </p:nvPicPr>
              <p:blipFill>
                <a:blip r:embed="rId673"/>
                <a:stretch>
                  <a:fillRect/>
                </a:stretch>
              </p:blipFill>
              <p:spPr>
                <a:xfrm>
                  <a:off x="5863104" y="4650024"/>
                  <a:ext cx="131400" cy="67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74">
              <p14:nvContentPartPr>
                <p14:cNvPr id="384" name="잉크 383">
                  <a:extLst>
                    <a:ext uri="{FF2B5EF4-FFF2-40B4-BE49-F238E27FC236}">
                      <a16:creationId xmlns:a16="http://schemas.microsoft.com/office/drawing/2014/main" id="{91BBC9DB-56DA-46A7-9CE0-AEDF364182B0}"/>
                    </a:ext>
                  </a:extLst>
                </p14:cNvPr>
                <p14:cNvContentPartPr/>
                <p14:nvPr/>
              </p14:nvContentPartPr>
              <p14:xfrm>
                <a:off x="5841144" y="4691064"/>
                <a:ext cx="126000" cy="84240"/>
              </p14:xfrm>
            </p:contentPart>
          </mc:Choice>
          <mc:Fallback>
            <p:pic>
              <p:nvPicPr>
                <p:cNvPr id="384" name="잉크 383">
                  <a:extLst>
                    <a:ext uri="{FF2B5EF4-FFF2-40B4-BE49-F238E27FC236}">
                      <a16:creationId xmlns:a16="http://schemas.microsoft.com/office/drawing/2014/main" id="{91BBC9DB-56DA-46A7-9CE0-AEDF364182B0}"/>
                    </a:ext>
                  </a:extLst>
                </p:cNvPr>
                <p:cNvPicPr/>
                <p:nvPr/>
              </p:nvPicPr>
              <p:blipFill>
                <a:blip r:embed="rId675"/>
                <a:stretch>
                  <a:fillRect/>
                </a:stretch>
              </p:blipFill>
              <p:spPr>
                <a:xfrm>
                  <a:off x="5832144" y="4682064"/>
                  <a:ext cx="143640" cy="101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76">
              <p14:nvContentPartPr>
                <p14:cNvPr id="385" name="잉크 384">
                  <a:extLst>
                    <a:ext uri="{FF2B5EF4-FFF2-40B4-BE49-F238E27FC236}">
                      <a16:creationId xmlns:a16="http://schemas.microsoft.com/office/drawing/2014/main" id="{B8A8C352-74EA-4712-85F7-06E7E443B406}"/>
                    </a:ext>
                  </a:extLst>
                </p14:cNvPr>
                <p14:cNvContentPartPr/>
                <p14:nvPr/>
              </p14:nvContentPartPr>
              <p14:xfrm>
                <a:off x="5900184" y="4771344"/>
                <a:ext cx="28800" cy="111600"/>
              </p14:xfrm>
            </p:contentPart>
          </mc:Choice>
          <mc:Fallback>
            <p:pic>
              <p:nvPicPr>
                <p:cNvPr id="385" name="잉크 384">
                  <a:extLst>
                    <a:ext uri="{FF2B5EF4-FFF2-40B4-BE49-F238E27FC236}">
                      <a16:creationId xmlns:a16="http://schemas.microsoft.com/office/drawing/2014/main" id="{B8A8C352-74EA-4712-85F7-06E7E443B406}"/>
                    </a:ext>
                  </a:extLst>
                </p:cNvPr>
                <p:cNvPicPr/>
                <p:nvPr/>
              </p:nvPicPr>
              <p:blipFill>
                <a:blip r:embed="rId677"/>
                <a:stretch>
                  <a:fillRect/>
                </a:stretch>
              </p:blipFill>
              <p:spPr>
                <a:xfrm>
                  <a:off x="5891184" y="4762344"/>
                  <a:ext cx="46440" cy="129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78">
              <p14:nvContentPartPr>
                <p14:cNvPr id="386" name="잉크 385">
                  <a:extLst>
                    <a:ext uri="{FF2B5EF4-FFF2-40B4-BE49-F238E27FC236}">
                      <a16:creationId xmlns:a16="http://schemas.microsoft.com/office/drawing/2014/main" id="{E232DA2C-A590-4144-A851-CEFCADA51594}"/>
                    </a:ext>
                  </a:extLst>
                </p14:cNvPr>
                <p14:cNvContentPartPr/>
                <p14:nvPr/>
              </p14:nvContentPartPr>
              <p14:xfrm>
                <a:off x="5844024" y="4848384"/>
                <a:ext cx="159480" cy="34200"/>
              </p14:xfrm>
            </p:contentPart>
          </mc:Choice>
          <mc:Fallback>
            <p:pic>
              <p:nvPicPr>
                <p:cNvPr id="386" name="잉크 385">
                  <a:extLst>
                    <a:ext uri="{FF2B5EF4-FFF2-40B4-BE49-F238E27FC236}">
                      <a16:creationId xmlns:a16="http://schemas.microsoft.com/office/drawing/2014/main" id="{E232DA2C-A590-4144-A851-CEFCADA51594}"/>
                    </a:ext>
                  </a:extLst>
                </p:cNvPr>
                <p:cNvPicPr/>
                <p:nvPr/>
              </p:nvPicPr>
              <p:blipFill>
                <a:blip r:embed="rId679"/>
                <a:stretch>
                  <a:fillRect/>
                </a:stretch>
              </p:blipFill>
              <p:spPr>
                <a:xfrm>
                  <a:off x="5835024" y="4839384"/>
                  <a:ext cx="177120" cy="51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80">
              <p14:nvContentPartPr>
                <p14:cNvPr id="387" name="잉크 386">
                  <a:extLst>
                    <a:ext uri="{FF2B5EF4-FFF2-40B4-BE49-F238E27FC236}">
                      <a16:creationId xmlns:a16="http://schemas.microsoft.com/office/drawing/2014/main" id="{1B7E70F7-6C6A-4A44-AE22-B1954038C6E6}"/>
                    </a:ext>
                  </a:extLst>
                </p14:cNvPr>
                <p14:cNvContentPartPr/>
                <p14:nvPr/>
              </p14:nvContentPartPr>
              <p14:xfrm>
                <a:off x="5980824" y="4656864"/>
                <a:ext cx="140400" cy="66240"/>
              </p14:xfrm>
            </p:contentPart>
          </mc:Choice>
          <mc:Fallback>
            <p:pic>
              <p:nvPicPr>
                <p:cNvPr id="387" name="잉크 386">
                  <a:extLst>
                    <a:ext uri="{FF2B5EF4-FFF2-40B4-BE49-F238E27FC236}">
                      <a16:creationId xmlns:a16="http://schemas.microsoft.com/office/drawing/2014/main" id="{1B7E70F7-6C6A-4A44-AE22-B1954038C6E6}"/>
                    </a:ext>
                  </a:extLst>
                </p:cNvPr>
                <p:cNvPicPr/>
                <p:nvPr/>
              </p:nvPicPr>
              <p:blipFill>
                <a:blip r:embed="rId681"/>
                <a:stretch>
                  <a:fillRect/>
                </a:stretch>
              </p:blipFill>
              <p:spPr>
                <a:xfrm>
                  <a:off x="5971824" y="4647864"/>
                  <a:ext cx="158040" cy="83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82">
              <p14:nvContentPartPr>
                <p14:cNvPr id="388" name="잉크 387">
                  <a:extLst>
                    <a:ext uri="{FF2B5EF4-FFF2-40B4-BE49-F238E27FC236}">
                      <a16:creationId xmlns:a16="http://schemas.microsoft.com/office/drawing/2014/main" id="{F7266542-9E5F-4A81-95A0-81988FFADBA3}"/>
                    </a:ext>
                  </a:extLst>
                </p14:cNvPr>
                <p14:cNvContentPartPr/>
                <p14:nvPr/>
              </p14:nvContentPartPr>
              <p14:xfrm>
                <a:off x="5987664" y="4685664"/>
                <a:ext cx="132120" cy="89280"/>
              </p14:xfrm>
            </p:contentPart>
          </mc:Choice>
          <mc:Fallback>
            <p:pic>
              <p:nvPicPr>
                <p:cNvPr id="388" name="잉크 387">
                  <a:extLst>
                    <a:ext uri="{FF2B5EF4-FFF2-40B4-BE49-F238E27FC236}">
                      <a16:creationId xmlns:a16="http://schemas.microsoft.com/office/drawing/2014/main" id="{F7266542-9E5F-4A81-95A0-81988FFADBA3}"/>
                    </a:ext>
                  </a:extLst>
                </p:cNvPr>
                <p:cNvPicPr/>
                <p:nvPr/>
              </p:nvPicPr>
              <p:blipFill>
                <a:blip r:embed="rId683"/>
                <a:stretch>
                  <a:fillRect/>
                </a:stretch>
              </p:blipFill>
              <p:spPr>
                <a:xfrm>
                  <a:off x="5978664" y="4676664"/>
                  <a:ext cx="149760" cy="106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84">
              <p14:nvContentPartPr>
                <p14:cNvPr id="389" name="잉크 388">
                  <a:extLst>
                    <a:ext uri="{FF2B5EF4-FFF2-40B4-BE49-F238E27FC236}">
                      <a16:creationId xmlns:a16="http://schemas.microsoft.com/office/drawing/2014/main" id="{11FA40B2-0F96-4C26-BB2F-64603026B489}"/>
                    </a:ext>
                  </a:extLst>
                </p14:cNvPr>
                <p14:cNvContentPartPr/>
                <p14:nvPr/>
              </p14:nvContentPartPr>
              <p14:xfrm>
                <a:off x="6124104" y="4612944"/>
                <a:ext cx="34200" cy="151200"/>
              </p14:xfrm>
            </p:contentPart>
          </mc:Choice>
          <mc:Fallback>
            <p:pic>
              <p:nvPicPr>
                <p:cNvPr id="389" name="잉크 388">
                  <a:extLst>
                    <a:ext uri="{FF2B5EF4-FFF2-40B4-BE49-F238E27FC236}">
                      <a16:creationId xmlns:a16="http://schemas.microsoft.com/office/drawing/2014/main" id="{11FA40B2-0F96-4C26-BB2F-64603026B489}"/>
                    </a:ext>
                  </a:extLst>
                </p:cNvPr>
                <p:cNvPicPr/>
                <p:nvPr/>
              </p:nvPicPr>
              <p:blipFill>
                <a:blip r:embed="rId685"/>
                <a:stretch>
                  <a:fillRect/>
                </a:stretch>
              </p:blipFill>
              <p:spPr>
                <a:xfrm>
                  <a:off x="6115104" y="4603944"/>
                  <a:ext cx="51840" cy="168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86">
              <p14:nvContentPartPr>
                <p14:cNvPr id="390" name="잉크 389">
                  <a:extLst>
                    <a:ext uri="{FF2B5EF4-FFF2-40B4-BE49-F238E27FC236}">
                      <a16:creationId xmlns:a16="http://schemas.microsoft.com/office/drawing/2014/main" id="{469C9364-5F62-4B04-90E0-626723FA86C5}"/>
                    </a:ext>
                  </a:extLst>
                </p14:cNvPr>
                <p14:cNvContentPartPr/>
                <p14:nvPr/>
              </p14:nvContentPartPr>
              <p14:xfrm>
                <a:off x="6153624" y="4730304"/>
                <a:ext cx="47880" cy="18000"/>
              </p14:xfrm>
            </p:contentPart>
          </mc:Choice>
          <mc:Fallback>
            <p:pic>
              <p:nvPicPr>
                <p:cNvPr id="390" name="잉크 389">
                  <a:extLst>
                    <a:ext uri="{FF2B5EF4-FFF2-40B4-BE49-F238E27FC236}">
                      <a16:creationId xmlns:a16="http://schemas.microsoft.com/office/drawing/2014/main" id="{469C9364-5F62-4B04-90E0-626723FA86C5}"/>
                    </a:ext>
                  </a:extLst>
                </p:cNvPr>
                <p:cNvPicPr/>
                <p:nvPr/>
              </p:nvPicPr>
              <p:blipFill>
                <a:blip r:embed="rId687"/>
                <a:stretch>
                  <a:fillRect/>
                </a:stretch>
              </p:blipFill>
              <p:spPr>
                <a:xfrm>
                  <a:off x="6144624" y="4721304"/>
                  <a:ext cx="65520" cy="35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88">
              <p14:nvContentPartPr>
                <p14:cNvPr id="391" name="잉크 390">
                  <a:extLst>
                    <a:ext uri="{FF2B5EF4-FFF2-40B4-BE49-F238E27FC236}">
                      <a16:creationId xmlns:a16="http://schemas.microsoft.com/office/drawing/2014/main" id="{8F527944-5AB2-402E-9DEC-69671AAA76BB}"/>
                    </a:ext>
                  </a:extLst>
                </p14:cNvPr>
                <p14:cNvContentPartPr/>
                <p14:nvPr/>
              </p14:nvContentPartPr>
              <p14:xfrm>
                <a:off x="6018984" y="4809144"/>
                <a:ext cx="185760" cy="87840"/>
              </p14:xfrm>
            </p:contentPart>
          </mc:Choice>
          <mc:Fallback>
            <p:pic>
              <p:nvPicPr>
                <p:cNvPr id="391" name="잉크 390">
                  <a:extLst>
                    <a:ext uri="{FF2B5EF4-FFF2-40B4-BE49-F238E27FC236}">
                      <a16:creationId xmlns:a16="http://schemas.microsoft.com/office/drawing/2014/main" id="{8F527944-5AB2-402E-9DEC-69671AAA76BB}"/>
                    </a:ext>
                  </a:extLst>
                </p:cNvPr>
                <p:cNvPicPr/>
                <p:nvPr/>
              </p:nvPicPr>
              <p:blipFill>
                <a:blip r:embed="rId689"/>
                <a:stretch>
                  <a:fillRect/>
                </a:stretch>
              </p:blipFill>
              <p:spPr>
                <a:xfrm>
                  <a:off x="6009984" y="4800144"/>
                  <a:ext cx="203400" cy="105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90">
              <p14:nvContentPartPr>
                <p14:cNvPr id="392" name="잉크 391">
                  <a:extLst>
                    <a:ext uri="{FF2B5EF4-FFF2-40B4-BE49-F238E27FC236}">
                      <a16:creationId xmlns:a16="http://schemas.microsoft.com/office/drawing/2014/main" id="{44CE83D4-D16B-44F2-9616-1C6865937A8B}"/>
                    </a:ext>
                  </a:extLst>
                </p14:cNvPr>
                <p14:cNvContentPartPr/>
                <p14:nvPr/>
              </p14:nvContentPartPr>
              <p14:xfrm>
                <a:off x="6188184" y="4639224"/>
                <a:ext cx="94320" cy="13320"/>
              </p14:xfrm>
            </p:contentPart>
          </mc:Choice>
          <mc:Fallback>
            <p:pic>
              <p:nvPicPr>
                <p:cNvPr id="392" name="잉크 391">
                  <a:extLst>
                    <a:ext uri="{FF2B5EF4-FFF2-40B4-BE49-F238E27FC236}">
                      <a16:creationId xmlns:a16="http://schemas.microsoft.com/office/drawing/2014/main" id="{44CE83D4-D16B-44F2-9616-1C6865937A8B}"/>
                    </a:ext>
                  </a:extLst>
                </p:cNvPr>
                <p:cNvPicPr/>
                <p:nvPr/>
              </p:nvPicPr>
              <p:blipFill>
                <a:blip r:embed="rId691"/>
                <a:stretch>
                  <a:fillRect/>
                </a:stretch>
              </p:blipFill>
              <p:spPr>
                <a:xfrm>
                  <a:off x="6179184" y="4630224"/>
                  <a:ext cx="111960" cy="30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92">
              <p14:nvContentPartPr>
                <p14:cNvPr id="393" name="잉크 392">
                  <a:extLst>
                    <a:ext uri="{FF2B5EF4-FFF2-40B4-BE49-F238E27FC236}">
                      <a16:creationId xmlns:a16="http://schemas.microsoft.com/office/drawing/2014/main" id="{A220A750-1E4B-47EE-BD57-86FE31F6B57B}"/>
                    </a:ext>
                  </a:extLst>
                </p14:cNvPr>
                <p14:cNvContentPartPr/>
                <p14:nvPr/>
              </p14:nvContentPartPr>
              <p14:xfrm>
                <a:off x="6131664" y="4683864"/>
                <a:ext cx="149400" cy="102240"/>
              </p14:xfrm>
            </p:contentPart>
          </mc:Choice>
          <mc:Fallback>
            <p:pic>
              <p:nvPicPr>
                <p:cNvPr id="393" name="잉크 392">
                  <a:extLst>
                    <a:ext uri="{FF2B5EF4-FFF2-40B4-BE49-F238E27FC236}">
                      <a16:creationId xmlns:a16="http://schemas.microsoft.com/office/drawing/2014/main" id="{A220A750-1E4B-47EE-BD57-86FE31F6B57B}"/>
                    </a:ext>
                  </a:extLst>
                </p:cNvPr>
                <p:cNvPicPr/>
                <p:nvPr/>
              </p:nvPicPr>
              <p:blipFill>
                <a:blip r:embed="rId693"/>
                <a:stretch>
                  <a:fillRect/>
                </a:stretch>
              </p:blipFill>
              <p:spPr>
                <a:xfrm>
                  <a:off x="6122664" y="4674864"/>
                  <a:ext cx="167040" cy="119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94">
              <p14:nvContentPartPr>
                <p14:cNvPr id="394" name="잉크 393">
                  <a:extLst>
                    <a:ext uri="{FF2B5EF4-FFF2-40B4-BE49-F238E27FC236}">
                      <a16:creationId xmlns:a16="http://schemas.microsoft.com/office/drawing/2014/main" id="{FFD7C125-6978-4697-99B6-19BC3D6D150F}"/>
                    </a:ext>
                  </a:extLst>
                </p14:cNvPr>
                <p14:cNvContentPartPr/>
                <p14:nvPr/>
              </p14:nvContentPartPr>
              <p14:xfrm>
                <a:off x="6275304" y="4698624"/>
                <a:ext cx="60120" cy="77400"/>
              </p14:xfrm>
            </p:contentPart>
          </mc:Choice>
          <mc:Fallback>
            <p:pic>
              <p:nvPicPr>
                <p:cNvPr id="394" name="잉크 393">
                  <a:extLst>
                    <a:ext uri="{FF2B5EF4-FFF2-40B4-BE49-F238E27FC236}">
                      <a16:creationId xmlns:a16="http://schemas.microsoft.com/office/drawing/2014/main" id="{FFD7C125-6978-4697-99B6-19BC3D6D150F}"/>
                    </a:ext>
                  </a:extLst>
                </p:cNvPr>
                <p:cNvPicPr/>
                <p:nvPr/>
              </p:nvPicPr>
              <p:blipFill>
                <a:blip r:embed="rId695"/>
                <a:stretch>
                  <a:fillRect/>
                </a:stretch>
              </p:blipFill>
              <p:spPr>
                <a:xfrm>
                  <a:off x="6266304" y="4689624"/>
                  <a:ext cx="77760" cy="95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96">
              <p14:nvContentPartPr>
                <p14:cNvPr id="395" name="잉크 394">
                  <a:extLst>
                    <a:ext uri="{FF2B5EF4-FFF2-40B4-BE49-F238E27FC236}">
                      <a16:creationId xmlns:a16="http://schemas.microsoft.com/office/drawing/2014/main" id="{8B322541-B166-4FBA-9FA8-39695189A7AD}"/>
                    </a:ext>
                  </a:extLst>
                </p14:cNvPr>
                <p14:cNvContentPartPr/>
                <p14:nvPr/>
              </p14:nvContentPartPr>
              <p14:xfrm>
                <a:off x="6341184" y="4657944"/>
                <a:ext cx="35640" cy="129600"/>
              </p14:xfrm>
            </p:contentPart>
          </mc:Choice>
          <mc:Fallback>
            <p:pic>
              <p:nvPicPr>
                <p:cNvPr id="395" name="잉크 394">
                  <a:extLst>
                    <a:ext uri="{FF2B5EF4-FFF2-40B4-BE49-F238E27FC236}">
                      <a16:creationId xmlns:a16="http://schemas.microsoft.com/office/drawing/2014/main" id="{8B322541-B166-4FBA-9FA8-39695189A7AD}"/>
                    </a:ext>
                  </a:extLst>
                </p:cNvPr>
                <p:cNvPicPr/>
                <p:nvPr/>
              </p:nvPicPr>
              <p:blipFill>
                <a:blip r:embed="rId697"/>
                <a:stretch>
                  <a:fillRect/>
                </a:stretch>
              </p:blipFill>
              <p:spPr>
                <a:xfrm>
                  <a:off x="6332184" y="4648944"/>
                  <a:ext cx="53280" cy="147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98">
              <p14:nvContentPartPr>
                <p14:cNvPr id="396" name="잉크 395">
                  <a:extLst>
                    <a:ext uri="{FF2B5EF4-FFF2-40B4-BE49-F238E27FC236}">
                      <a16:creationId xmlns:a16="http://schemas.microsoft.com/office/drawing/2014/main" id="{250622BC-59D0-4939-BC53-624AC6FC3177}"/>
                    </a:ext>
                  </a:extLst>
                </p14:cNvPr>
                <p14:cNvContentPartPr/>
                <p14:nvPr/>
              </p14:nvContentPartPr>
              <p14:xfrm>
                <a:off x="6228504" y="4743984"/>
                <a:ext cx="117000" cy="117720"/>
              </p14:xfrm>
            </p:contentPart>
          </mc:Choice>
          <mc:Fallback>
            <p:pic>
              <p:nvPicPr>
                <p:cNvPr id="396" name="잉크 395">
                  <a:extLst>
                    <a:ext uri="{FF2B5EF4-FFF2-40B4-BE49-F238E27FC236}">
                      <a16:creationId xmlns:a16="http://schemas.microsoft.com/office/drawing/2014/main" id="{250622BC-59D0-4939-BC53-624AC6FC3177}"/>
                    </a:ext>
                  </a:extLst>
                </p:cNvPr>
                <p:cNvPicPr/>
                <p:nvPr/>
              </p:nvPicPr>
              <p:blipFill>
                <a:blip r:embed="rId699"/>
                <a:stretch>
                  <a:fillRect/>
                </a:stretch>
              </p:blipFill>
              <p:spPr>
                <a:xfrm>
                  <a:off x="6219504" y="4734984"/>
                  <a:ext cx="134640" cy="135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00">
              <p14:nvContentPartPr>
                <p14:cNvPr id="397" name="잉크 396">
                  <a:extLst>
                    <a:ext uri="{FF2B5EF4-FFF2-40B4-BE49-F238E27FC236}">
                      <a16:creationId xmlns:a16="http://schemas.microsoft.com/office/drawing/2014/main" id="{38FE8756-7B37-47AB-BDC9-A97ECDEB18E8}"/>
                    </a:ext>
                  </a:extLst>
                </p14:cNvPr>
                <p14:cNvContentPartPr/>
                <p14:nvPr/>
              </p14:nvContentPartPr>
              <p14:xfrm>
                <a:off x="6256584" y="4805184"/>
                <a:ext cx="84960" cy="24840"/>
              </p14:xfrm>
            </p:contentPart>
          </mc:Choice>
          <mc:Fallback>
            <p:pic>
              <p:nvPicPr>
                <p:cNvPr id="397" name="잉크 396">
                  <a:extLst>
                    <a:ext uri="{FF2B5EF4-FFF2-40B4-BE49-F238E27FC236}">
                      <a16:creationId xmlns:a16="http://schemas.microsoft.com/office/drawing/2014/main" id="{38FE8756-7B37-47AB-BDC9-A97ECDEB18E8}"/>
                    </a:ext>
                  </a:extLst>
                </p:cNvPr>
                <p:cNvPicPr/>
                <p:nvPr/>
              </p:nvPicPr>
              <p:blipFill>
                <a:blip r:embed="rId701"/>
                <a:stretch>
                  <a:fillRect/>
                </a:stretch>
              </p:blipFill>
              <p:spPr>
                <a:xfrm>
                  <a:off x="6247584" y="4796184"/>
                  <a:ext cx="102600" cy="42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02">
              <p14:nvContentPartPr>
                <p14:cNvPr id="398" name="잉크 397">
                  <a:extLst>
                    <a:ext uri="{FF2B5EF4-FFF2-40B4-BE49-F238E27FC236}">
                      <a16:creationId xmlns:a16="http://schemas.microsoft.com/office/drawing/2014/main" id="{75EACD27-F093-4B7A-BDCC-718640129247}"/>
                    </a:ext>
                  </a:extLst>
                </p14:cNvPr>
                <p14:cNvContentPartPr/>
                <p14:nvPr/>
              </p14:nvContentPartPr>
              <p14:xfrm>
                <a:off x="6286104" y="4774944"/>
                <a:ext cx="106920" cy="104040"/>
              </p14:xfrm>
            </p:contentPart>
          </mc:Choice>
          <mc:Fallback>
            <p:pic>
              <p:nvPicPr>
                <p:cNvPr id="398" name="잉크 397">
                  <a:extLst>
                    <a:ext uri="{FF2B5EF4-FFF2-40B4-BE49-F238E27FC236}">
                      <a16:creationId xmlns:a16="http://schemas.microsoft.com/office/drawing/2014/main" id="{75EACD27-F093-4B7A-BDCC-718640129247}"/>
                    </a:ext>
                  </a:extLst>
                </p:cNvPr>
                <p:cNvPicPr/>
                <p:nvPr/>
              </p:nvPicPr>
              <p:blipFill>
                <a:blip r:embed="rId703"/>
                <a:stretch>
                  <a:fillRect/>
                </a:stretch>
              </p:blipFill>
              <p:spPr>
                <a:xfrm>
                  <a:off x="6277104" y="4765944"/>
                  <a:ext cx="124560" cy="121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04">
              <p14:nvContentPartPr>
                <p14:cNvPr id="399" name="잉크 398">
                  <a:extLst>
                    <a:ext uri="{FF2B5EF4-FFF2-40B4-BE49-F238E27FC236}">
                      <a16:creationId xmlns:a16="http://schemas.microsoft.com/office/drawing/2014/main" id="{6167E5CA-DF41-4D9C-84A8-76E3E7F1BC4B}"/>
                    </a:ext>
                  </a:extLst>
                </p14:cNvPr>
                <p14:cNvContentPartPr/>
                <p14:nvPr/>
              </p14:nvContentPartPr>
              <p14:xfrm>
                <a:off x="6305544" y="4766304"/>
                <a:ext cx="117720" cy="104760"/>
              </p14:xfrm>
            </p:contentPart>
          </mc:Choice>
          <mc:Fallback>
            <p:pic>
              <p:nvPicPr>
                <p:cNvPr id="399" name="잉크 398">
                  <a:extLst>
                    <a:ext uri="{FF2B5EF4-FFF2-40B4-BE49-F238E27FC236}">
                      <a16:creationId xmlns:a16="http://schemas.microsoft.com/office/drawing/2014/main" id="{6167E5CA-DF41-4D9C-84A8-76E3E7F1BC4B}"/>
                    </a:ext>
                  </a:extLst>
                </p:cNvPr>
                <p:cNvPicPr/>
                <p:nvPr/>
              </p:nvPicPr>
              <p:blipFill>
                <a:blip r:embed="rId705"/>
                <a:stretch>
                  <a:fillRect/>
                </a:stretch>
              </p:blipFill>
              <p:spPr>
                <a:xfrm>
                  <a:off x="6296544" y="4757273"/>
                  <a:ext cx="135360" cy="12246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06">
              <p14:nvContentPartPr>
                <p14:cNvPr id="400" name="잉크 399">
                  <a:extLst>
                    <a:ext uri="{FF2B5EF4-FFF2-40B4-BE49-F238E27FC236}">
                      <a16:creationId xmlns:a16="http://schemas.microsoft.com/office/drawing/2014/main" id="{3D84BB71-412C-4312-B4D4-ED5A3EBED60F}"/>
                    </a:ext>
                  </a:extLst>
                </p14:cNvPr>
                <p14:cNvContentPartPr/>
                <p14:nvPr/>
              </p14:nvContentPartPr>
              <p14:xfrm>
                <a:off x="6441984" y="4639584"/>
                <a:ext cx="98280" cy="110160"/>
              </p14:xfrm>
            </p:contentPart>
          </mc:Choice>
          <mc:Fallback>
            <p:pic>
              <p:nvPicPr>
                <p:cNvPr id="400" name="잉크 399">
                  <a:extLst>
                    <a:ext uri="{FF2B5EF4-FFF2-40B4-BE49-F238E27FC236}">
                      <a16:creationId xmlns:a16="http://schemas.microsoft.com/office/drawing/2014/main" id="{3D84BB71-412C-4312-B4D4-ED5A3EBED60F}"/>
                    </a:ext>
                  </a:extLst>
                </p:cNvPr>
                <p:cNvPicPr/>
                <p:nvPr/>
              </p:nvPicPr>
              <p:blipFill>
                <a:blip r:embed="rId707"/>
                <a:stretch>
                  <a:fillRect/>
                </a:stretch>
              </p:blipFill>
              <p:spPr>
                <a:xfrm>
                  <a:off x="6432984" y="4630584"/>
                  <a:ext cx="115920" cy="127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08">
              <p14:nvContentPartPr>
                <p14:cNvPr id="401" name="잉크 400">
                  <a:extLst>
                    <a:ext uri="{FF2B5EF4-FFF2-40B4-BE49-F238E27FC236}">
                      <a16:creationId xmlns:a16="http://schemas.microsoft.com/office/drawing/2014/main" id="{582BCE37-F33F-4D5D-BE5D-850B6D5E0BA9}"/>
                    </a:ext>
                  </a:extLst>
                </p14:cNvPr>
                <p14:cNvContentPartPr/>
                <p14:nvPr/>
              </p14:nvContentPartPr>
              <p14:xfrm>
                <a:off x="6426144" y="4757664"/>
                <a:ext cx="150840" cy="31320"/>
              </p14:xfrm>
            </p:contentPart>
          </mc:Choice>
          <mc:Fallback>
            <p:pic>
              <p:nvPicPr>
                <p:cNvPr id="401" name="잉크 400">
                  <a:extLst>
                    <a:ext uri="{FF2B5EF4-FFF2-40B4-BE49-F238E27FC236}">
                      <a16:creationId xmlns:a16="http://schemas.microsoft.com/office/drawing/2014/main" id="{582BCE37-F33F-4D5D-BE5D-850B6D5E0BA9}"/>
                    </a:ext>
                  </a:extLst>
                </p:cNvPr>
                <p:cNvPicPr/>
                <p:nvPr/>
              </p:nvPicPr>
              <p:blipFill>
                <a:blip r:embed="rId709"/>
                <a:stretch>
                  <a:fillRect/>
                </a:stretch>
              </p:blipFill>
              <p:spPr>
                <a:xfrm>
                  <a:off x="6417144" y="4748664"/>
                  <a:ext cx="168480" cy="48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10">
              <p14:nvContentPartPr>
                <p14:cNvPr id="402" name="잉크 401">
                  <a:extLst>
                    <a:ext uri="{FF2B5EF4-FFF2-40B4-BE49-F238E27FC236}">
                      <a16:creationId xmlns:a16="http://schemas.microsoft.com/office/drawing/2014/main" id="{7A1B4535-27A3-41F8-B0A9-25A1FA8158EC}"/>
                    </a:ext>
                  </a:extLst>
                </p14:cNvPr>
                <p14:cNvContentPartPr/>
                <p14:nvPr/>
              </p14:nvContentPartPr>
              <p14:xfrm>
                <a:off x="6593904" y="4574424"/>
                <a:ext cx="7920" cy="182160"/>
              </p14:xfrm>
            </p:contentPart>
          </mc:Choice>
          <mc:Fallback>
            <p:pic>
              <p:nvPicPr>
                <p:cNvPr id="402" name="잉크 401">
                  <a:extLst>
                    <a:ext uri="{FF2B5EF4-FFF2-40B4-BE49-F238E27FC236}">
                      <a16:creationId xmlns:a16="http://schemas.microsoft.com/office/drawing/2014/main" id="{7A1B4535-27A3-41F8-B0A9-25A1FA8158EC}"/>
                    </a:ext>
                  </a:extLst>
                </p:cNvPr>
                <p:cNvPicPr/>
                <p:nvPr/>
              </p:nvPicPr>
              <p:blipFill>
                <a:blip r:embed="rId711"/>
                <a:stretch>
                  <a:fillRect/>
                </a:stretch>
              </p:blipFill>
              <p:spPr>
                <a:xfrm>
                  <a:off x="6584904" y="4565424"/>
                  <a:ext cx="25560" cy="199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12">
              <p14:nvContentPartPr>
                <p14:cNvPr id="403" name="잉크 402">
                  <a:extLst>
                    <a:ext uri="{FF2B5EF4-FFF2-40B4-BE49-F238E27FC236}">
                      <a16:creationId xmlns:a16="http://schemas.microsoft.com/office/drawing/2014/main" id="{3C06C670-00E2-4F41-96A5-21561F8373B1}"/>
                    </a:ext>
                  </a:extLst>
                </p14:cNvPr>
                <p14:cNvContentPartPr/>
                <p14:nvPr/>
              </p14:nvContentPartPr>
              <p14:xfrm>
                <a:off x="6520824" y="4471824"/>
                <a:ext cx="176040" cy="268200"/>
              </p14:xfrm>
            </p:contentPart>
          </mc:Choice>
          <mc:Fallback>
            <p:pic>
              <p:nvPicPr>
                <p:cNvPr id="403" name="잉크 402">
                  <a:extLst>
                    <a:ext uri="{FF2B5EF4-FFF2-40B4-BE49-F238E27FC236}">
                      <a16:creationId xmlns:a16="http://schemas.microsoft.com/office/drawing/2014/main" id="{3C06C670-00E2-4F41-96A5-21561F8373B1}"/>
                    </a:ext>
                  </a:extLst>
                </p:cNvPr>
                <p:cNvPicPr/>
                <p:nvPr/>
              </p:nvPicPr>
              <p:blipFill>
                <a:blip r:embed="rId713"/>
                <a:stretch>
                  <a:fillRect/>
                </a:stretch>
              </p:blipFill>
              <p:spPr>
                <a:xfrm>
                  <a:off x="6511824" y="4462836"/>
                  <a:ext cx="193680" cy="28581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14">
              <p14:nvContentPartPr>
                <p14:cNvPr id="404" name="잉크 403">
                  <a:extLst>
                    <a:ext uri="{FF2B5EF4-FFF2-40B4-BE49-F238E27FC236}">
                      <a16:creationId xmlns:a16="http://schemas.microsoft.com/office/drawing/2014/main" id="{DF986787-7D7A-4E7C-88E5-B2B1D5F129CA}"/>
                    </a:ext>
                  </a:extLst>
                </p14:cNvPr>
                <p14:cNvContentPartPr/>
                <p14:nvPr/>
              </p14:nvContentPartPr>
              <p14:xfrm>
                <a:off x="6675624" y="4594224"/>
                <a:ext cx="142920" cy="42120"/>
              </p14:xfrm>
            </p:contentPart>
          </mc:Choice>
          <mc:Fallback>
            <p:pic>
              <p:nvPicPr>
                <p:cNvPr id="404" name="잉크 403">
                  <a:extLst>
                    <a:ext uri="{FF2B5EF4-FFF2-40B4-BE49-F238E27FC236}">
                      <a16:creationId xmlns:a16="http://schemas.microsoft.com/office/drawing/2014/main" id="{DF986787-7D7A-4E7C-88E5-B2B1D5F129CA}"/>
                    </a:ext>
                  </a:extLst>
                </p:cNvPr>
                <p:cNvPicPr/>
                <p:nvPr/>
              </p:nvPicPr>
              <p:blipFill>
                <a:blip r:embed="rId715"/>
                <a:stretch>
                  <a:fillRect/>
                </a:stretch>
              </p:blipFill>
              <p:spPr>
                <a:xfrm>
                  <a:off x="6666624" y="4585224"/>
                  <a:ext cx="160560" cy="59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16">
              <p14:nvContentPartPr>
                <p14:cNvPr id="405" name="잉크 404">
                  <a:extLst>
                    <a:ext uri="{FF2B5EF4-FFF2-40B4-BE49-F238E27FC236}">
                      <a16:creationId xmlns:a16="http://schemas.microsoft.com/office/drawing/2014/main" id="{590CADDE-6761-4E8C-B417-A3D2617676CB}"/>
                    </a:ext>
                  </a:extLst>
                </p14:cNvPr>
                <p14:cNvContentPartPr/>
                <p14:nvPr/>
              </p14:nvContentPartPr>
              <p14:xfrm>
                <a:off x="6678864" y="4682064"/>
                <a:ext cx="112320" cy="27360"/>
              </p14:xfrm>
            </p:contentPart>
          </mc:Choice>
          <mc:Fallback>
            <p:pic>
              <p:nvPicPr>
                <p:cNvPr id="405" name="잉크 404">
                  <a:extLst>
                    <a:ext uri="{FF2B5EF4-FFF2-40B4-BE49-F238E27FC236}">
                      <a16:creationId xmlns:a16="http://schemas.microsoft.com/office/drawing/2014/main" id="{590CADDE-6761-4E8C-B417-A3D2617676CB}"/>
                    </a:ext>
                  </a:extLst>
                </p:cNvPr>
                <p:cNvPicPr/>
                <p:nvPr/>
              </p:nvPicPr>
              <p:blipFill>
                <a:blip r:embed="rId717"/>
                <a:stretch>
                  <a:fillRect/>
                </a:stretch>
              </p:blipFill>
              <p:spPr>
                <a:xfrm>
                  <a:off x="6669864" y="4673064"/>
                  <a:ext cx="129960" cy="45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18">
              <p14:nvContentPartPr>
                <p14:cNvPr id="406" name="잉크 405">
                  <a:extLst>
                    <a:ext uri="{FF2B5EF4-FFF2-40B4-BE49-F238E27FC236}">
                      <a16:creationId xmlns:a16="http://schemas.microsoft.com/office/drawing/2014/main" id="{9A3172F5-9212-48AF-B827-159B907DAB4D}"/>
                    </a:ext>
                  </a:extLst>
                </p14:cNvPr>
                <p14:cNvContentPartPr/>
                <p14:nvPr/>
              </p14:nvContentPartPr>
              <p14:xfrm>
                <a:off x="6756624" y="4614744"/>
                <a:ext cx="20880" cy="138600"/>
              </p14:xfrm>
            </p:contentPart>
          </mc:Choice>
          <mc:Fallback>
            <p:pic>
              <p:nvPicPr>
                <p:cNvPr id="406" name="잉크 405">
                  <a:extLst>
                    <a:ext uri="{FF2B5EF4-FFF2-40B4-BE49-F238E27FC236}">
                      <a16:creationId xmlns:a16="http://schemas.microsoft.com/office/drawing/2014/main" id="{9A3172F5-9212-48AF-B827-159B907DAB4D}"/>
                    </a:ext>
                  </a:extLst>
                </p:cNvPr>
                <p:cNvPicPr/>
                <p:nvPr/>
              </p:nvPicPr>
              <p:blipFill>
                <a:blip r:embed="rId719"/>
                <a:stretch>
                  <a:fillRect/>
                </a:stretch>
              </p:blipFill>
              <p:spPr>
                <a:xfrm>
                  <a:off x="6747624" y="4605744"/>
                  <a:ext cx="38520" cy="156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20">
              <p14:nvContentPartPr>
                <p14:cNvPr id="407" name="잉크 406">
                  <a:extLst>
                    <a:ext uri="{FF2B5EF4-FFF2-40B4-BE49-F238E27FC236}">
                      <a16:creationId xmlns:a16="http://schemas.microsoft.com/office/drawing/2014/main" id="{861FF8BF-BF51-4007-B758-87B37276A043}"/>
                    </a:ext>
                  </a:extLst>
                </p14:cNvPr>
                <p14:cNvContentPartPr/>
                <p14:nvPr/>
              </p14:nvContentPartPr>
              <p14:xfrm>
                <a:off x="6649344" y="4789344"/>
                <a:ext cx="164520" cy="104760"/>
              </p14:xfrm>
            </p:contentPart>
          </mc:Choice>
          <mc:Fallback>
            <p:pic>
              <p:nvPicPr>
                <p:cNvPr id="407" name="잉크 406">
                  <a:extLst>
                    <a:ext uri="{FF2B5EF4-FFF2-40B4-BE49-F238E27FC236}">
                      <a16:creationId xmlns:a16="http://schemas.microsoft.com/office/drawing/2014/main" id="{861FF8BF-BF51-4007-B758-87B37276A043}"/>
                    </a:ext>
                  </a:extLst>
                </p:cNvPr>
                <p:cNvPicPr/>
                <p:nvPr/>
              </p:nvPicPr>
              <p:blipFill>
                <a:blip r:embed="rId721"/>
                <a:stretch>
                  <a:fillRect/>
                </a:stretch>
              </p:blipFill>
              <p:spPr>
                <a:xfrm>
                  <a:off x="6640344" y="4780344"/>
                  <a:ext cx="182160" cy="1224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421" name="그룹 420">
            <a:extLst>
              <a:ext uri="{FF2B5EF4-FFF2-40B4-BE49-F238E27FC236}">
                <a16:creationId xmlns:a16="http://schemas.microsoft.com/office/drawing/2014/main" id="{B22B52CE-8584-42B8-8312-AAB6DE440D92}"/>
              </a:ext>
            </a:extLst>
          </p:cNvPr>
          <p:cNvGrpSpPr/>
          <p:nvPr/>
        </p:nvGrpSpPr>
        <p:grpSpPr>
          <a:xfrm>
            <a:off x="7088544" y="4552464"/>
            <a:ext cx="603360" cy="338040"/>
            <a:chOff x="7088544" y="4552464"/>
            <a:chExt cx="603360" cy="33804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722">
              <p14:nvContentPartPr>
                <p14:cNvPr id="409" name="잉크 408">
                  <a:extLst>
                    <a:ext uri="{FF2B5EF4-FFF2-40B4-BE49-F238E27FC236}">
                      <a16:creationId xmlns:a16="http://schemas.microsoft.com/office/drawing/2014/main" id="{341D078F-7598-4212-963E-1E3DE1759870}"/>
                    </a:ext>
                  </a:extLst>
                </p14:cNvPr>
                <p14:cNvContentPartPr/>
                <p14:nvPr/>
              </p14:nvContentPartPr>
              <p14:xfrm>
                <a:off x="7088544" y="4552464"/>
                <a:ext cx="39240" cy="204840"/>
              </p14:xfrm>
            </p:contentPart>
          </mc:Choice>
          <mc:Fallback>
            <p:pic>
              <p:nvPicPr>
                <p:cNvPr id="409" name="잉크 408">
                  <a:extLst>
                    <a:ext uri="{FF2B5EF4-FFF2-40B4-BE49-F238E27FC236}">
                      <a16:creationId xmlns:a16="http://schemas.microsoft.com/office/drawing/2014/main" id="{341D078F-7598-4212-963E-1E3DE1759870}"/>
                    </a:ext>
                  </a:extLst>
                </p:cNvPr>
                <p:cNvPicPr/>
                <p:nvPr/>
              </p:nvPicPr>
              <p:blipFill>
                <a:blip r:embed="rId723"/>
                <a:stretch>
                  <a:fillRect/>
                </a:stretch>
              </p:blipFill>
              <p:spPr>
                <a:xfrm>
                  <a:off x="7079544" y="4543464"/>
                  <a:ext cx="56880" cy="222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24">
              <p14:nvContentPartPr>
                <p14:cNvPr id="410" name="잉크 409">
                  <a:extLst>
                    <a:ext uri="{FF2B5EF4-FFF2-40B4-BE49-F238E27FC236}">
                      <a16:creationId xmlns:a16="http://schemas.microsoft.com/office/drawing/2014/main" id="{2EBEAF43-BACF-4084-9885-3786FAFEDECC}"/>
                    </a:ext>
                  </a:extLst>
                </p14:cNvPr>
                <p14:cNvContentPartPr/>
                <p14:nvPr/>
              </p14:nvContentPartPr>
              <p14:xfrm>
                <a:off x="7095384" y="4581984"/>
                <a:ext cx="123120" cy="156240"/>
              </p14:xfrm>
            </p:contentPart>
          </mc:Choice>
          <mc:Fallback>
            <p:pic>
              <p:nvPicPr>
                <p:cNvPr id="410" name="잉크 409">
                  <a:extLst>
                    <a:ext uri="{FF2B5EF4-FFF2-40B4-BE49-F238E27FC236}">
                      <a16:creationId xmlns:a16="http://schemas.microsoft.com/office/drawing/2014/main" id="{2EBEAF43-BACF-4084-9885-3786FAFEDECC}"/>
                    </a:ext>
                  </a:extLst>
                </p:cNvPr>
                <p:cNvPicPr/>
                <p:nvPr/>
              </p:nvPicPr>
              <p:blipFill>
                <a:blip r:embed="rId725"/>
                <a:stretch>
                  <a:fillRect/>
                </a:stretch>
              </p:blipFill>
              <p:spPr>
                <a:xfrm>
                  <a:off x="7086384" y="4572984"/>
                  <a:ext cx="140760" cy="173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26">
              <p14:nvContentPartPr>
                <p14:cNvPr id="411" name="잉크 410">
                  <a:extLst>
                    <a:ext uri="{FF2B5EF4-FFF2-40B4-BE49-F238E27FC236}">
                      <a16:creationId xmlns:a16="http://schemas.microsoft.com/office/drawing/2014/main" id="{E9972F0D-8E0D-45A3-964E-E42B550988C2}"/>
                    </a:ext>
                  </a:extLst>
                </p14:cNvPr>
                <p14:cNvContentPartPr/>
                <p14:nvPr/>
              </p14:nvContentPartPr>
              <p14:xfrm>
                <a:off x="7102584" y="4736064"/>
                <a:ext cx="106200" cy="8280"/>
              </p14:xfrm>
            </p:contentPart>
          </mc:Choice>
          <mc:Fallback>
            <p:pic>
              <p:nvPicPr>
                <p:cNvPr id="411" name="잉크 410">
                  <a:extLst>
                    <a:ext uri="{FF2B5EF4-FFF2-40B4-BE49-F238E27FC236}">
                      <a16:creationId xmlns:a16="http://schemas.microsoft.com/office/drawing/2014/main" id="{E9972F0D-8E0D-45A3-964E-E42B550988C2}"/>
                    </a:ext>
                  </a:extLst>
                </p:cNvPr>
                <p:cNvPicPr/>
                <p:nvPr/>
              </p:nvPicPr>
              <p:blipFill>
                <a:blip r:embed="rId727"/>
                <a:stretch>
                  <a:fillRect/>
                </a:stretch>
              </p:blipFill>
              <p:spPr>
                <a:xfrm>
                  <a:off x="7093584" y="4727064"/>
                  <a:ext cx="123840" cy="25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28">
              <p14:nvContentPartPr>
                <p14:cNvPr id="412" name="잉크 411">
                  <a:extLst>
                    <a:ext uri="{FF2B5EF4-FFF2-40B4-BE49-F238E27FC236}">
                      <a16:creationId xmlns:a16="http://schemas.microsoft.com/office/drawing/2014/main" id="{E4079528-0409-4BFA-A366-CD4A958F1EAF}"/>
                    </a:ext>
                  </a:extLst>
                </p14:cNvPr>
                <p14:cNvContentPartPr/>
                <p14:nvPr/>
              </p14:nvContentPartPr>
              <p14:xfrm>
                <a:off x="7240824" y="4590264"/>
                <a:ext cx="17280" cy="182160"/>
              </p14:xfrm>
            </p:contentPart>
          </mc:Choice>
          <mc:Fallback>
            <p:pic>
              <p:nvPicPr>
                <p:cNvPr id="412" name="잉크 411">
                  <a:extLst>
                    <a:ext uri="{FF2B5EF4-FFF2-40B4-BE49-F238E27FC236}">
                      <a16:creationId xmlns:a16="http://schemas.microsoft.com/office/drawing/2014/main" id="{E4079528-0409-4BFA-A366-CD4A958F1EAF}"/>
                    </a:ext>
                  </a:extLst>
                </p:cNvPr>
                <p:cNvPicPr/>
                <p:nvPr/>
              </p:nvPicPr>
              <p:blipFill>
                <a:blip r:embed="rId729"/>
                <a:stretch>
                  <a:fillRect/>
                </a:stretch>
              </p:blipFill>
              <p:spPr>
                <a:xfrm>
                  <a:off x="7231824" y="4581264"/>
                  <a:ext cx="34920" cy="199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30">
              <p14:nvContentPartPr>
                <p14:cNvPr id="413" name="잉크 412">
                  <a:extLst>
                    <a:ext uri="{FF2B5EF4-FFF2-40B4-BE49-F238E27FC236}">
                      <a16:creationId xmlns:a16="http://schemas.microsoft.com/office/drawing/2014/main" id="{D6525B62-7DDD-4B6C-B5F6-A665314BA7F3}"/>
                    </a:ext>
                  </a:extLst>
                </p14:cNvPr>
                <p14:cNvContentPartPr/>
                <p14:nvPr/>
              </p14:nvContentPartPr>
              <p14:xfrm>
                <a:off x="7249104" y="4712664"/>
                <a:ext cx="82440" cy="36360"/>
              </p14:xfrm>
            </p:contentPart>
          </mc:Choice>
          <mc:Fallback>
            <p:pic>
              <p:nvPicPr>
                <p:cNvPr id="413" name="잉크 412">
                  <a:extLst>
                    <a:ext uri="{FF2B5EF4-FFF2-40B4-BE49-F238E27FC236}">
                      <a16:creationId xmlns:a16="http://schemas.microsoft.com/office/drawing/2014/main" id="{D6525B62-7DDD-4B6C-B5F6-A665314BA7F3}"/>
                    </a:ext>
                  </a:extLst>
                </p:cNvPr>
                <p:cNvPicPr/>
                <p:nvPr/>
              </p:nvPicPr>
              <p:blipFill>
                <a:blip r:embed="rId731"/>
                <a:stretch>
                  <a:fillRect/>
                </a:stretch>
              </p:blipFill>
              <p:spPr>
                <a:xfrm>
                  <a:off x="7240104" y="4703664"/>
                  <a:ext cx="100080" cy="54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32">
              <p14:nvContentPartPr>
                <p14:cNvPr id="414" name="잉크 413">
                  <a:extLst>
                    <a:ext uri="{FF2B5EF4-FFF2-40B4-BE49-F238E27FC236}">
                      <a16:creationId xmlns:a16="http://schemas.microsoft.com/office/drawing/2014/main" id="{56EB675D-0E8F-4B2F-B8A7-AD54C87782CB}"/>
                    </a:ext>
                  </a:extLst>
                </p14:cNvPr>
                <p14:cNvContentPartPr/>
                <p14:nvPr/>
              </p14:nvContentPartPr>
              <p14:xfrm>
                <a:off x="7117704" y="4788624"/>
                <a:ext cx="129600" cy="101880"/>
              </p14:xfrm>
            </p:contentPart>
          </mc:Choice>
          <mc:Fallback>
            <p:pic>
              <p:nvPicPr>
                <p:cNvPr id="414" name="잉크 413">
                  <a:extLst>
                    <a:ext uri="{FF2B5EF4-FFF2-40B4-BE49-F238E27FC236}">
                      <a16:creationId xmlns:a16="http://schemas.microsoft.com/office/drawing/2014/main" id="{56EB675D-0E8F-4B2F-B8A7-AD54C87782CB}"/>
                    </a:ext>
                  </a:extLst>
                </p:cNvPr>
                <p:cNvPicPr/>
                <p:nvPr/>
              </p:nvPicPr>
              <p:blipFill>
                <a:blip r:embed="rId733"/>
                <a:stretch>
                  <a:fillRect/>
                </a:stretch>
              </p:blipFill>
              <p:spPr>
                <a:xfrm>
                  <a:off x="7108704" y="4779624"/>
                  <a:ext cx="147240" cy="119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34">
              <p14:nvContentPartPr>
                <p14:cNvPr id="415" name="잉크 414">
                  <a:extLst>
                    <a:ext uri="{FF2B5EF4-FFF2-40B4-BE49-F238E27FC236}">
                      <a16:creationId xmlns:a16="http://schemas.microsoft.com/office/drawing/2014/main" id="{BBE284B7-23DD-4EE1-BFBF-C6F31BA46B83}"/>
                    </a:ext>
                  </a:extLst>
                </p14:cNvPr>
                <p14:cNvContentPartPr/>
                <p14:nvPr/>
              </p14:nvContentPartPr>
              <p14:xfrm>
                <a:off x="7195104" y="4806984"/>
                <a:ext cx="105480" cy="37440"/>
              </p14:xfrm>
            </p:contentPart>
          </mc:Choice>
          <mc:Fallback>
            <p:pic>
              <p:nvPicPr>
                <p:cNvPr id="415" name="잉크 414">
                  <a:extLst>
                    <a:ext uri="{FF2B5EF4-FFF2-40B4-BE49-F238E27FC236}">
                      <a16:creationId xmlns:a16="http://schemas.microsoft.com/office/drawing/2014/main" id="{BBE284B7-23DD-4EE1-BFBF-C6F31BA46B83}"/>
                    </a:ext>
                  </a:extLst>
                </p:cNvPr>
                <p:cNvPicPr/>
                <p:nvPr/>
              </p:nvPicPr>
              <p:blipFill>
                <a:blip r:embed="rId735"/>
                <a:stretch>
                  <a:fillRect/>
                </a:stretch>
              </p:blipFill>
              <p:spPr>
                <a:xfrm>
                  <a:off x="7186104" y="4797984"/>
                  <a:ext cx="123120" cy="55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36">
              <p14:nvContentPartPr>
                <p14:cNvPr id="416" name="잉크 415">
                  <a:extLst>
                    <a:ext uri="{FF2B5EF4-FFF2-40B4-BE49-F238E27FC236}">
                      <a16:creationId xmlns:a16="http://schemas.microsoft.com/office/drawing/2014/main" id="{3C32E3C0-5403-462A-AF14-66471B345D14}"/>
                    </a:ext>
                  </a:extLst>
                </p14:cNvPr>
                <p14:cNvContentPartPr/>
                <p14:nvPr/>
              </p14:nvContentPartPr>
              <p14:xfrm>
                <a:off x="7287984" y="4606464"/>
                <a:ext cx="151920" cy="94680"/>
              </p14:xfrm>
            </p:contentPart>
          </mc:Choice>
          <mc:Fallback>
            <p:pic>
              <p:nvPicPr>
                <p:cNvPr id="416" name="잉크 415">
                  <a:extLst>
                    <a:ext uri="{FF2B5EF4-FFF2-40B4-BE49-F238E27FC236}">
                      <a16:creationId xmlns:a16="http://schemas.microsoft.com/office/drawing/2014/main" id="{3C32E3C0-5403-462A-AF14-66471B345D14}"/>
                    </a:ext>
                  </a:extLst>
                </p:cNvPr>
                <p:cNvPicPr/>
                <p:nvPr/>
              </p:nvPicPr>
              <p:blipFill>
                <a:blip r:embed="rId737"/>
                <a:stretch>
                  <a:fillRect/>
                </a:stretch>
              </p:blipFill>
              <p:spPr>
                <a:xfrm>
                  <a:off x="7278984" y="4597464"/>
                  <a:ext cx="169560" cy="112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38">
              <p14:nvContentPartPr>
                <p14:cNvPr id="417" name="잉크 416">
                  <a:extLst>
                    <a:ext uri="{FF2B5EF4-FFF2-40B4-BE49-F238E27FC236}">
                      <a16:creationId xmlns:a16="http://schemas.microsoft.com/office/drawing/2014/main" id="{797EFE29-6360-40A9-A890-5F0533B2A61E}"/>
                    </a:ext>
                  </a:extLst>
                </p14:cNvPr>
                <p14:cNvContentPartPr/>
                <p14:nvPr/>
              </p14:nvContentPartPr>
              <p14:xfrm>
                <a:off x="7302384" y="4727424"/>
                <a:ext cx="212400" cy="15840"/>
              </p14:xfrm>
            </p:contentPart>
          </mc:Choice>
          <mc:Fallback>
            <p:pic>
              <p:nvPicPr>
                <p:cNvPr id="417" name="잉크 416">
                  <a:extLst>
                    <a:ext uri="{FF2B5EF4-FFF2-40B4-BE49-F238E27FC236}">
                      <a16:creationId xmlns:a16="http://schemas.microsoft.com/office/drawing/2014/main" id="{797EFE29-6360-40A9-A890-5F0533B2A61E}"/>
                    </a:ext>
                  </a:extLst>
                </p:cNvPr>
                <p:cNvPicPr/>
                <p:nvPr/>
              </p:nvPicPr>
              <p:blipFill>
                <a:blip r:embed="rId739"/>
                <a:stretch>
                  <a:fillRect/>
                </a:stretch>
              </p:blipFill>
              <p:spPr>
                <a:xfrm>
                  <a:off x="7293384" y="4718424"/>
                  <a:ext cx="230040" cy="33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40">
              <p14:nvContentPartPr>
                <p14:cNvPr id="418" name="잉크 417">
                  <a:extLst>
                    <a:ext uri="{FF2B5EF4-FFF2-40B4-BE49-F238E27FC236}">
                      <a16:creationId xmlns:a16="http://schemas.microsoft.com/office/drawing/2014/main" id="{7709D52A-C8A2-40D6-A0B8-E44F47FED566}"/>
                    </a:ext>
                  </a:extLst>
                </p14:cNvPr>
                <p14:cNvContentPartPr/>
                <p14:nvPr/>
              </p14:nvContentPartPr>
              <p14:xfrm>
                <a:off x="7385544" y="4734984"/>
                <a:ext cx="50400" cy="107640"/>
              </p14:xfrm>
            </p:contentPart>
          </mc:Choice>
          <mc:Fallback>
            <p:pic>
              <p:nvPicPr>
                <p:cNvPr id="418" name="잉크 417">
                  <a:extLst>
                    <a:ext uri="{FF2B5EF4-FFF2-40B4-BE49-F238E27FC236}">
                      <a16:creationId xmlns:a16="http://schemas.microsoft.com/office/drawing/2014/main" id="{7709D52A-C8A2-40D6-A0B8-E44F47FED566}"/>
                    </a:ext>
                  </a:extLst>
                </p:cNvPr>
                <p:cNvPicPr/>
                <p:nvPr/>
              </p:nvPicPr>
              <p:blipFill>
                <a:blip r:embed="rId741"/>
                <a:stretch>
                  <a:fillRect/>
                </a:stretch>
              </p:blipFill>
              <p:spPr>
                <a:xfrm>
                  <a:off x="7376544" y="4725984"/>
                  <a:ext cx="68040" cy="125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42">
              <p14:nvContentPartPr>
                <p14:cNvPr id="419" name="잉크 418">
                  <a:extLst>
                    <a:ext uri="{FF2B5EF4-FFF2-40B4-BE49-F238E27FC236}">
                      <a16:creationId xmlns:a16="http://schemas.microsoft.com/office/drawing/2014/main" id="{E4E295A4-6122-4C6B-ADF3-464109D4332B}"/>
                    </a:ext>
                  </a:extLst>
                </p14:cNvPr>
                <p14:cNvContentPartPr/>
                <p14:nvPr/>
              </p14:nvContentPartPr>
              <p14:xfrm>
                <a:off x="7411464" y="4782504"/>
                <a:ext cx="129960" cy="73800"/>
              </p14:xfrm>
            </p:contentPart>
          </mc:Choice>
          <mc:Fallback>
            <p:pic>
              <p:nvPicPr>
                <p:cNvPr id="419" name="잉크 418">
                  <a:extLst>
                    <a:ext uri="{FF2B5EF4-FFF2-40B4-BE49-F238E27FC236}">
                      <a16:creationId xmlns:a16="http://schemas.microsoft.com/office/drawing/2014/main" id="{E4E295A4-6122-4C6B-ADF3-464109D4332B}"/>
                    </a:ext>
                  </a:extLst>
                </p:cNvPr>
                <p:cNvPicPr/>
                <p:nvPr/>
              </p:nvPicPr>
              <p:blipFill>
                <a:blip r:embed="rId743"/>
                <a:stretch>
                  <a:fillRect/>
                </a:stretch>
              </p:blipFill>
              <p:spPr>
                <a:xfrm>
                  <a:off x="7402464" y="4773504"/>
                  <a:ext cx="147600" cy="91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44">
              <p14:nvContentPartPr>
                <p14:cNvPr id="420" name="잉크 419">
                  <a:extLst>
                    <a:ext uri="{FF2B5EF4-FFF2-40B4-BE49-F238E27FC236}">
                      <a16:creationId xmlns:a16="http://schemas.microsoft.com/office/drawing/2014/main" id="{EBF37158-63D7-4731-9F0D-7183A90BD18F}"/>
                    </a:ext>
                  </a:extLst>
                </p14:cNvPr>
                <p14:cNvContentPartPr/>
                <p14:nvPr/>
              </p14:nvContentPartPr>
              <p14:xfrm>
                <a:off x="7688304" y="4868544"/>
                <a:ext cx="3600" cy="3600"/>
              </p14:xfrm>
            </p:contentPart>
          </mc:Choice>
          <mc:Fallback>
            <p:pic>
              <p:nvPicPr>
                <p:cNvPr id="420" name="잉크 419">
                  <a:extLst>
                    <a:ext uri="{FF2B5EF4-FFF2-40B4-BE49-F238E27FC236}">
                      <a16:creationId xmlns:a16="http://schemas.microsoft.com/office/drawing/2014/main" id="{EBF37158-63D7-4731-9F0D-7183A90BD18F}"/>
                    </a:ext>
                  </a:extLst>
                </p:cNvPr>
                <p:cNvPicPr/>
                <p:nvPr/>
              </p:nvPicPr>
              <p:blipFill>
                <a:blip r:embed="rId745"/>
                <a:stretch>
                  <a:fillRect/>
                </a:stretch>
              </p:blipFill>
              <p:spPr>
                <a:xfrm>
                  <a:off x="7679304" y="4859544"/>
                  <a:ext cx="21240" cy="2124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746">
            <p14:nvContentPartPr>
              <p14:cNvPr id="422" name="잉크 421">
                <a:extLst>
                  <a:ext uri="{FF2B5EF4-FFF2-40B4-BE49-F238E27FC236}">
                    <a16:creationId xmlns:a16="http://schemas.microsoft.com/office/drawing/2014/main" id="{1214FD0A-788B-4174-AC64-D48DAD98CDDB}"/>
                  </a:ext>
                </a:extLst>
              </p14:cNvPr>
              <p14:cNvContentPartPr/>
              <p14:nvPr/>
            </p14:nvContentPartPr>
            <p14:xfrm>
              <a:off x="8968464" y="5640024"/>
              <a:ext cx="360" cy="360"/>
            </p14:xfrm>
          </p:contentPart>
        </mc:Choice>
        <mc:Fallback>
          <p:pic>
            <p:nvPicPr>
              <p:cNvPr id="422" name="잉크 421">
                <a:extLst>
                  <a:ext uri="{FF2B5EF4-FFF2-40B4-BE49-F238E27FC236}">
                    <a16:creationId xmlns:a16="http://schemas.microsoft.com/office/drawing/2014/main" id="{1214FD0A-788B-4174-AC64-D48DAD98CDDB}"/>
                  </a:ext>
                </a:extLst>
              </p:cNvPr>
              <p:cNvPicPr/>
              <p:nvPr/>
            </p:nvPicPr>
            <p:blipFill>
              <a:blip r:embed="rId747"/>
              <a:stretch>
                <a:fillRect/>
              </a:stretch>
            </p:blipFill>
            <p:spPr>
              <a:xfrm>
                <a:off x="8962344" y="5633904"/>
                <a:ext cx="12600" cy="12600"/>
              </a:xfrm>
              <a:prstGeom prst="rect">
                <a:avLst/>
              </a:prstGeom>
            </p:spPr>
          </p:pic>
        </mc:Fallback>
      </mc:AlternateContent>
      <p:grpSp>
        <p:nvGrpSpPr>
          <p:cNvPr id="470" name="그룹 469">
            <a:extLst>
              <a:ext uri="{FF2B5EF4-FFF2-40B4-BE49-F238E27FC236}">
                <a16:creationId xmlns:a16="http://schemas.microsoft.com/office/drawing/2014/main" id="{2E672C27-15F7-49AE-824A-D351CD2A2BB5}"/>
              </a:ext>
            </a:extLst>
          </p:cNvPr>
          <p:cNvGrpSpPr/>
          <p:nvPr/>
        </p:nvGrpSpPr>
        <p:grpSpPr>
          <a:xfrm>
            <a:off x="2820384" y="1245864"/>
            <a:ext cx="2003040" cy="777960"/>
            <a:chOff x="2820384" y="1245864"/>
            <a:chExt cx="2003040" cy="7779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748">
              <p14:nvContentPartPr>
                <p14:cNvPr id="423" name="잉크 422">
                  <a:extLst>
                    <a:ext uri="{FF2B5EF4-FFF2-40B4-BE49-F238E27FC236}">
                      <a16:creationId xmlns:a16="http://schemas.microsoft.com/office/drawing/2014/main" id="{7C5201E0-825B-4761-BAE9-2D35DD9A1A52}"/>
                    </a:ext>
                  </a:extLst>
                </p14:cNvPr>
                <p14:cNvContentPartPr/>
                <p14:nvPr/>
              </p14:nvContentPartPr>
              <p14:xfrm>
                <a:off x="2820384" y="1698744"/>
                <a:ext cx="234360" cy="325080"/>
              </p14:xfrm>
            </p:contentPart>
          </mc:Choice>
          <mc:Fallback>
            <p:pic>
              <p:nvPicPr>
                <p:cNvPr id="423" name="잉크 422">
                  <a:extLst>
                    <a:ext uri="{FF2B5EF4-FFF2-40B4-BE49-F238E27FC236}">
                      <a16:creationId xmlns:a16="http://schemas.microsoft.com/office/drawing/2014/main" id="{7C5201E0-825B-4761-BAE9-2D35DD9A1A52}"/>
                    </a:ext>
                  </a:extLst>
                </p:cNvPr>
                <p:cNvPicPr/>
                <p:nvPr/>
              </p:nvPicPr>
              <p:blipFill>
                <a:blip r:embed="rId749"/>
                <a:stretch>
                  <a:fillRect/>
                </a:stretch>
              </p:blipFill>
              <p:spPr>
                <a:xfrm>
                  <a:off x="2814264" y="1692624"/>
                  <a:ext cx="246600" cy="337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50">
              <p14:nvContentPartPr>
                <p14:cNvPr id="424" name="잉크 423">
                  <a:extLst>
                    <a:ext uri="{FF2B5EF4-FFF2-40B4-BE49-F238E27FC236}">
                      <a16:creationId xmlns:a16="http://schemas.microsoft.com/office/drawing/2014/main" id="{61197DBC-9500-4EEA-BA6E-42158F14E736}"/>
                    </a:ext>
                  </a:extLst>
                </p14:cNvPr>
                <p14:cNvContentPartPr/>
                <p14:nvPr/>
              </p14:nvContentPartPr>
              <p14:xfrm>
                <a:off x="3183624" y="1411464"/>
                <a:ext cx="122400" cy="141120"/>
              </p14:xfrm>
            </p:contentPart>
          </mc:Choice>
          <mc:Fallback>
            <p:pic>
              <p:nvPicPr>
                <p:cNvPr id="424" name="잉크 423">
                  <a:extLst>
                    <a:ext uri="{FF2B5EF4-FFF2-40B4-BE49-F238E27FC236}">
                      <a16:creationId xmlns:a16="http://schemas.microsoft.com/office/drawing/2014/main" id="{61197DBC-9500-4EEA-BA6E-42158F14E736}"/>
                    </a:ext>
                  </a:extLst>
                </p:cNvPr>
                <p:cNvPicPr/>
                <p:nvPr/>
              </p:nvPicPr>
              <p:blipFill>
                <a:blip r:embed="rId751"/>
                <a:stretch>
                  <a:fillRect/>
                </a:stretch>
              </p:blipFill>
              <p:spPr>
                <a:xfrm>
                  <a:off x="3177504" y="1405344"/>
                  <a:ext cx="134640" cy="153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52">
              <p14:nvContentPartPr>
                <p14:cNvPr id="425" name="잉크 424">
                  <a:extLst>
                    <a:ext uri="{FF2B5EF4-FFF2-40B4-BE49-F238E27FC236}">
                      <a16:creationId xmlns:a16="http://schemas.microsoft.com/office/drawing/2014/main" id="{2305D7D4-E8A7-4564-B195-77A9EB0A144D}"/>
                    </a:ext>
                  </a:extLst>
                </p14:cNvPr>
                <p14:cNvContentPartPr/>
                <p14:nvPr/>
              </p14:nvContentPartPr>
              <p14:xfrm>
                <a:off x="3221064" y="1509384"/>
                <a:ext cx="32400" cy="123120"/>
              </p14:xfrm>
            </p:contentPart>
          </mc:Choice>
          <mc:Fallback>
            <p:pic>
              <p:nvPicPr>
                <p:cNvPr id="425" name="잉크 424">
                  <a:extLst>
                    <a:ext uri="{FF2B5EF4-FFF2-40B4-BE49-F238E27FC236}">
                      <a16:creationId xmlns:a16="http://schemas.microsoft.com/office/drawing/2014/main" id="{2305D7D4-E8A7-4564-B195-77A9EB0A144D}"/>
                    </a:ext>
                  </a:extLst>
                </p:cNvPr>
                <p:cNvPicPr/>
                <p:nvPr/>
              </p:nvPicPr>
              <p:blipFill>
                <a:blip r:embed="rId753"/>
                <a:stretch>
                  <a:fillRect/>
                </a:stretch>
              </p:blipFill>
              <p:spPr>
                <a:xfrm>
                  <a:off x="3214944" y="1503264"/>
                  <a:ext cx="44640" cy="135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54">
              <p14:nvContentPartPr>
                <p14:cNvPr id="426" name="잉크 425">
                  <a:extLst>
                    <a:ext uri="{FF2B5EF4-FFF2-40B4-BE49-F238E27FC236}">
                      <a16:creationId xmlns:a16="http://schemas.microsoft.com/office/drawing/2014/main" id="{B4C04E7A-4B2A-4F04-A3BA-A3B8CD0754E8}"/>
                    </a:ext>
                  </a:extLst>
                </p14:cNvPr>
                <p14:cNvContentPartPr/>
                <p14:nvPr/>
              </p14:nvContentPartPr>
              <p14:xfrm>
                <a:off x="3166344" y="1631784"/>
                <a:ext cx="162360" cy="19440"/>
              </p14:xfrm>
            </p:contentPart>
          </mc:Choice>
          <mc:Fallback>
            <p:pic>
              <p:nvPicPr>
                <p:cNvPr id="426" name="잉크 425">
                  <a:extLst>
                    <a:ext uri="{FF2B5EF4-FFF2-40B4-BE49-F238E27FC236}">
                      <a16:creationId xmlns:a16="http://schemas.microsoft.com/office/drawing/2014/main" id="{B4C04E7A-4B2A-4F04-A3BA-A3B8CD0754E8}"/>
                    </a:ext>
                  </a:extLst>
                </p:cNvPr>
                <p:cNvPicPr/>
                <p:nvPr/>
              </p:nvPicPr>
              <p:blipFill>
                <a:blip r:embed="rId755"/>
                <a:stretch>
                  <a:fillRect/>
                </a:stretch>
              </p:blipFill>
              <p:spPr>
                <a:xfrm>
                  <a:off x="3160224" y="1625664"/>
                  <a:ext cx="174600" cy="31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56">
              <p14:nvContentPartPr>
                <p14:cNvPr id="427" name="잉크 426">
                  <a:extLst>
                    <a:ext uri="{FF2B5EF4-FFF2-40B4-BE49-F238E27FC236}">
                      <a16:creationId xmlns:a16="http://schemas.microsoft.com/office/drawing/2014/main" id="{0B0CCD10-96B3-4438-BAAF-8096CF5B9C83}"/>
                    </a:ext>
                  </a:extLst>
                </p14:cNvPr>
                <p14:cNvContentPartPr/>
                <p14:nvPr/>
              </p14:nvContentPartPr>
              <p14:xfrm>
                <a:off x="3333024" y="1455744"/>
                <a:ext cx="44280" cy="204840"/>
              </p14:xfrm>
            </p:contentPart>
          </mc:Choice>
          <mc:Fallback>
            <p:pic>
              <p:nvPicPr>
                <p:cNvPr id="427" name="잉크 426">
                  <a:extLst>
                    <a:ext uri="{FF2B5EF4-FFF2-40B4-BE49-F238E27FC236}">
                      <a16:creationId xmlns:a16="http://schemas.microsoft.com/office/drawing/2014/main" id="{0B0CCD10-96B3-4438-BAAF-8096CF5B9C83}"/>
                    </a:ext>
                  </a:extLst>
                </p:cNvPr>
                <p:cNvPicPr/>
                <p:nvPr/>
              </p:nvPicPr>
              <p:blipFill>
                <a:blip r:embed="rId757"/>
                <a:stretch>
                  <a:fillRect/>
                </a:stretch>
              </p:blipFill>
              <p:spPr>
                <a:xfrm>
                  <a:off x="3326904" y="1449624"/>
                  <a:ext cx="56520" cy="217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58">
              <p14:nvContentPartPr>
                <p14:cNvPr id="428" name="잉크 427">
                  <a:extLst>
                    <a:ext uri="{FF2B5EF4-FFF2-40B4-BE49-F238E27FC236}">
                      <a16:creationId xmlns:a16="http://schemas.microsoft.com/office/drawing/2014/main" id="{A34EB1F3-1853-4849-A642-5826C193017E}"/>
                    </a:ext>
                  </a:extLst>
                </p14:cNvPr>
                <p14:cNvContentPartPr/>
                <p14:nvPr/>
              </p14:nvContentPartPr>
              <p14:xfrm>
                <a:off x="3350304" y="1543584"/>
                <a:ext cx="128160" cy="65520"/>
              </p14:xfrm>
            </p:contentPart>
          </mc:Choice>
          <mc:Fallback>
            <p:pic>
              <p:nvPicPr>
                <p:cNvPr id="428" name="잉크 427">
                  <a:extLst>
                    <a:ext uri="{FF2B5EF4-FFF2-40B4-BE49-F238E27FC236}">
                      <a16:creationId xmlns:a16="http://schemas.microsoft.com/office/drawing/2014/main" id="{A34EB1F3-1853-4849-A642-5826C193017E}"/>
                    </a:ext>
                  </a:extLst>
                </p:cNvPr>
                <p:cNvPicPr/>
                <p:nvPr/>
              </p:nvPicPr>
              <p:blipFill>
                <a:blip r:embed="rId759"/>
                <a:stretch>
                  <a:fillRect/>
                </a:stretch>
              </p:blipFill>
              <p:spPr>
                <a:xfrm>
                  <a:off x="3344184" y="1537464"/>
                  <a:ext cx="140400" cy="77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60">
              <p14:nvContentPartPr>
                <p14:cNvPr id="429" name="잉크 428">
                  <a:extLst>
                    <a:ext uri="{FF2B5EF4-FFF2-40B4-BE49-F238E27FC236}">
                      <a16:creationId xmlns:a16="http://schemas.microsoft.com/office/drawing/2014/main" id="{9E381BD0-9FCC-48DA-9549-87F996E51A20}"/>
                    </a:ext>
                  </a:extLst>
                </p14:cNvPr>
                <p14:cNvContentPartPr/>
                <p14:nvPr/>
              </p14:nvContentPartPr>
              <p14:xfrm>
                <a:off x="3446064" y="1430184"/>
                <a:ext cx="90720" cy="123120"/>
              </p14:xfrm>
            </p:contentPart>
          </mc:Choice>
          <mc:Fallback>
            <p:pic>
              <p:nvPicPr>
                <p:cNvPr id="429" name="잉크 428">
                  <a:extLst>
                    <a:ext uri="{FF2B5EF4-FFF2-40B4-BE49-F238E27FC236}">
                      <a16:creationId xmlns:a16="http://schemas.microsoft.com/office/drawing/2014/main" id="{9E381BD0-9FCC-48DA-9549-87F996E51A20}"/>
                    </a:ext>
                  </a:extLst>
                </p:cNvPr>
                <p:cNvPicPr/>
                <p:nvPr/>
              </p:nvPicPr>
              <p:blipFill>
                <a:blip r:embed="rId761"/>
                <a:stretch>
                  <a:fillRect/>
                </a:stretch>
              </p:blipFill>
              <p:spPr>
                <a:xfrm>
                  <a:off x="3439944" y="1424064"/>
                  <a:ext cx="102960" cy="135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62">
              <p14:nvContentPartPr>
                <p14:cNvPr id="430" name="잉크 429">
                  <a:extLst>
                    <a:ext uri="{FF2B5EF4-FFF2-40B4-BE49-F238E27FC236}">
                      <a16:creationId xmlns:a16="http://schemas.microsoft.com/office/drawing/2014/main" id="{0EAC052F-5794-4C96-B8D9-C62D472184B1}"/>
                    </a:ext>
                  </a:extLst>
                </p14:cNvPr>
                <p14:cNvContentPartPr/>
                <p14:nvPr/>
              </p14:nvContentPartPr>
              <p14:xfrm>
                <a:off x="3547944" y="1426224"/>
                <a:ext cx="56160" cy="162360"/>
              </p14:xfrm>
            </p:contentPart>
          </mc:Choice>
          <mc:Fallback>
            <p:pic>
              <p:nvPicPr>
                <p:cNvPr id="430" name="잉크 429">
                  <a:extLst>
                    <a:ext uri="{FF2B5EF4-FFF2-40B4-BE49-F238E27FC236}">
                      <a16:creationId xmlns:a16="http://schemas.microsoft.com/office/drawing/2014/main" id="{0EAC052F-5794-4C96-B8D9-C62D472184B1}"/>
                    </a:ext>
                  </a:extLst>
                </p:cNvPr>
                <p:cNvPicPr/>
                <p:nvPr/>
              </p:nvPicPr>
              <p:blipFill>
                <a:blip r:embed="rId763"/>
                <a:stretch>
                  <a:fillRect/>
                </a:stretch>
              </p:blipFill>
              <p:spPr>
                <a:xfrm>
                  <a:off x="3541824" y="1420104"/>
                  <a:ext cx="68400" cy="174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64">
              <p14:nvContentPartPr>
                <p14:cNvPr id="431" name="잉크 430">
                  <a:extLst>
                    <a:ext uri="{FF2B5EF4-FFF2-40B4-BE49-F238E27FC236}">
                      <a16:creationId xmlns:a16="http://schemas.microsoft.com/office/drawing/2014/main" id="{318F5016-2167-49E1-8FEA-19A7DBEBF76F}"/>
                    </a:ext>
                  </a:extLst>
                </p14:cNvPr>
                <p14:cNvContentPartPr/>
                <p14:nvPr/>
              </p14:nvContentPartPr>
              <p14:xfrm>
                <a:off x="3335904" y="1603344"/>
                <a:ext cx="324360" cy="110880"/>
              </p14:xfrm>
            </p:contentPart>
          </mc:Choice>
          <mc:Fallback>
            <p:pic>
              <p:nvPicPr>
                <p:cNvPr id="431" name="잉크 430">
                  <a:extLst>
                    <a:ext uri="{FF2B5EF4-FFF2-40B4-BE49-F238E27FC236}">
                      <a16:creationId xmlns:a16="http://schemas.microsoft.com/office/drawing/2014/main" id="{318F5016-2167-49E1-8FEA-19A7DBEBF76F}"/>
                    </a:ext>
                  </a:extLst>
                </p:cNvPr>
                <p:cNvPicPr/>
                <p:nvPr/>
              </p:nvPicPr>
              <p:blipFill>
                <a:blip r:embed="rId765"/>
                <a:stretch>
                  <a:fillRect/>
                </a:stretch>
              </p:blipFill>
              <p:spPr>
                <a:xfrm>
                  <a:off x="3329784" y="1597224"/>
                  <a:ext cx="336600" cy="123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66">
              <p14:nvContentPartPr>
                <p14:cNvPr id="432" name="잉크 431">
                  <a:extLst>
                    <a:ext uri="{FF2B5EF4-FFF2-40B4-BE49-F238E27FC236}">
                      <a16:creationId xmlns:a16="http://schemas.microsoft.com/office/drawing/2014/main" id="{BEA396FE-158B-4E64-97E5-4A99D3215893}"/>
                    </a:ext>
                  </a:extLst>
                </p14:cNvPr>
                <p14:cNvContentPartPr/>
                <p14:nvPr/>
              </p14:nvContentPartPr>
              <p14:xfrm>
                <a:off x="3606264" y="1430904"/>
                <a:ext cx="137160" cy="73080"/>
              </p14:xfrm>
            </p:contentPart>
          </mc:Choice>
          <mc:Fallback>
            <p:pic>
              <p:nvPicPr>
                <p:cNvPr id="432" name="잉크 431">
                  <a:extLst>
                    <a:ext uri="{FF2B5EF4-FFF2-40B4-BE49-F238E27FC236}">
                      <a16:creationId xmlns:a16="http://schemas.microsoft.com/office/drawing/2014/main" id="{BEA396FE-158B-4E64-97E5-4A99D3215893}"/>
                    </a:ext>
                  </a:extLst>
                </p:cNvPr>
                <p:cNvPicPr/>
                <p:nvPr/>
              </p:nvPicPr>
              <p:blipFill>
                <a:blip r:embed="rId767"/>
                <a:stretch>
                  <a:fillRect/>
                </a:stretch>
              </p:blipFill>
              <p:spPr>
                <a:xfrm>
                  <a:off x="3600144" y="1424784"/>
                  <a:ext cx="149400" cy="85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68">
              <p14:nvContentPartPr>
                <p14:cNvPr id="433" name="잉크 432">
                  <a:extLst>
                    <a:ext uri="{FF2B5EF4-FFF2-40B4-BE49-F238E27FC236}">
                      <a16:creationId xmlns:a16="http://schemas.microsoft.com/office/drawing/2014/main" id="{85035C68-C0AC-4DFC-8520-7EE9799B6910}"/>
                    </a:ext>
                  </a:extLst>
                </p14:cNvPr>
                <p14:cNvContentPartPr/>
                <p14:nvPr/>
              </p14:nvContentPartPr>
              <p14:xfrm>
                <a:off x="3623544" y="1444584"/>
                <a:ext cx="161640" cy="97560"/>
              </p14:xfrm>
            </p:contentPart>
          </mc:Choice>
          <mc:Fallback>
            <p:pic>
              <p:nvPicPr>
                <p:cNvPr id="433" name="잉크 432">
                  <a:extLst>
                    <a:ext uri="{FF2B5EF4-FFF2-40B4-BE49-F238E27FC236}">
                      <a16:creationId xmlns:a16="http://schemas.microsoft.com/office/drawing/2014/main" id="{85035C68-C0AC-4DFC-8520-7EE9799B6910}"/>
                    </a:ext>
                  </a:extLst>
                </p:cNvPr>
                <p:cNvPicPr/>
                <p:nvPr/>
              </p:nvPicPr>
              <p:blipFill>
                <a:blip r:embed="rId769"/>
                <a:stretch>
                  <a:fillRect/>
                </a:stretch>
              </p:blipFill>
              <p:spPr>
                <a:xfrm>
                  <a:off x="3617424" y="1438464"/>
                  <a:ext cx="173880" cy="109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70">
              <p14:nvContentPartPr>
                <p14:cNvPr id="434" name="잉크 433">
                  <a:extLst>
                    <a:ext uri="{FF2B5EF4-FFF2-40B4-BE49-F238E27FC236}">
                      <a16:creationId xmlns:a16="http://schemas.microsoft.com/office/drawing/2014/main" id="{7805B0D0-0146-40F9-9BCB-929BF4E44B2F}"/>
                    </a:ext>
                  </a:extLst>
                </p14:cNvPr>
                <p14:cNvContentPartPr/>
                <p14:nvPr/>
              </p14:nvContentPartPr>
              <p14:xfrm>
                <a:off x="3619944" y="1586784"/>
                <a:ext cx="168120" cy="38160"/>
              </p14:xfrm>
            </p:contentPart>
          </mc:Choice>
          <mc:Fallback>
            <p:pic>
              <p:nvPicPr>
                <p:cNvPr id="434" name="잉크 433">
                  <a:extLst>
                    <a:ext uri="{FF2B5EF4-FFF2-40B4-BE49-F238E27FC236}">
                      <a16:creationId xmlns:a16="http://schemas.microsoft.com/office/drawing/2014/main" id="{7805B0D0-0146-40F9-9BCB-929BF4E44B2F}"/>
                    </a:ext>
                  </a:extLst>
                </p:cNvPr>
                <p:cNvPicPr/>
                <p:nvPr/>
              </p:nvPicPr>
              <p:blipFill>
                <a:blip r:embed="rId771"/>
                <a:stretch>
                  <a:fillRect/>
                </a:stretch>
              </p:blipFill>
              <p:spPr>
                <a:xfrm>
                  <a:off x="3613824" y="1580664"/>
                  <a:ext cx="180360" cy="50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72">
              <p14:nvContentPartPr>
                <p14:cNvPr id="435" name="잉크 434">
                  <a:extLst>
                    <a:ext uri="{FF2B5EF4-FFF2-40B4-BE49-F238E27FC236}">
                      <a16:creationId xmlns:a16="http://schemas.microsoft.com/office/drawing/2014/main" id="{06375E62-F0FB-4A01-B4AC-5575EC2D1860}"/>
                    </a:ext>
                  </a:extLst>
                </p14:cNvPr>
                <p14:cNvContentPartPr/>
                <p14:nvPr/>
              </p14:nvContentPartPr>
              <p14:xfrm>
                <a:off x="3780864" y="1402104"/>
                <a:ext cx="128880" cy="121320"/>
              </p14:xfrm>
            </p:contentPart>
          </mc:Choice>
          <mc:Fallback>
            <p:pic>
              <p:nvPicPr>
                <p:cNvPr id="435" name="잉크 434">
                  <a:extLst>
                    <a:ext uri="{FF2B5EF4-FFF2-40B4-BE49-F238E27FC236}">
                      <a16:creationId xmlns:a16="http://schemas.microsoft.com/office/drawing/2014/main" id="{06375E62-F0FB-4A01-B4AC-5575EC2D1860}"/>
                    </a:ext>
                  </a:extLst>
                </p:cNvPr>
                <p:cNvPicPr/>
                <p:nvPr/>
              </p:nvPicPr>
              <p:blipFill>
                <a:blip r:embed="rId773"/>
                <a:stretch>
                  <a:fillRect/>
                </a:stretch>
              </p:blipFill>
              <p:spPr>
                <a:xfrm>
                  <a:off x="3774744" y="1395984"/>
                  <a:ext cx="141120" cy="133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74">
              <p14:nvContentPartPr>
                <p14:cNvPr id="436" name="잉크 435">
                  <a:extLst>
                    <a:ext uri="{FF2B5EF4-FFF2-40B4-BE49-F238E27FC236}">
                      <a16:creationId xmlns:a16="http://schemas.microsoft.com/office/drawing/2014/main" id="{8434FCD0-242D-4B75-BC45-ABBF8C63B59A}"/>
                    </a:ext>
                  </a:extLst>
                </p14:cNvPr>
                <p14:cNvContentPartPr/>
                <p14:nvPr/>
              </p14:nvContentPartPr>
              <p14:xfrm>
                <a:off x="3803544" y="1437024"/>
                <a:ext cx="149760" cy="46440"/>
              </p14:xfrm>
            </p:contentPart>
          </mc:Choice>
          <mc:Fallback>
            <p:pic>
              <p:nvPicPr>
                <p:cNvPr id="436" name="잉크 435">
                  <a:extLst>
                    <a:ext uri="{FF2B5EF4-FFF2-40B4-BE49-F238E27FC236}">
                      <a16:creationId xmlns:a16="http://schemas.microsoft.com/office/drawing/2014/main" id="{8434FCD0-242D-4B75-BC45-ABBF8C63B59A}"/>
                    </a:ext>
                  </a:extLst>
                </p:cNvPr>
                <p:cNvPicPr/>
                <p:nvPr/>
              </p:nvPicPr>
              <p:blipFill>
                <a:blip r:embed="rId775"/>
                <a:stretch>
                  <a:fillRect/>
                </a:stretch>
              </p:blipFill>
              <p:spPr>
                <a:xfrm>
                  <a:off x="3797424" y="1430904"/>
                  <a:ext cx="162000" cy="58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76">
              <p14:nvContentPartPr>
                <p14:cNvPr id="437" name="잉크 436">
                  <a:extLst>
                    <a:ext uri="{FF2B5EF4-FFF2-40B4-BE49-F238E27FC236}">
                      <a16:creationId xmlns:a16="http://schemas.microsoft.com/office/drawing/2014/main" id="{F36715AB-A742-4D60-9862-FAD1D2CF0AB5}"/>
                    </a:ext>
                  </a:extLst>
                </p14:cNvPr>
                <p14:cNvContentPartPr/>
                <p14:nvPr/>
              </p14:nvContentPartPr>
              <p14:xfrm>
                <a:off x="3963384" y="1309584"/>
                <a:ext cx="29160" cy="171720"/>
              </p14:xfrm>
            </p:contentPart>
          </mc:Choice>
          <mc:Fallback>
            <p:pic>
              <p:nvPicPr>
                <p:cNvPr id="437" name="잉크 436">
                  <a:extLst>
                    <a:ext uri="{FF2B5EF4-FFF2-40B4-BE49-F238E27FC236}">
                      <a16:creationId xmlns:a16="http://schemas.microsoft.com/office/drawing/2014/main" id="{F36715AB-A742-4D60-9862-FAD1D2CF0AB5}"/>
                    </a:ext>
                  </a:extLst>
                </p:cNvPr>
                <p:cNvPicPr/>
                <p:nvPr/>
              </p:nvPicPr>
              <p:blipFill>
                <a:blip r:embed="rId777"/>
                <a:stretch>
                  <a:fillRect/>
                </a:stretch>
              </p:blipFill>
              <p:spPr>
                <a:xfrm>
                  <a:off x="3957264" y="1303464"/>
                  <a:ext cx="41400" cy="183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78">
              <p14:nvContentPartPr>
                <p14:cNvPr id="438" name="잉크 437">
                  <a:extLst>
                    <a:ext uri="{FF2B5EF4-FFF2-40B4-BE49-F238E27FC236}">
                      <a16:creationId xmlns:a16="http://schemas.microsoft.com/office/drawing/2014/main" id="{16DDC2E7-A768-46E4-8513-BAB031B3139E}"/>
                    </a:ext>
                  </a:extLst>
                </p14:cNvPr>
                <p14:cNvContentPartPr/>
                <p14:nvPr/>
              </p14:nvContentPartPr>
              <p14:xfrm>
                <a:off x="3992184" y="1395984"/>
                <a:ext cx="96480" cy="42840"/>
              </p14:xfrm>
            </p:contentPart>
          </mc:Choice>
          <mc:Fallback>
            <p:pic>
              <p:nvPicPr>
                <p:cNvPr id="438" name="잉크 437">
                  <a:extLst>
                    <a:ext uri="{FF2B5EF4-FFF2-40B4-BE49-F238E27FC236}">
                      <a16:creationId xmlns:a16="http://schemas.microsoft.com/office/drawing/2014/main" id="{16DDC2E7-A768-46E4-8513-BAB031B3139E}"/>
                    </a:ext>
                  </a:extLst>
                </p:cNvPr>
                <p:cNvPicPr/>
                <p:nvPr/>
              </p:nvPicPr>
              <p:blipFill>
                <a:blip r:embed="rId779"/>
                <a:stretch>
                  <a:fillRect/>
                </a:stretch>
              </p:blipFill>
              <p:spPr>
                <a:xfrm>
                  <a:off x="3986064" y="1389864"/>
                  <a:ext cx="108720" cy="55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80">
              <p14:nvContentPartPr>
                <p14:cNvPr id="439" name="잉크 438">
                  <a:extLst>
                    <a:ext uri="{FF2B5EF4-FFF2-40B4-BE49-F238E27FC236}">
                      <a16:creationId xmlns:a16="http://schemas.microsoft.com/office/drawing/2014/main" id="{459947B1-E076-4B21-8527-A9BE9279106C}"/>
                    </a:ext>
                  </a:extLst>
                </p14:cNvPr>
                <p14:cNvContentPartPr/>
                <p14:nvPr/>
              </p14:nvContentPartPr>
              <p14:xfrm>
                <a:off x="4060224" y="1293744"/>
                <a:ext cx="147240" cy="38880"/>
              </p14:xfrm>
            </p:contentPart>
          </mc:Choice>
          <mc:Fallback>
            <p:pic>
              <p:nvPicPr>
                <p:cNvPr id="439" name="잉크 438">
                  <a:extLst>
                    <a:ext uri="{FF2B5EF4-FFF2-40B4-BE49-F238E27FC236}">
                      <a16:creationId xmlns:a16="http://schemas.microsoft.com/office/drawing/2014/main" id="{459947B1-E076-4B21-8527-A9BE9279106C}"/>
                    </a:ext>
                  </a:extLst>
                </p:cNvPr>
                <p:cNvPicPr/>
                <p:nvPr/>
              </p:nvPicPr>
              <p:blipFill>
                <a:blip r:embed="rId781"/>
                <a:stretch>
                  <a:fillRect/>
                </a:stretch>
              </p:blipFill>
              <p:spPr>
                <a:xfrm>
                  <a:off x="4054104" y="1287624"/>
                  <a:ext cx="159480" cy="51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82">
              <p14:nvContentPartPr>
                <p14:cNvPr id="440" name="잉크 439">
                  <a:extLst>
                    <a:ext uri="{FF2B5EF4-FFF2-40B4-BE49-F238E27FC236}">
                      <a16:creationId xmlns:a16="http://schemas.microsoft.com/office/drawing/2014/main" id="{7FCF63A3-ECD8-4B5D-8D94-C8E85A129CA3}"/>
                    </a:ext>
                  </a:extLst>
                </p14:cNvPr>
                <p14:cNvContentPartPr/>
                <p14:nvPr/>
              </p14:nvContentPartPr>
              <p14:xfrm>
                <a:off x="4078584" y="1308144"/>
                <a:ext cx="143280" cy="113760"/>
              </p14:xfrm>
            </p:contentPart>
          </mc:Choice>
          <mc:Fallback>
            <p:pic>
              <p:nvPicPr>
                <p:cNvPr id="440" name="잉크 439">
                  <a:extLst>
                    <a:ext uri="{FF2B5EF4-FFF2-40B4-BE49-F238E27FC236}">
                      <a16:creationId xmlns:a16="http://schemas.microsoft.com/office/drawing/2014/main" id="{7FCF63A3-ECD8-4B5D-8D94-C8E85A129CA3}"/>
                    </a:ext>
                  </a:extLst>
                </p:cNvPr>
                <p:cNvPicPr/>
                <p:nvPr/>
              </p:nvPicPr>
              <p:blipFill>
                <a:blip r:embed="rId783"/>
                <a:stretch>
                  <a:fillRect/>
                </a:stretch>
              </p:blipFill>
              <p:spPr>
                <a:xfrm>
                  <a:off x="4072464" y="1302024"/>
                  <a:ext cx="15552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84">
              <p14:nvContentPartPr>
                <p14:cNvPr id="441" name="잉크 440">
                  <a:extLst>
                    <a:ext uri="{FF2B5EF4-FFF2-40B4-BE49-F238E27FC236}">
                      <a16:creationId xmlns:a16="http://schemas.microsoft.com/office/drawing/2014/main" id="{03FDA892-1DDE-4846-A03B-25FA111CC282}"/>
                    </a:ext>
                  </a:extLst>
                </p14:cNvPr>
                <p14:cNvContentPartPr/>
                <p14:nvPr/>
              </p14:nvContentPartPr>
              <p14:xfrm>
                <a:off x="4036104" y="1479864"/>
                <a:ext cx="233280" cy="32760"/>
              </p14:xfrm>
            </p:contentPart>
          </mc:Choice>
          <mc:Fallback>
            <p:pic>
              <p:nvPicPr>
                <p:cNvPr id="441" name="잉크 440">
                  <a:extLst>
                    <a:ext uri="{FF2B5EF4-FFF2-40B4-BE49-F238E27FC236}">
                      <a16:creationId xmlns:a16="http://schemas.microsoft.com/office/drawing/2014/main" id="{03FDA892-1DDE-4846-A03B-25FA111CC282}"/>
                    </a:ext>
                  </a:extLst>
                </p:cNvPr>
                <p:cNvPicPr/>
                <p:nvPr/>
              </p:nvPicPr>
              <p:blipFill>
                <a:blip r:embed="rId785"/>
                <a:stretch>
                  <a:fillRect/>
                </a:stretch>
              </p:blipFill>
              <p:spPr>
                <a:xfrm>
                  <a:off x="4029984" y="1473744"/>
                  <a:ext cx="245520" cy="45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86">
              <p14:nvContentPartPr>
                <p14:cNvPr id="442" name="잉크 441">
                  <a:extLst>
                    <a:ext uri="{FF2B5EF4-FFF2-40B4-BE49-F238E27FC236}">
                      <a16:creationId xmlns:a16="http://schemas.microsoft.com/office/drawing/2014/main" id="{2B96CDAB-DDB1-4C96-AB18-0E0DF72D78ED}"/>
                    </a:ext>
                  </a:extLst>
                </p14:cNvPr>
                <p14:cNvContentPartPr/>
                <p14:nvPr/>
              </p14:nvContentPartPr>
              <p14:xfrm>
                <a:off x="4312224" y="1266744"/>
                <a:ext cx="167040" cy="27360"/>
              </p14:xfrm>
            </p:contentPart>
          </mc:Choice>
          <mc:Fallback>
            <p:pic>
              <p:nvPicPr>
                <p:cNvPr id="442" name="잉크 441">
                  <a:extLst>
                    <a:ext uri="{FF2B5EF4-FFF2-40B4-BE49-F238E27FC236}">
                      <a16:creationId xmlns:a16="http://schemas.microsoft.com/office/drawing/2014/main" id="{2B96CDAB-DDB1-4C96-AB18-0E0DF72D78ED}"/>
                    </a:ext>
                  </a:extLst>
                </p:cNvPr>
                <p:cNvPicPr/>
                <p:nvPr/>
              </p:nvPicPr>
              <p:blipFill>
                <a:blip r:embed="rId787"/>
                <a:stretch>
                  <a:fillRect/>
                </a:stretch>
              </p:blipFill>
              <p:spPr>
                <a:xfrm>
                  <a:off x="4306104" y="1260624"/>
                  <a:ext cx="179280" cy="39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88">
              <p14:nvContentPartPr>
                <p14:cNvPr id="443" name="잉크 442">
                  <a:extLst>
                    <a:ext uri="{FF2B5EF4-FFF2-40B4-BE49-F238E27FC236}">
                      <a16:creationId xmlns:a16="http://schemas.microsoft.com/office/drawing/2014/main" id="{E04A998A-5E7E-487A-A3E5-5DAE50EF5FAC}"/>
                    </a:ext>
                  </a:extLst>
                </p14:cNvPr>
                <p14:cNvContentPartPr/>
                <p14:nvPr/>
              </p14:nvContentPartPr>
              <p14:xfrm>
                <a:off x="4349304" y="1278624"/>
                <a:ext cx="44280" cy="97920"/>
              </p14:xfrm>
            </p:contentPart>
          </mc:Choice>
          <mc:Fallback>
            <p:pic>
              <p:nvPicPr>
                <p:cNvPr id="443" name="잉크 442">
                  <a:extLst>
                    <a:ext uri="{FF2B5EF4-FFF2-40B4-BE49-F238E27FC236}">
                      <a16:creationId xmlns:a16="http://schemas.microsoft.com/office/drawing/2014/main" id="{E04A998A-5E7E-487A-A3E5-5DAE50EF5FAC}"/>
                    </a:ext>
                  </a:extLst>
                </p:cNvPr>
                <p:cNvPicPr/>
                <p:nvPr/>
              </p:nvPicPr>
              <p:blipFill>
                <a:blip r:embed="rId789"/>
                <a:stretch>
                  <a:fillRect/>
                </a:stretch>
              </p:blipFill>
              <p:spPr>
                <a:xfrm>
                  <a:off x="4343184" y="1272504"/>
                  <a:ext cx="56520" cy="110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90">
              <p14:nvContentPartPr>
                <p14:cNvPr id="444" name="잉크 443">
                  <a:extLst>
                    <a:ext uri="{FF2B5EF4-FFF2-40B4-BE49-F238E27FC236}">
                      <a16:creationId xmlns:a16="http://schemas.microsoft.com/office/drawing/2014/main" id="{467D286C-1A75-4E79-9AD8-D338FCE0C1D7}"/>
                    </a:ext>
                  </a:extLst>
                </p14:cNvPr>
                <p14:cNvContentPartPr/>
                <p14:nvPr/>
              </p14:nvContentPartPr>
              <p14:xfrm>
                <a:off x="4358304" y="1321824"/>
                <a:ext cx="70200" cy="128880"/>
              </p14:xfrm>
            </p:contentPart>
          </mc:Choice>
          <mc:Fallback>
            <p:pic>
              <p:nvPicPr>
                <p:cNvPr id="444" name="잉크 443">
                  <a:extLst>
                    <a:ext uri="{FF2B5EF4-FFF2-40B4-BE49-F238E27FC236}">
                      <a16:creationId xmlns:a16="http://schemas.microsoft.com/office/drawing/2014/main" id="{467D286C-1A75-4E79-9AD8-D338FCE0C1D7}"/>
                    </a:ext>
                  </a:extLst>
                </p:cNvPr>
                <p:cNvPicPr/>
                <p:nvPr/>
              </p:nvPicPr>
              <p:blipFill>
                <a:blip r:embed="rId791"/>
                <a:stretch>
                  <a:fillRect/>
                </a:stretch>
              </p:blipFill>
              <p:spPr>
                <a:xfrm>
                  <a:off x="4352184" y="1315704"/>
                  <a:ext cx="82440" cy="141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92">
              <p14:nvContentPartPr>
                <p14:cNvPr id="445" name="잉크 444">
                  <a:extLst>
                    <a:ext uri="{FF2B5EF4-FFF2-40B4-BE49-F238E27FC236}">
                      <a16:creationId xmlns:a16="http://schemas.microsoft.com/office/drawing/2014/main" id="{C1ECC2FE-7DE1-4D4F-843D-3460ACB96713}"/>
                    </a:ext>
                  </a:extLst>
                </p14:cNvPr>
                <p14:cNvContentPartPr/>
                <p14:nvPr/>
              </p14:nvContentPartPr>
              <p14:xfrm>
                <a:off x="4335624" y="1429464"/>
                <a:ext cx="146520" cy="20880"/>
              </p14:xfrm>
            </p:contentPart>
          </mc:Choice>
          <mc:Fallback>
            <p:pic>
              <p:nvPicPr>
                <p:cNvPr id="445" name="잉크 444">
                  <a:extLst>
                    <a:ext uri="{FF2B5EF4-FFF2-40B4-BE49-F238E27FC236}">
                      <a16:creationId xmlns:a16="http://schemas.microsoft.com/office/drawing/2014/main" id="{C1ECC2FE-7DE1-4D4F-843D-3460ACB96713}"/>
                    </a:ext>
                  </a:extLst>
                </p:cNvPr>
                <p:cNvPicPr/>
                <p:nvPr/>
              </p:nvPicPr>
              <p:blipFill>
                <a:blip r:embed="rId793"/>
                <a:stretch>
                  <a:fillRect/>
                </a:stretch>
              </p:blipFill>
              <p:spPr>
                <a:xfrm>
                  <a:off x="4329504" y="1423344"/>
                  <a:ext cx="158760" cy="33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94">
              <p14:nvContentPartPr>
                <p14:cNvPr id="446" name="잉크 445">
                  <a:extLst>
                    <a:ext uri="{FF2B5EF4-FFF2-40B4-BE49-F238E27FC236}">
                      <a16:creationId xmlns:a16="http://schemas.microsoft.com/office/drawing/2014/main" id="{2F6530CF-1975-4B90-9FB0-7B08A503EF86}"/>
                    </a:ext>
                  </a:extLst>
                </p14:cNvPr>
                <p14:cNvContentPartPr/>
                <p14:nvPr/>
              </p14:nvContentPartPr>
              <p14:xfrm>
                <a:off x="4476384" y="1319664"/>
                <a:ext cx="14760" cy="150840"/>
              </p14:xfrm>
            </p:contentPart>
          </mc:Choice>
          <mc:Fallback>
            <p:pic>
              <p:nvPicPr>
                <p:cNvPr id="446" name="잉크 445">
                  <a:extLst>
                    <a:ext uri="{FF2B5EF4-FFF2-40B4-BE49-F238E27FC236}">
                      <a16:creationId xmlns:a16="http://schemas.microsoft.com/office/drawing/2014/main" id="{2F6530CF-1975-4B90-9FB0-7B08A503EF86}"/>
                    </a:ext>
                  </a:extLst>
                </p:cNvPr>
                <p:cNvPicPr/>
                <p:nvPr/>
              </p:nvPicPr>
              <p:blipFill>
                <a:blip r:embed="rId795"/>
                <a:stretch>
                  <a:fillRect/>
                </a:stretch>
              </p:blipFill>
              <p:spPr>
                <a:xfrm>
                  <a:off x="4470264" y="1313544"/>
                  <a:ext cx="27000" cy="163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96">
              <p14:nvContentPartPr>
                <p14:cNvPr id="447" name="잉크 446">
                  <a:extLst>
                    <a:ext uri="{FF2B5EF4-FFF2-40B4-BE49-F238E27FC236}">
                      <a16:creationId xmlns:a16="http://schemas.microsoft.com/office/drawing/2014/main" id="{20E16D82-1557-4634-BC5C-6DCDF1CDA311}"/>
                    </a:ext>
                  </a:extLst>
                </p14:cNvPr>
                <p14:cNvContentPartPr/>
                <p14:nvPr/>
              </p14:nvContentPartPr>
              <p14:xfrm>
                <a:off x="4480344" y="1392384"/>
                <a:ext cx="36000" cy="38880"/>
              </p14:xfrm>
            </p:contentPart>
          </mc:Choice>
          <mc:Fallback>
            <p:pic>
              <p:nvPicPr>
                <p:cNvPr id="447" name="잉크 446">
                  <a:extLst>
                    <a:ext uri="{FF2B5EF4-FFF2-40B4-BE49-F238E27FC236}">
                      <a16:creationId xmlns:a16="http://schemas.microsoft.com/office/drawing/2014/main" id="{20E16D82-1557-4634-BC5C-6DCDF1CDA311}"/>
                    </a:ext>
                  </a:extLst>
                </p:cNvPr>
                <p:cNvPicPr/>
                <p:nvPr/>
              </p:nvPicPr>
              <p:blipFill>
                <a:blip r:embed="rId797"/>
                <a:stretch>
                  <a:fillRect/>
                </a:stretch>
              </p:blipFill>
              <p:spPr>
                <a:xfrm>
                  <a:off x="4474224" y="1386264"/>
                  <a:ext cx="48240" cy="51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98">
              <p14:nvContentPartPr>
                <p14:cNvPr id="448" name="잉크 447">
                  <a:extLst>
                    <a:ext uri="{FF2B5EF4-FFF2-40B4-BE49-F238E27FC236}">
                      <a16:creationId xmlns:a16="http://schemas.microsoft.com/office/drawing/2014/main" id="{A49C30A0-68E1-452A-8BC0-5421467C7632}"/>
                    </a:ext>
                  </a:extLst>
                </p14:cNvPr>
                <p14:cNvContentPartPr/>
                <p14:nvPr/>
              </p14:nvContentPartPr>
              <p14:xfrm>
                <a:off x="4526064" y="1284024"/>
                <a:ext cx="46800" cy="194040"/>
              </p14:xfrm>
            </p:contentPart>
          </mc:Choice>
          <mc:Fallback>
            <p:pic>
              <p:nvPicPr>
                <p:cNvPr id="448" name="잉크 447">
                  <a:extLst>
                    <a:ext uri="{FF2B5EF4-FFF2-40B4-BE49-F238E27FC236}">
                      <a16:creationId xmlns:a16="http://schemas.microsoft.com/office/drawing/2014/main" id="{A49C30A0-68E1-452A-8BC0-5421467C7632}"/>
                    </a:ext>
                  </a:extLst>
                </p:cNvPr>
                <p:cNvPicPr/>
                <p:nvPr/>
              </p:nvPicPr>
              <p:blipFill>
                <a:blip r:embed="rId799"/>
                <a:stretch>
                  <a:fillRect/>
                </a:stretch>
              </p:blipFill>
              <p:spPr>
                <a:xfrm>
                  <a:off x="4519944" y="1277904"/>
                  <a:ext cx="59040" cy="206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00">
              <p14:nvContentPartPr>
                <p14:cNvPr id="449" name="잉크 448">
                  <a:extLst>
                    <a:ext uri="{FF2B5EF4-FFF2-40B4-BE49-F238E27FC236}">
                      <a16:creationId xmlns:a16="http://schemas.microsoft.com/office/drawing/2014/main" id="{249C2E43-7254-4F7A-A2FD-22DA86C4805B}"/>
                    </a:ext>
                  </a:extLst>
                </p14:cNvPr>
                <p14:cNvContentPartPr/>
                <p14:nvPr/>
              </p14:nvContentPartPr>
              <p14:xfrm>
                <a:off x="4585464" y="1245864"/>
                <a:ext cx="113040" cy="180000"/>
              </p14:xfrm>
            </p:contentPart>
          </mc:Choice>
          <mc:Fallback>
            <p:pic>
              <p:nvPicPr>
                <p:cNvPr id="449" name="잉크 448">
                  <a:extLst>
                    <a:ext uri="{FF2B5EF4-FFF2-40B4-BE49-F238E27FC236}">
                      <a16:creationId xmlns:a16="http://schemas.microsoft.com/office/drawing/2014/main" id="{249C2E43-7254-4F7A-A2FD-22DA86C4805B}"/>
                    </a:ext>
                  </a:extLst>
                </p:cNvPr>
                <p:cNvPicPr/>
                <p:nvPr/>
              </p:nvPicPr>
              <p:blipFill>
                <a:blip r:embed="rId801"/>
                <a:stretch>
                  <a:fillRect/>
                </a:stretch>
              </p:blipFill>
              <p:spPr>
                <a:xfrm>
                  <a:off x="4579344" y="1239744"/>
                  <a:ext cx="125280" cy="192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02">
              <p14:nvContentPartPr>
                <p14:cNvPr id="450" name="잉크 449">
                  <a:extLst>
                    <a:ext uri="{FF2B5EF4-FFF2-40B4-BE49-F238E27FC236}">
                      <a16:creationId xmlns:a16="http://schemas.microsoft.com/office/drawing/2014/main" id="{EA36A505-4123-4269-A015-4AC5803273C4}"/>
                    </a:ext>
                  </a:extLst>
                </p14:cNvPr>
                <p14:cNvContentPartPr/>
                <p14:nvPr/>
              </p14:nvContentPartPr>
              <p14:xfrm>
                <a:off x="4510944" y="1321104"/>
                <a:ext cx="222480" cy="57600"/>
              </p14:xfrm>
            </p:contentPart>
          </mc:Choice>
          <mc:Fallback>
            <p:pic>
              <p:nvPicPr>
                <p:cNvPr id="450" name="잉크 449">
                  <a:extLst>
                    <a:ext uri="{FF2B5EF4-FFF2-40B4-BE49-F238E27FC236}">
                      <a16:creationId xmlns:a16="http://schemas.microsoft.com/office/drawing/2014/main" id="{EA36A505-4123-4269-A015-4AC5803273C4}"/>
                    </a:ext>
                  </a:extLst>
                </p:cNvPr>
                <p:cNvPicPr/>
                <p:nvPr/>
              </p:nvPicPr>
              <p:blipFill>
                <a:blip r:embed="rId803"/>
                <a:stretch>
                  <a:fillRect/>
                </a:stretch>
              </p:blipFill>
              <p:spPr>
                <a:xfrm>
                  <a:off x="4504824" y="1314984"/>
                  <a:ext cx="234720" cy="69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04">
              <p14:nvContentPartPr>
                <p14:cNvPr id="451" name="잉크 450">
                  <a:extLst>
                    <a:ext uri="{FF2B5EF4-FFF2-40B4-BE49-F238E27FC236}">
                      <a16:creationId xmlns:a16="http://schemas.microsoft.com/office/drawing/2014/main" id="{F81F6EA6-1FAF-4866-AF4E-9693973F749C}"/>
                    </a:ext>
                  </a:extLst>
                </p14:cNvPr>
                <p14:cNvContentPartPr/>
                <p14:nvPr/>
              </p14:nvContentPartPr>
              <p14:xfrm>
                <a:off x="4722984" y="1263144"/>
                <a:ext cx="91440" cy="149760"/>
              </p14:xfrm>
            </p:contentPart>
          </mc:Choice>
          <mc:Fallback>
            <p:pic>
              <p:nvPicPr>
                <p:cNvPr id="451" name="잉크 450">
                  <a:extLst>
                    <a:ext uri="{FF2B5EF4-FFF2-40B4-BE49-F238E27FC236}">
                      <a16:creationId xmlns:a16="http://schemas.microsoft.com/office/drawing/2014/main" id="{F81F6EA6-1FAF-4866-AF4E-9693973F749C}"/>
                    </a:ext>
                  </a:extLst>
                </p:cNvPr>
                <p:cNvPicPr/>
                <p:nvPr/>
              </p:nvPicPr>
              <p:blipFill>
                <a:blip r:embed="rId805"/>
                <a:stretch>
                  <a:fillRect/>
                </a:stretch>
              </p:blipFill>
              <p:spPr>
                <a:xfrm>
                  <a:off x="4716864" y="1257024"/>
                  <a:ext cx="103680" cy="162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06">
              <p14:nvContentPartPr>
                <p14:cNvPr id="452" name="잉크 451">
                  <a:extLst>
                    <a:ext uri="{FF2B5EF4-FFF2-40B4-BE49-F238E27FC236}">
                      <a16:creationId xmlns:a16="http://schemas.microsoft.com/office/drawing/2014/main" id="{8B388E51-FF3D-4EEE-9CE3-344077A7A0D2}"/>
                    </a:ext>
                  </a:extLst>
                </p14:cNvPr>
                <p14:cNvContentPartPr/>
                <p14:nvPr/>
              </p14:nvContentPartPr>
              <p14:xfrm>
                <a:off x="4693464" y="1433784"/>
                <a:ext cx="129960" cy="109800"/>
              </p14:xfrm>
            </p:contentPart>
          </mc:Choice>
          <mc:Fallback>
            <p:pic>
              <p:nvPicPr>
                <p:cNvPr id="452" name="잉크 451">
                  <a:extLst>
                    <a:ext uri="{FF2B5EF4-FFF2-40B4-BE49-F238E27FC236}">
                      <a16:creationId xmlns:a16="http://schemas.microsoft.com/office/drawing/2014/main" id="{8B388E51-FF3D-4EEE-9CE3-344077A7A0D2}"/>
                    </a:ext>
                  </a:extLst>
                </p:cNvPr>
                <p:cNvPicPr/>
                <p:nvPr/>
              </p:nvPicPr>
              <p:blipFill>
                <a:blip r:embed="rId807"/>
                <a:stretch>
                  <a:fillRect/>
                </a:stretch>
              </p:blipFill>
              <p:spPr>
                <a:xfrm>
                  <a:off x="4687344" y="1427664"/>
                  <a:ext cx="142200" cy="12204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469" name="그룹 468">
            <a:extLst>
              <a:ext uri="{FF2B5EF4-FFF2-40B4-BE49-F238E27FC236}">
                <a16:creationId xmlns:a16="http://schemas.microsoft.com/office/drawing/2014/main" id="{665DDC94-FE5A-414F-B605-0FF43597BA25}"/>
              </a:ext>
            </a:extLst>
          </p:cNvPr>
          <p:cNvGrpSpPr/>
          <p:nvPr/>
        </p:nvGrpSpPr>
        <p:grpSpPr>
          <a:xfrm>
            <a:off x="3052944" y="2378424"/>
            <a:ext cx="1506960" cy="554400"/>
            <a:chOff x="3052944" y="2378424"/>
            <a:chExt cx="1506960" cy="5544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808">
              <p14:nvContentPartPr>
                <p14:cNvPr id="453" name="잉크 452">
                  <a:extLst>
                    <a:ext uri="{FF2B5EF4-FFF2-40B4-BE49-F238E27FC236}">
                      <a16:creationId xmlns:a16="http://schemas.microsoft.com/office/drawing/2014/main" id="{345EC6EE-334E-4AEF-86C3-13937244809B}"/>
                    </a:ext>
                  </a:extLst>
                </p14:cNvPr>
                <p14:cNvContentPartPr/>
                <p14:nvPr/>
              </p14:nvContentPartPr>
              <p14:xfrm>
                <a:off x="3052944" y="2562744"/>
                <a:ext cx="513360" cy="370080"/>
              </p14:xfrm>
            </p:contentPart>
          </mc:Choice>
          <mc:Fallback>
            <p:pic>
              <p:nvPicPr>
                <p:cNvPr id="453" name="잉크 452">
                  <a:extLst>
                    <a:ext uri="{FF2B5EF4-FFF2-40B4-BE49-F238E27FC236}">
                      <a16:creationId xmlns:a16="http://schemas.microsoft.com/office/drawing/2014/main" id="{345EC6EE-334E-4AEF-86C3-13937244809B}"/>
                    </a:ext>
                  </a:extLst>
                </p:cNvPr>
                <p:cNvPicPr/>
                <p:nvPr/>
              </p:nvPicPr>
              <p:blipFill>
                <a:blip r:embed="rId809"/>
                <a:stretch>
                  <a:fillRect/>
                </a:stretch>
              </p:blipFill>
              <p:spPr>
                <a:xfrm>
                  <a:off x="3046824" y="2556624"/>
                  <a:ext cx="525600" cy="382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10">
              <p14:nvContentPartPr>
                <p14:cNvPr id="454" name="잉크 453">
                  <a:extLst>
                    <a:ext uri="{FF2B5EF4-FFF2-40B4-BE49-F238E27FC236}">
                      <a16:creationId xmlns:a16="http://schemas.microsoft.com/office/drawing/2014/main" id="{C2499342-6A36-4E14-AB67-B9894A45E0A1}"/>
                    </a:ext>
                  </a:extLst>
                </p14:cNvPr>
                <p14:cNvContentPartPr/>
                <p14:nvPr/>
              </p14:nvContentPartPr>
              <p14:xfrm>
                <a:off x="3660624" y="2378424"/>
                <a:ext cx="42840" cy="100800"/>
              </p14:xfrm>
            </p:contentPart>
          </mc:Choice>
          <mc:Fallback>
            <p:pic>
              <p:nvPicPr>
                <p:cNvPr id="454" name="잉크 453">
                  <a:extLst>
                    <a:ext uri="{FF2B5EF4-FFF2-40B4-BE49-F238E27FC236}">
                      <a16:creationId xmlns:a16="http://schemas.microsoft.com/office/drawing/2014/main" id="{C2499342-6A36-4E14-AB67-B9894A45E0A1}"/>
                    </a:ext>
                  </a:extLst>
                </p:cNvPr>
                <p:cNvPicPr/>
                <p:nvPr/>
              </p:nvPicPr>
              <p:blipFill>
                <a:blip r:embed="rId811"/>
                <a:stretch>
                  <a:fillRect/>
                </a:stretch>
              </p:blipFill>
              <p:spPr>
                <a:xfrm>
                  <a:off x="3654504" y="2372304"/>
                  <a:ext cx="55080" cy="113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12">
              <p14:nvContentPartPr>
                <p14:cNvPr id="455" name="잉크 454">
                  <a:extLst>
                    <a:ext uri="{FF2B5EF4-FFF2-40B4-BE49-F238E27FC236}">
                      <a16:creationId xmlns:a16="http://schemas.microsoft.com/office/drawing/2014/main" id="{0EFFFB0A-F1D5-41E8-915F-D3646C0A8498}"/>
                    </a:ext>
                  </a:extLst>
                </p14:cNvPr>
                <p14:cNvContentPartPr/>
                <p14:nvPr/>
              </p14:nvContentPartPr>
              <p14:xfrm>
                <a:off x="3686544" y="2382024"/>
                <a:ext cx="167040" cy="77040"/>
              </p14:xfrm>
            </p:contentPart>
          </mc:Choice>
          <mc:Fallback>
            <p:pic>
              <p:nvPicPr>
                <p:cNvPr id="455" name="잉크 454">
                  <a:extLst>
                    <a:ext uri="{FF2B5EF4-FFF2-40B4-BE49-F238E27FC236}">
                      <a16:creationId xmlns:a16="http://schemas.microsoft.com/office/drawing/2014/main" id="{0EFFFB0A-F1D5-41E8-915F-D3646C0A8498}"/>
                    </a:ext>
                  </a:extLst>
                </p:cNvPr>
                <p:cNvPicPr/>
                <p:nvPr/>
              </p:nvPicPr>
              <p:blipFill>
                <a:blip r:embed="rId813"/>
                <a:stretch>
                  <a:fillRect/>
                </a:stretch>
              </p:blipFill>
              <p:spPr>
                <a:xfrm>
                  <a:off x="3680424" y="2375904"/>
                  <a:ext cx="179280" cy="89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14">
              <p14:nvContentPartPr>
                <p14:cNvPr id="456" name="잉크 455">
                  <a:extLst>
                    <a:ext uri="{FF2B5EF4-FFF2-40B4-BE49-F238E27FC236}">
                      <a16:creationId xmlns:a16="http://schemas.microsoft.com/office/drawing/2014/main" id="{5992CC60-EFCE-48B2-B1DA-738F5959A044}"/>
                    </a:ext>
                  </a:extLst>
                </p14:cNvPr>
                <p14:cNvContentPartPr/>
                <p14:nvPr/>
              </p14:nvContentPartPr>
              <p14:xfrm>
                <a:off x="3691584" y="2473824"/>
                <a:ext cx="167760" cy="42120"/>
              </p14:xfrm>
            </p:contentPart>
          </mc:Choice>
          <mc:Fallback>
            <p:pic>
              <p:nvPicPr>
                <p:cNvPr id="456" name="잉크 455">
                  <a:extLst>
                    <a:ext uri="{FF2B5EF4-FFF2-40B4-BE49-F238E27FC236}">
                      <a16:creationId xmlns:a16="http://schemas.microsoft.com/office/drawing/2014/main" id="{5992CC60-EFCE-48B2-B1DA-738F5959A044}"/>
                    </a:ext>
                  </a:extLst>
                </p:cNvPr>
                <p:cNvPicPr/>
                <p:nvPr/>
              </p:nvPicPr>
              <p:blipFill>
                <a:blip r:embed="rId815"/>
                <a:stretch>
                  <a:fillRect/>
                </a:stretch>
              </p:blipFill>
              <p:spPr>
                <a:xfrm>
                  <a:off x="3685464" y="2467704"/>
                  <a:ext cx="180000" cy="54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16">
              <p14:nvContentPartPr>
                <p14:cNvPr id="457" name="잉크 456">
                  <a:extLst>
                    <a:ext uri="{FF2B5EF4-FFF2-40B4-BE49-F238E27FC236}">
                      <a16:creationId xmlns:a16="http://schemas.microsoft.com/office/drawing/2014/main" id="{E745BA97-9757-4213-B822-05E815406C92}"/>
                    </a:ext>
                  </a:extLst>
                </p14:cNvPr>
                <p14:cNvContentPartPr/>
                <p14:nvPr/>
              </p14:nvContentPartPr>
              <p14:xfrm>
                <a:off x="3627504" y="2527464"/>
                <a:ext cx="248040" cy="118440"/>
              </p14:xfrm>
            </p:contentPart>
          </mc:Choice>
          <mc:Fallback>
            <p:pic>
              <p:nvPicPr>
                <p:cNvPr id="457" name="잉크 456">
                  <a:extLst>
                    <a:ext uri="{FF2B5EF4-FFF2-40B4-BE49-F238E27FC236}">
                      <a16:creationId xmlns:a16="http://schemas.microsoft.com/office/drawing/2014/main" id="{E745BA97-9757-4213-B822-05E815406C92}"/>
                    </a:ext>
                  </a:extLst>
                </p:cNvPr>
                <p:cNvPicPr/>
                <p:nvPr/>
              </p:nvPicPr>
              <p:blipFill>
                <a:blip r:embed="rId817"/>
                <a:stretch>
                  <a:fillRect/>
                </a:stretch>
              </p:blipFill>
              <p:spPr>
                <a:xfrm>
                  <a:off x="3621384" y="2521344"/>
                  <a:ext cx="260280" cy="130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18">
              <p14:nvContentPartPr>
                <p14:cNvPr id="458" name="잉크 457">
                  <a:extLst>
                    <a:ext uri="{FF2B5EF4-FFF2-40B4-BE49-F238E27FC236}">
                      <a16:creationId xmlns:a16="http://schemas.microsoft.com/office/drawing/2014/main" id="{C665C8A1-C1B5-4887-A06F-93862F54D67B}"/>
                    </a:ext>
                  </a:extLst>
                </p14:cNvPr>
                <p14:cNvContentPartPr/>
                <p14:nvPr/>
              </p14:nvContentPartPr>
              <p14:xfrm>
                <a:off x="3728664" y="2599464"/>
                <a:ext cx="173880" cy="68040"/>
              </p14:xfrm>
            </p:contentPart>
          </mc:Choice>
          <mc:Fallback>
            <p:pic>
              <p:nvPicPr>
                <p:cNvPr id="458" name="잉크 457">
                  <a:extLst>
                    <a:ext uri="{FF2B5EF4-FFF2-40B4-BE49-F238E27FC236}">
                      <a16:creationId xmlns:a16="http://schemas.microsoft.com/office/drawing/2014/main" id="{C665C8A1-C1B5-4887-A06F-93862F54D67B}"/>
                    </a:ext>
                  </a:extLst>
                </p:cNvPr>
                <p:cNvPicPr/>
                <p:nvPr/>
              </p:nvPicPr>
              <p:blipFill>
                <a:blip r:embed="rId819"/>
                <a:stretch>
                  <a:fillRect/>
                </a:stretch>
              </p:blipFill>
              <p:spPr>
                <a:xfrm>
                  <a:off x="3722544" y="2593344"/>
                  <a:ext cx="186120" cy="80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20">
              <p14:nvContentPartPr>
                <p14:cNvPr id="459" name="잉크 458">
                  <a:extLst>
                    <a:ext uri="{FF2B5EF4-FFF2-40B4-BE49-F238E27FC236}">
                      <a16:creationId xmlns:a16="http://schemas.microsoft.com/office/drawing/2014/main" id="{75CAC86B-C3B5-459F-AE80-6FE811585C3D}"/>
                    </a:ext>
                  </a:extLst>
                </p14:cNvPr>
                <p14:cNvContentPartPr/>
                <p14:nvPr/>
              </p14:nvContentPartPr>
              <p14:xfrm>
                <a:off x="3872304" y="2382384"/>
                <a:ext cx="115560" cy="218160"/>
              </p14:xfrm>
            </p:contentPart>
          </mc:Choice>
          <mc:Fallback>
            <p:pic>
              <p:nvPicPr>
                <p:cNvPr id="459" name="잉크 458">
                  <a:extLst>
                    <a:ext uri="{FF2B5EF4-FFF2-40B4-BE49-F238E27FC236}">
                      <a16:creationId xmlns:a16="http://schemas.microsoft.com/office/drawing/2014/main" id="{75CAC86B-C3B5-459F-AE80-6FE811585C3D}"/>
                    </a:ext>
                  </a:extLst>
                </p:cNvPr>
                <p:cNvPicPr/>
                <p:nvPr/>
              </p:nvPicPr>
              <p:blipFill>
                <a:blip r:embed="rId821"/>
                <a:stretch>
                  <a:fillRect/>
                </a:stretch>
              </p:blipFill>
              <p:spPr>
                <a:xfrm>
                  <a:off x="3866184" y="2376274"/>
                  <a:ext cx="127800" cy="2303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22">
              <p14:nvContentPartPr>
                <p14:cNvPr id="460" name="잉크 459">
                  <a:extLst>
                    <a:ext uri="{FF2B5EF4-FFF2-40B4-BE49-F238E27FC236}">
                      <a16:creationId xmlns:a16="http://schemas.microsoft.com/office/drawing/2014/main" id="{CBD95267-BD94-4917-BFE1-9F91216CB180}"/>
                    </a:ext>
                  </a:extLst>
                </p14:cNvPr>
                <p14:cNvContentPartPr/>
                <p14:nvPr/>
              </p14:nvContentPartPr>
              <p14:xfrm>
                <a:off x="3909024" y="2491824"/>
                <a:ext cx="86400" cy="60480"/>
              </p14:xfrm>
            </p:contentPart>
          </mc:Choice>
          <mc:Fallback>
            <p:pic>
              <p:nvPicPr>
                <p:cNvPr id="460" name="잉크 459">
                  <a:extLst>
                    <a:ext uri="{FF2B5EF4-FFF2-40B4-BE49-F238E27FC236}">
                      <a16:creationId xmlns:a16="http://schemas.microsoft.com/office/drawing/2014/main" id="{CBD95267-BD94-4917-BFE1-9F91216CB180}"/>
                    </a:ext>
                  </a:extLst>
                </p:cNvPr>
                <p:cNvPicPr/>
                <p:nvPr/>
              </p:nvPicPr>
              <p:blipFill>
                <a:blip r:embed="rId823"/>
                <a:stretch>
                  <a:fillRect/>
                </a:stretch>
              </p:blipFill>
              <p:spPr>
                <a:xfrm>
                  <a:off x="3902904" y="2485704"/>
                  <a:ext cx="98640" cy="72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24">
              <p14:nvContentPartPr>
                <p14:cNvPr id="461" name="잉크 460">
                  <a:extLst>
                    <a:ext uri="{FF2B5EF4-FFF2-40B4-BE49-F238E27FC236}">
                      <a16:creationId xmlns:a16="http://schemas.microsoft.com/office/drawing/2014/main" id="{1CE1529C-A9C8-4B8B-B8D5-17DEF4A4FCB5}"/>
                    </a:ext>
                  </a:extLst>
                </p14:cNvPr>
                <p14:cNvContentPartPr/>
                <p14:nvPr/>
              </p14:nvContentPartPr>
              <p14:xfrm>
                <a:off x="3993984" y="2416944"/>
                <a:ext cx="28080" cy="172080"/>
              </p14:xfrm>
            </p:contentPart>
          </mc:Choice>
          <mc:Fallback>
            <p:pic>
              <p:nvPicPr>
                <p:cNvPr id="461" name="잉크 460">
                  <a:extLst>
                    <a:ext uri="{FF2B5EF4-FFF2-40B4-BE49-F238E27FC236}">
                      <a16:creationId xmlns:a16="http://schemas.microsoft.com/office/drawing/2014/main" id="{1CE1529C-A9C8-4B8B-B8D5-17DEF4A4FCB5}"/>
                    </a:ext>
                  </a:extLst>
                </p:cNvPr>
                <p:cNvPicPr/>
                <p:nvPr/>
              </p:nvPicPr>
              <p:blipFill>
                <a:blip r:embed="rId825"/>
                <a:stretch>
                  <a:fillRect/>
                </a:stretch>
              </p:blipFill>
              <p:spPr>
                <a:xfrm>
                  <a:off x="3987864" y="2410824"/>
                  <a:ext cx="40320" cy="184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26">
              <p14:nvContentPartPr>
                <p14:cNvPr id="462" name="잉크 461">
                  <a:extLst>
                    <a:ext uri="{FF2B5EF4-FFF2-40B4-BE49-F238E27FC236}">
                      <a16:creationId xmlns:a16="http://schemas.microsoft.com/office/drawing/2014/main" id="{998B8F07-3DC5-48CC-983E-4D5BE365467D}"/>
                    </a:ext>
                  </a:extLst>
                </p14:cNvPr>
                <p14:cNvContentPartPr/>
                <p14:nvPr/>
              </p14:nvContentPartPr>
              <p14:xfrm>
                <a:off x="4020984" y="2498664"/>
                <a:ext cx="98640" cy="44280"/>
              </p14:xfrm>
            </p:contentPart>
          </mc:Choice>
          <mc:Fallback>
            <p:pic>
              <p:nvPicPr>
                <p:cNvPr id="462" name="잉크 461">
                  <a:extLst>
                    <a:ext uri="{FF2B5EF4-FFF2-40B4-BE49-F238E27FC236}">
                      <a16:creationId xmlns:a16="http://schemas.microsoft.com/office/drawing/2014/main" id="{998B8F07-3DC5-48CC-983E-4D5BE365467D}"/>
                    </a:ext>
                  </a:extLst>
                </p:cNvPr>
                <p:cNvPicPr/>
                <p:nvPr/>
              </p:nvPicPr>
              <p:blipFill>
                <a:blip r:embed="rId827"/>
                <a:stretch>
                  <a:fillRect/>
                </a:stretch>
              </p:blipFill>
              <p:spPr>
                <a:xfrm>
                  <a:off x="4014864" y="2492544"/>
                  <a:ext cx="110880" cy="56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28">
              <p14:nvContentPartPr>
                <p14:cNvPr id="463" name="잉크 462">
                  <a:extLst>
                    <a:ext uri="{FF2B5EF4-FFF2-40B4-BE49-F238E27FC236}">
                      <a16:creationId xmlns:a16="http://schemas.microsoft.com/office/drawing/2014/main" id="{CE7A0236-0430-41D7-82A2-04F9E643EC92}"/>
                    </a:ext>
                  </a:extLst>
                </p14:cNvPr>
                <p14:cNvContentPartPr/>
                <p14:nvPr/>
              </p14:nvContentPartPr>
              <p14:xfrm>
                <a:off x="4131864" y="2412264"/>
                <a:ext cx="87840" cy="103320"/>
              </p14:xfrm>
            </p:contentPart>
          </mc:Choice>
          <mc:Fallback>
            <p:pic>
              <p:nvPicPr>
                <p:cNvPr id="463" name="잉크 462">
                  <a:extLst>
                    <a:ext uri="{FF2B5EF4-FFF2-40B4-BE49-F238E27FC236}">
                      <a16:creationId xmlns:a16="http://schemas.microsoft.com/office/drawing/2014/main" id="{CE7A0236-0430-41D7-82A2-04F9E643EC92}"/>
                    </a:ext>
                  </a:extLst>
                </p:cNvPr>
                <p:cNvPicPr/>
                <p:nvPr/>
              </p:nvPicPr>
              <p:blipFill>
                <a:blip r:embed="rId829"/>
                <a:stretch>
                  <a:fillRect/>
                </a:stretch>
              </p:blipFill>
              <p:spPr>
                <a:xfrm>
                  <a:off x="4125744" y="2406144"/>
                  <a:ext cx="100080" cy="115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30">
              <p14:nvContentPartPr>
                <p14:cNvPr id="464" name="잉크 463">
                  <a:extLst>
                    <a:ext uri="{FF2B5EF4-FFF2-40B4-BE49-F238E27FC236}">
                      <a16:creationId xmlns:a16="http://schemas.microsoft.com/office/drawing/2014/main" id="{7FFDA584-1B33-445C-9790-CEE598FAE3CF}"/>
                    </a:ext>
                  </a:extLst>
                </p14:cNvPr>
                <p14:cNvContentPartPr/>
                <p14:nvPr/>
              </p14:nvContentPartPr>
              <p14:xfrm>
                <a:off x="4170024" y="2422344"/>
                <a:ext cx="132840" cy="12960"/>
              </p14:xfrm>
            </p:contentPart>
          </mc:Choice>
          <mc:Fallback>
            <p:pic>
              <p:nvPicPr>
                <p:cNvPr id="464" name="잉크 463">
                  <a:extLst>
                    <a:ext uri="{FF2B5EF4-FFF2-40B4-BE49-F238E27FC236}">
                      <a16:creationId xmlns:a16="http://schemas.microsoft.com/office/drawing/2014/main" id="{7FFDA584-1B33-445C-9790-CEE598FAE3CF}"/>
                    </a:ext>
                  </a:extLst>
                </p:cNvPr>
                <p:cNvPicPr/>
                <p:nvPr/>
              </p:nvPicPr>
              <p:blipFill>
                <a:blip r:embed="rId831"/>
                <a:stretch>
                  <a:fillRect/>
                </a:stretch>
              </p:blipFill>
              <p:spPr>
                <a:xfrm>
                  <a:off x="4163904" y="2416224"/>
                  <a:ext cx="145080" cy="25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32">
              <p14:nvContentPartPr>
                <p14:cNvPr id="465" name="잉크 464">
                  <a:extLst>
                    <a:ext uri="{FF2B5EF4-FFF2-40B4-BE49-F238E27FC236}">
                      <a16:creationId xmlns:a16="http://schemas.microsoft.com/office/drawing/2014/main" id="{DE4ACB59-5B6A-4FB3-A01F-A8F27AFDCA84}"/>
                    </a:ext>
                  </a:extLst>
                </p14:cNvPr>
                <p14:cNvContentPartPr/>
                <p14:nvPr/>
              </p14:nvContentPartPr>
              <p14:xfrm>
                <a:off x="4219704" y="2441784"/>
                <a:ext cx="97560" cy="53280"/>
              </p14:xfrm>
            </p:contentPart>
          </mc:Choice>
          <mc:Fallback>
            <p:pic>
              <p:nvPicPr>
                <p:cNvPr id="465" name="잉크 464">
                  <a:extLst>
                    <a:ext uri="{FF2B5EF4-FFF2-40B4-BE49-F238E27FC236}">
                      <a16:creationId xmlns:a16="http://schemas.microsoft.com/office/drawing/2014/main" id="{DE4ACB59-5B6A-4FB3-A01F-A8F27AFDCA84}"/>
                    </a:ext>
                  </a:extLst>
                </p:cNvPr>
                <p:cNvPicPr/>
                <p:nvPr/>
              </p:nvPicPr>
              <p:blipFill>
                <a:blip r:embed="rId833"/>
                <a:stretch>
                  <a:fillRect/>
                </a:stretch>
              </p:blipFill>
              <p:spPr>
                <a:xfrm>
                  <a:off x="4213584" y="2435664"/>
                  <a:ext cx="109800" cy="65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34">
              <p14:nvContentPartPr>
                <p14:cNvPr id="466" name="잉크 465">
                  <a:extLst>
                    <a:ext uri="{FF2B5EF4-FFF2-40B4-BE49-F238E27FC236}">
                      <a16:creationId xmlns:a16="http://schemas.microsoft.com/office/drawing/2014/main" id="{0CB3242D-B8C7-4A9C-ADBD-B34F956E3CD0}"/>
                    </a:ext>
                  </a:extLst>
                </p14:cNvPr>
                <p14:cNvContentPartPr/>
                <p14:nvPr/>
              </p14:nvContentPartPr>
              <p14:xfrm>
                <a:off x="4302864" y="2383464"/>
                <a:ext cx="17280" cy="160920"/>
              </p14:xfrm>
            </p:contentPart>
          </mc:Choice>
          <mc:Fallback>
            <p:pic>
              <p:nvPicPr>
                <p:cNvPr id="466" name="잉크 465">
                  <a:extLst>
                    <a:ext uri="{FF2B5EF4-FFF2-40B4-BE49-F238E27FC236}">
                      <a16:creationId xmlns:a16="http://schemas.microsoft.com/office/drawing/2014/main" id="{0CB3242D-B8C7-4A9C-ADBD-B34F956E3CD0}"/>
                    </a:ext>
                  </a:extLst>
                </p:cNvPr>
                <p:cNvPicPr/>
                <p:nvPr/>
              </p:nvPicPr>
              <p:blipFill>
                <a:blip r:embed="rId835"/>
                <a:stretch>
                  <a:fillRect/>
                </a:stretch>
              </p:blipFill>
              <p:spPr>
                <a:xfrm>
                  <a:off x="4296744" y="2377344"/>
                  <a:ext cx="29520" cy="173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36">
              <p14:nvContentPartPr>
                <p14:cNvPr id="467" name="잉크 466">
                  <a:extLst>
                    <a:ext uri="{FF2B5EF4-FFF2-40B4-BE49-F238E27FC236}">
                      <a16:creationId xmlns:a16="http://schemas.microsoft.com/office/drawing/2014/main" id="{8CBD0740-A831-48DA-8C34-514D1FFA567A}"/>
                    </a:ext>
                  </a:extLst>
                </p14:cNvPr>
                <p14:cNvContentPartPr/>
                <p14:nvPr/>
              </p14:nvContentPartPr>
              <p14:xfrm>
                <a:off x="4252464" y="2569944"/>
                <a:ext cx="228960" cy="94680"/>
              </p14:xfrm>
            </p:contentPart>
          </mc:Choice>
          <mc:Fallback>
            <p:pic>
              <p:nvPicPr>
                <p:cNvPr id="467" name="잉크 466">
                  <a:extLst>
                    <a:ext uri="{FF2B5EF4-FFF2-40B4-BE49-F238E27FC236}">
                      <a16:creationId xmlns:a16="http://schemas.microsoft.com/office/drawing/2014/main" id="{8CBD0740-A831-48DA-8C34-514D1FFA567A}"/>
                    </a:ext>
                  </a:extLst>
                </p:cNvPr>
                <p:cNvPicPr/>
                <p:nvPr/>
              </p:nvPicPr>
              <p:blipFill>
                <a:blip r:embed="rId837"/>
                <a:stretch>
                  <a:fillRect/>
                </a:stretch>
              </p:blipFill>
              <p:spPr>
                <a:xfrm>
                  <a:off x="4246344" y="2563824"/>
                  <a:ext cx="241200" cy="106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38">
              <p14:nvContentPartPr>
                <p14:cNvPr id="468" name="잉크 467">
                  <a:extLst>
                    <a:ext uri="{FF2B5EF4-FFF2-40B4-BE49-F238E27FC236}">
                      <a16:creationId xmlns:a16="http://schemas.microsoft.com/office/drawing/2014/main" id="{40F403ED-FCF2-4ED2-A83E-62497F99339F}"/>
                    </a:ext>
                  </a:extLst>
                </p14:cNvPr>
                <p14:cNvContentPartPr/>
                <p14:nvPr/>
              </p14:nvContentPartPr>
              <p14:xfrm>
                <a:off x="4518144" y="2561304"/>
                <a:ext cx="41760" cy="9720"/>
              </p14:xfrm>
            </p:contentPart>
          </mc:Choice>
          <mc:Fallback>
            <p:pic>
              <p:nvPicPr>
                <p:cNvPr id="468" name="잉크 467">
                  <a:extLst>
                    <a:ext uri="{FF2B5EF4-FFF2-40B4-BE49-F238E27FC236}">
                      <a16:creationId xmlns:a16="http://schemas.microsoft.com/office/drawing/2014/main" id="{40F403ED-FCF2-4ED2-A83E-62497F99339F}"/>
                    </a:ext>
                  </a:extLst>
                </p:cNvPr>
                <p:cNvPicPr/>
                <p:nvPr/>
              </p:nvPicPr>
              <p:blipFill>
                <a:blip r:embed="rId839"/>
                <a:stretch>
                  <a:fillRect/>
                </a:stretch>
              </p:blipFill>
              <p:spPr>
                <a:xfrm>
                  <a:off x="4512024" y="2555184"/>
                  <a:ext cx="54000" cy="2196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495" name="그룹 494">
            <a:extLst>
              <a:ext uri="{FF2B5EF4-FFF2-40B4-BE49-F238E27FC236}">
                <a16:creationId xmlns:a16="http://schemas.microsoft.com/office/drawing/2014/main" id="{A3BDA8D9-3310-44E9-B054-F00489785C59}"/>
              </a:ext>
            </a:extLst>
          </p:cNvPr>
          <p:cNvGrpSpPr/>
          <p:nvPr/>
        </p:nvGrpSpPr>
        <p:grpSpPr>
          <a:xfrm>
            <a:off x="421344" y="5166984"/>
            <a:ext cx="1893960" cy="425880"/>
            <a:chOff x="421344" y="5166984"/>
            <a:chExt cx="1893960" cy="42588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840">
              <p14:nvContentPartPr>
                <p14:cNvPr id="471" name="잉크 470">
                  <a:extLst>
                    <a:ext uri="{FF2B5EF4-FFF2-40B4-BE49-F238E27FC236}">
                      <a16:creationId xmlns:a16="http://schemas.microsoft.com/office/drawing/2014/main" id="{2DA10E69-F8FE-4913-9FB4-EF25692A69BE}"/>
                    </a:ext>
                  </a:extLst>
                </p14:cNvPr>
                <p14:cNvContentPartPr/>
                <p14:nvPr/>
              </p14:nvContentPartPr>
              <p14:xfrm>
                <a:off x="421344" y="5300544"/>
                <a:ext cx="183240" cy="292320"/>
              </p14:xfrm>
            </p:contentPart>
          </mc:Choice>
          <mc:Fallback>
            <p:pic>
              <p:nvPicPr>
                <p:cNvPr id="471" name="잉크 470">
                  <a:extLst>
                    <a:ext uri="{FF2B5EF4-FFF2-40B4-BE49-F238E27FC236}">
                      <a16:creationId xmlns:a16="http://schemas.microsoft.com/office/drawing/2014/main" id="{2DA10E69-F8FE-4913-9FB4-EF25692A69BE}"/>
                    </a:ext>
                  </a:extLst>
                </p:cNvPr>
                <p:cNvPicPr/>
                <p:nvPr/>
              </p:nvPicPr>
              <p:blipFill>
                <a:blip r:embed="rId841"/>
                <a:stretch>
                  <a:fillRect/>
                </a:stretch>
              </p:blipFill>
              <p:spPr>
                <a:xfrm>
                  <a:off x="415224" y="5294424"/>
                  <a:ext cx="195480" cy="304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42">
              <p14:nvContentPartPr>
                <p14:cNvPr id="472" name="잉크 471">
                  <a:extLst>
                    <a:ext uri="{FF2B5EF4-FFF2-40B4-BE49-F238E27FC236}">
                      <a16:creationId xmlns:a16="http://schemas.microsoft.com/office/drawing/2014/main" id="{BC2130C8-3DD1-4154-AC4A-A6FC5993E66F}"/>
                    </a:ext>
                  </a:extLst>
                </p14:cNvPr>
                <p14:cNvContentPartPr/>
                <p14:nvPr/>
              </p14:nvContentPartPr>
              <p14:xfrm>
                <a:off x="662184" y="5522664"/>
                <a:ext cx="88920" cy="46800"/>
              </p14:xfrm>
            </p:contentPart>
          </mc:Choice>
          <mc:Fallback>
            <p:pic>
              <p:nvPicPr>
                <p:cNvPr id="472" name="잉크 471">
                  <a:extLst>
                    <a:ext uri="{FF2B5EF4-FFF2-40B4-BE49-F238E27FC236}">
                      <a16:creationId xmlns:a16="http://schemas.microsoft.com/office/drawing/2014/main" id="{BC2130C8-3DD1-4154-AC4A-A6FC5993E66F}"/>
                    </a:ext>
                  </a:extLst>
                </p:cNvPr>
                <p:cNvPicPr/>
                <p:nvPr/>
              </p:nvPicPr>
              <p:blipFill>
                <a:blip r:embed="rId843"/>
                <a:stretch>
                  <a:fillRect/>
                </a:stretch>
              </p:blipFill>
              <p:spPr>
                <a:xfrm>
                  <a:off x="656064" y="5516544"/>
                  <a:ext cx="101160" cy="59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44">
              <p14:nvContentPartPr>
                <p14:cNvPr id="473" name="잉크 472">
                  <a:extLst>
                    <a:ext uri="{FF2B5EF4-FFF2-40B4-BE49-F238E27FC236}">
                      <a16:creationId xmlns:a16="http://schemas.microsoft.com/office/drawing/2014/main" id="{9558AD98-3D5F-423B-B037-FA715CCA93AB}"/>
                    </a:ext>
                  </a:extLst>
                </p14:cNvPr>
                <p14:cNvContentPartPr/>
                <p14:nvPr/>
              </p14:nvContentPartPr>
              <p14:xfrm>
                <a:off x="857664" y="5276784"/>
                <a:ext cx="164880" cy="234360"/>
              </p14:xfrm>
            </p:contentPart>
          </mc:Choice>
          <mc:Fallback>
            <p:pic>
              <p:nvPicPr>
                <p:cNvPr id="473" name="잉크 472">
                  <a:extLst>
                    <a:ext uri="{FF2B5EF4-FFF2-40B4-BE49-F238E27FC236}">
                      <a16:creationId xmlns:a16="http://schemas.microsoft.com/office/drawing/2014/main" id="{9558AD98-3D5F-423B-B037-FA715CCA93AB}"/>
                    </a:ext>
                  </a:extLst>
                </p:cNvPr>
                <p:cNvPicPr/>
                <p:nvPr/>
              </p:nvPicPr>
              <p:blipFill>
                <a:blip r:embed="rId845"/>
                <a:stretch>
                  <a:fillRect/>
                </a:stretch>
              </p:blipFill>
              <p:spPr>
                <a:xfrm>
                  <a:off x="851544" y="5270664"/>
                  <a:ext cx="177120" cy="246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46">
              <p14:nvContentPartPr>
                <p14:cNvPr id="474" name="잉크 473">
                  <a:extLst>
                    <a:ext uri="{FF2B5EF4-FFF2-40B4-BE49-F238E27FC236}">
                      <a16:creationId xmlns:a16="http://schemas.microsoft.com/office/drawing/2014/main" id="{03C8A8AB-D0AE-417F-96E5-D8477BED418C}"/>
                    </a:ext>
                  </a:extLst>
                </p14:cNvPr>
                <p14:cNvContentPartPr/>
                <p14:nvPr/>
              </p14:nvContentPartPr>
              <p14:xfrm>
                <a:off x="1041264" y="5244744"/>
                <a:ext cx="163800" cy="128520"/>
              </p14:xfrm>
            </p:contentPart>
          </mc:Choice>
          <mc:Fallback>
            <p:pic>
              <p:nvPicPr>
                <p:cNvPr id="474" name="잉크 473">
                  <a:extLst>
                    <a:ext uri="{FF2B5EF4-FFF2-40B4-BE49-F238E27FC236}">
                      <a16:creationId xmlns:a16="http://schemas.microsoft.com/office/drawing/2014/main" id="{03C8A8AB-D0AE-417F-96E5-D8477BED418C}"/>
                    </a:ext>
                  </a:extLst>
                </p:cNvPr>
                <p:cNvPicPr/>
                <p:nvPr/>
              </p:nvPicPr>
              <p:blipFill>
                <a:blip r:embed="rId847"/>
                <a:stretch>
                  <a:fillRect/>
                </a:stretch>
              </p:blipFill>
              <p:spPr>
                <a:xfrm>
                  <a:off x="1035144" y="5238624"/>
                  <a:ext cx="176040" cy="140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48">
              <p14:nvContentPartPr>
                <p14:cNvPr id="475" name="잉크 474">
                  <a:extLst>
                    <a:ext uri="{FF2B5EF4-FFF2-40B4-BE49-F238E27FC236}">
                      <a16:creationId xmlns:a16="http://schemas.microsoft.com/office/drawing/2014/main" id="{2E83CEDE-1DF5-4E23-95C6-2CD3C97733A1}"/>
                    </a:ext>
                  </a:extLst>
                </p14:cNvPr>
                <p14:cNvContentPartPr/>
                <p14:nvPr/>
              </p14:nvContentPartPr>
              <p14:xfrm>
                <a:off x="1170144" y="5271744"/>
                <a:ext cx="124200" cy="94680"/>
              </p14:xfrm>
            </p:contentPart>
          </mc:Choice>
          <mc:Fallback>
            <p:pic>
              <p:nvPicPr>
                <p:cNvPr id="475" name="잉크 474">
                  <a:extLst>
                    <a:ext uri="{FF2B5EF4-FFF2-40B4-BE49-F238E27FC236}">
                      <a16:creationId xmlns:a16="http://schemas.microsoft.com/office/drawing/2014/main" id="{2E83CEDE-1DF5-4E23-95C6-2CD3C97733A1}"/>
                    </a:ext>
                  </a:extLst>
                </p:cNvPr>
                <p:cNvPicPr/>
                <p:nvPr/>
              </p:nvPicPr>
              <p:blipFill>
                <a:blip r:embed="rId849"/>
                <a:stretch>
                  <a:fillRect/>
                </a:stretch>
              </p:blipFill>
              <p:spPr>
                <a:xfrm>
                  <a:off x="1164024" y="5265624"/>
                  <a:ext cx="136440" cy="106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50">
              <p14:nvContentPartPr>
                <p14:cNvPr id="476" name="잉크 475">
                  <a:extLst>
                    <a:ext uri="{FF2B5EF4-FFF2-40B4-BE49-F238E27FC236}">
                      <a16:creationId xmlns:a16="http://schemas.microsoft.com/office/drawing/2014/main" id="{C14C29A2-D274-4549-9C7F-D897BA1AF8D1}"/>
                    </a:ext>
                  </a:extLst>
                </p14:cNvPr>
                <p14:cNvContentPartPr/>
                <p14:nvPr/>
              </p14:nvContentPartPr>
              <p14:xfrm>
                <a:off x="1138104" y="5386584"/>
                <a:ext cx="151920" cy="26640"/>
              </p14:xfrm>
            </p:contentPart>
          </mc:Choice>
          <mc:Fallback>
            <p:pic>
              <p:nvPicPr>
                <p:cNvPr id="476" name="잉크 475">
                  <a:extLst>
                    <a:ext uri="{FF2B5EF4-FFF2-40B4-BE49-F238E27FC236}">
                      <a16:creationId xmlns:a16="http://schemas.microsoft.com/office/drawing/2014/main" id="{C14C29A2-D274-4549-9C7F-D897BA1AF8D1}"/>
                    </a:ext>
                  </a:extLst>
                </p:cNvPr>
                <p:cNvPicPr/>
                <p:nvPr/>
              </p:nvPicPr>
              <p:blipFill>
                <a:blip r:embed="rId851"/>
                <a:stretch>
                  <a:fillRect/>
                </a:stretch>
              </p:blipFill>
              <p:spPr>
                <a:xfrm>
                  <a:off x="1131984" y="5380464"/>
                  <a:ext cx="164160" cy="38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52">
              <p14:nvContentPartPr>
                <p14:cNvPr id="477" name="잉크 476">
                  <a:extLst>
                    <a:ext uri="{FF2B5EF4-FFF2-40B4-BE49-F238E27FC236}">
                      <a16:creationId xmlns:a16="http://schemas.microsoft.com/office/drawing/2014/main" id="{DF16C287-15E9-4F81-9306-F431B665B272}"/>
                    </a:ext>
                  </a:extLst>
                </p14:cNvPr>
                <p14:cNvContentPartPr/>
                <p14:nvPr/>
              </p14:nvContentPartPr>
              <p14:xfrm>
                <a:off x="1165464" y="5407104"/>
                <a:ext cx="179640" cy="32040"/>
              </p14:xfrm>
            </p:contentPart>
          </mc:Choice>
          <mc:Fallback>
            <p:pic>
              <p:nvPicPr>
                <p:cNvPr id="477" name="잉크 476">
                  <a:extLst>
                    <a:ext uri="{FF2B5EF4-FFF2-40B4-BE49-F238E27FC236}">
                      <a16:creationId xmlns:a16="http://schemas.microsoft.com/office/drawing/2014/main" id="{DF16C287-15E9-4F81-9306-F431B665B272}"/>
                    </a:ext>
                  </a:extLst>
                </p:cNvPr>
                <p:cNvPicPr/>
                <p:nvPr/>
              </p:nvPicPr>
              <p:blipFill>
                <a:blip r:embed="rId853"/>
                <a:stretch>
                  <a:fillRect/>
                </a:stretch>
              </p:blipFill>
              <p:spPr>
                <a:xfrm>
                  <a:off x="1159344" y="5400984"/>
                  <a:ext cx="191880" cy="44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54">
              <p14:nvContentPartPr>
                <p14:cNvPr id="478" name="잉크 477">
                  <a:extLst>
                    <a:ext uri="{FF2B5EF4-FFF2-40B4-BE49-F238E27FC236}">
                      <a16:creationId xmlns:a16="http://schemas.microsoft.com/office/drawing/2014/main" id="{444CB3D1-1D45-40F6-A128-9E05881741C9}"/>
                    </a:ext>
                  </a:extLst>
                </p14:cNvPr>
                <p14:cNvContentPartPr/>
                <p14:nvPr/>
              </p14:nvContentPartPr>
              <p14:xfrm>
                <a:off x="1185984" y="5416104"/>
                <a:ext cx="125280" cy="147240"/>
              </p14:xfrm>
            </p:contentPart>
          </mc:Choice>
          <mc:Fallback>
            <p:pic>
              <p:nvPicPr>
                <p:cNvPr id="478" name="잉크 477">
                  <a:extLst>
                    <a:ext uri="{FF2B5EF4-FFF2-40B4-BE49-F238E27FC236}">
                      <a16:creationId xmlns:a16="http://schemas.microsoft.com/office/drawing/2014/main" id="{444CB3D1-1D45-40F6-A128-9E05881741C9}"/>
                    </a:ext>
                  </a:extLst>
                </p:cNvPr>
                <p:cNvPicPr/>
                <p:nvPr/>
              </p:nvPicPr>
              <p:blipFill>
                <a:blip r:embed="rId855"/>
                <a:stretch>
                  <a:fillRect/>
                </a:stretch>
              </p:blipFill>
              <p:spPr>
                <a:xfrm>
                  <a:off x="1179864" y="5409984"/>
                  <a:ext cx="137520" cy="159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56">
              <p14:nvContentPartPr>
                <p14:cNvPr id="479" name="잉크 478">
                  <a:extLst>
                    <a:ext uri="{FF2B5EF4-FFF2-40B4-BE49-F238E27FC236}">
                      <a16:creationId xmlns:a16="http://schemas.microsoft.com/office/drawing/2014/main" id="{A92BD2D9-80F3-421D-B786-3B92B7D2282C}"/>
                    </a:ext>
                  </a:extLst>
                </p14:cNvPr>
                <p14:cNvContentPartPr/>
                <p14:nvPr/>
              </p14:nvContentPartPr>
              <p14:xfrm>
                <a:off x="1215504" y="5460024"/>
                <a:ext cx="139680" cy="54000"/>
              </p14:xfrm>
            </p:contentPart>
          </mc:Choice>
          <mc:Fallback>
            <p:pic>
              <p:nvPicPr>
                <p:cNvPr id="479" name="잉크 478">
                  <a:extLst>
                    <a:ext uri="{FF2B5EF4-FFF2-40B4-BE49-F238E27FC236}">
                      <a16:creationId xmlns:a16="http://schemas.microsoft.com/office/drawing/2014/main" id="{A92BD2D9-80F3-421D-B786-3B92B7D2282C}"/>
                    </a:ext>
                  </a:extLst>
                </p:cNvPr>
                <p:cNvPicPr/>
                <p:nvPr/>
              </p:nvPicPr>
              <p:blipFill>
                <a:blip r:embed="rId857"/>
                <a:stretch>
                  <a:fillRect/>
                </a:stretch>
              </p:blipFill>
              <p:spPr>
                <a:xfrm>
                  <a:off x="1209384" y="5453904"/>
                  <a:ext cx="151920" cy="66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58">
              <p14:nvContentPartPr>
                <p14:cNvPr id="480" name="잉크 479">
                  <a:extLst>
                    <a:ext uri="{FF2B5EF4-FFF2-40B4-BE49-F238E27FC236}">
                      <a16:creationId xmlns:a16="http://schemas.microsoft.com/office/drawing/2014/main" id="{73BA30BD-2742-4770-9D8E-5A142EF2E858}"/>
                    </a:ext>
                  </a:extLst>
                </p14:cNvPr>
                <p14:cNvContentPartPr/>
                <p14:nvPr/>
              </p14:nvContentPartPr>
              <p14:xfrm>
                <a:off x="1348704" y="5354904"/>
                <a:ext cx="85680" cy="80280"/>
              </p14:xfrm>
            </p:contentPart>
          </mc:Choice>
          <mc:Fallback>
            <p:pic>
              <p:nvPicPr>
                <p:cNvPr id="480" name="잉크 479">
                  <a:extLst>
                    <a:ext uri="{FF2B5EF4-FFF2-40B4-BE49-F238E27FC236}">
                      <a16:creationId xmlns:a16="http://schemas.microsoft.com/office/drawing/2014/main" id="{73BA30BD-2742-4770-9D8E-5A142EF2E858}"/>
                    </a:ext>
                  </a:extLst>
                </p:cNvPr>
                <p:cNvPicPr/>
                <p:nvPr/>
              </p:nvPicPr>
              <p:blipFill>
                <a:blip r:embed="rId859"/>
                <a:stretch>
                  <a:fillRect/>
                </a:stretch>
              </p:blipFill>
              <p:spPr>
                <a:xfrm>
                  <a:off x="1342584" y="5348784"/>
                  <a:ext cx="97920" cy="92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60">
              <p14:nvContentPartPr>
                <p14:cNvPr id="481" name="잉크 480">
                  <a:extLst>
                    <a:ext uri="{FF2B5EF4-FFF2-40B4-BE49-F238E27FC236}">
                      <a16:creationId xmlns:a16="http://schemas.microsoft.com/office/drawing/2014/main" id="{FC9C5699-2C88-480B-8753-71298F22B3BD}"/>
                    </a:ext>
                  </a:extLst>
                </p14:cNvPr>
                <p14:cNvContentPartPr/>
                <p14:nvPr/>
              </p14:nvContentPartPr>
              <p14:xfrm>
                <a:off x="1361664" y="5365344"/>
                <a:ext cx="119160" cy="21600"/>
              </p14:xfrm>
            </p:contentPart>
          </mc:Choice>
          <mc:Fallback>
            <p:pic>
              <p:nvPicPr>
                <p:cNvPr id="481" name="잉크 480">
                  <a:extLst>
                    <a:ext uri="{FF2B5EF4-FFF2-40B4-BE49-F238E27FC236}">
                      <a16:creationId xmlns:a16="http://schemas.microsoft.com/office/drawing/2014/main" id="{FC9C5699-2C88-480B-8753-71298F22B3BD}"/>
                    </a:ext>
                  </a:extLst>
                </p:cNvPr>
                <p:cNvPicPr/>
                <p:nvPr/>
              </p:nvPicPr>
              <p:blipFill>
                <a:blip r:embed="rId861"/>
                <a:stretch>
                  <a:fillRect/>
                </a:stretch>
              </p:blipFill>
              <p:spPr>
                <a:xfrm>
                  <a:off x="1355544" y="5359224"/>
                  <a:ext cx="131400" cy="33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62">
              <p14:nvContentPartPr>
                <p14:cNvPr id="482" name="잉크 481">
                  <a:extLst>
                    <a:ext uri="{FF2B5EF4-FFF2-40B4-BE49-F238E27FC236}">
                      <a16:creationId xmlns:a16="http://schemas.microsoft.com/office/drawing/2014/main" id="{98AD81E5-5265-4497-8C91-5085808B9B77}"/>
                    </a:ext>
                  </a:extLst>
                </p14:cNvPr>
                <p14:cNvContentPartPr/>
                <p14:nvPr/>
              </p14:nvContentPartPr>
              <p14:xfrm>
                <a:off x="1476504" y="5288304"/>
                <a:ext cx="16200" cy="152280"/>
              </p14:xfrm>
            </p:contentPart>
          </mc:Choice>
          <mc:Fallback>
            <p:pic>
              <p:nvPicPr>
                <p:cNvPr id="482" name="잉크 481">
                  <a:extLst>
                    <a:ext uri="{FF2B5EF4-FFF2-40B4-BE49-F238E27FC236}">
                      <a16:creationId xmlns:a16="http://schemas.microsoft.com/office/drawing/2014/main" id="{98AD81E5-5265-4497-8C91-5085808B9B77}"/>
                    </a:ext>
                  </a:extLst>
                </p:cNvPr>
                <p:cNvPicPr/>
                <p:nvPr/>
              </p:nvPicPr>
              <p:blipFill>
                <a:blip r:embed="rId863"/>
                <a:stretch>
                  <a:fillRect/>
                </a:stretch>
              </p:blipFill>
              <p:spPr>
                <a:xfrm>
                  <a:off x="1470384" y="5282184"/>
                  <a:ext cx="28440" cy="164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64">
              <p14:nvContentPartPr>
                <p14:cNvPr id="483" name="잉크 482">
                  <a:extLst>
                    <a:ext uri="{FF2B5EF4-FFF2-40B4-BE49-F238E27FC236}">
                      <a16:creationId xmlns:a16="http://schemas.microsoft.com/office/drawing/2014/main" id="{452FD779-C30C-465B-A8DB-D7B40A88DF2A}"/>
                    </a:ext>
                  </a:extLst>
                </p14:cNvPr>
                <p14:cNvContentPartPr/>
                <p14:nvPr/>
              </p14:nvContentPartPr>
              <p14:xfrm>
                <a:off x="1548504" y="5264184"/>
                <a:ext cx="29880" cy="216720"/>
              </p14:xfrm>
            </p:contentPart>
          </mc:Choice>
          <mc:Fallback>
            <p:pic>
              <p:nvPicPr>
                <p:cNvPr id="483" name="잉크 482">
                  <a:extLst>
                    <a:ext uri="{FF2B5EF4-FFF2-40B4-BE49-F238E27FC236}">
                      <a16:creationId xmlns:a16="http://schemas.microsoft.com/office/drawing/2014/main" id="{452FD779-C30C-465B-A8DB-D7B40A88DF2A}"/>
                    </a:ext>
                  </a:extLst>
                </p:cNvPr>
                <p:cNvPicPr/>
                <p:nvPr/>
              </p:nvPicPr>
              <p:blipFill>
                <a:blip r:embed="rId865"/>
                <a:stretch>
                  <a:fillRect/>
                </a:stretch>
              </p:blipFill>
              <p:spPr>
                <a:xfrm>
                  <a:off x="1542384" y="5258064"/>
                  <a:ext cx="42120" cy="228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66">
              <p14:nvContentPartPr>
                <p14:cNvPr id="484" name="잉크 483">
                  <a:extLst>
                    <a:ext uri="{FF2B5EF4-FFF2-40B4-BE49-F238E27FC236}">
                      <a16:creationId xmlns:a16="http://schemas.microsoft.com/office/drawing/2014/main" id="{8D64295F-0D53-46BD-A80C-9A50C8D0E18F}"/>
                    </a:ext>
                  </a:extLst>
                </p14:cNvPr>
                <p14:cNvContentPartPr/>
                <p14:nvPr/>
              </p14:nvContentPartPr>
              <p14:xfrm>
                <a:off x="1705104" y="5209464"/>
                <a:ext cx="159120" cy="31320"/>
              </p14:xfrm>
            </p:contentPart>
          </mc:Choice>
          <mc:Fallback>
            <p:pic>
              <p:nvPicPr>
                <p:cNvPr id="484" name="잉크 483">
                  <a:extLst>
                    <a:ext uri="{FF2B5EF4-FFF2-40B4-BE49-F238E27FC236}">
                      <a16:creationId xmlns:a16="http://schemas.microsoft.com/office/drawing/2014/main" id="{8D64295F-0D53-46BD-A80C-9A50C8D0E18F}"/>
                    </a:ext>
                  </a:extLst>
                </p:cNvPr>
                <p:cNvPicPr/>
                <p:nvPr/>
              </p:nvPicPr>
              <p:blipFill>
                <a:blip r:embed="rId867"/>
                <a:stretch>
                  <a:fillRect/>
                </a:stretch>
              </p:blipFill>
              <p:spPr>
                <a:xfrm>
                  <a:off x="1698984" y="5203344"/>
                  <a:ext cx="171360" cy="43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68">
              <p14:nvContentPartPr>
                <p14:cNvPr id="485" name="잉크 484">
                  <a:extLst>
                    <a:ext uri="{FF2B5EF4-FFF2-40B4-BE49-F238E27FC236}">
                      <a16:creationId xmlns:a16="http://schemas.microsoft.com/office/drawing/2014/main" id="{6A6BE357-D13C-45EE-BC7E-7AB538890D3B}"/>
                    </a:ext>
                  </a:extLst>
                </p14:cNvPr>
                <p14:cNvContentPartPr/>
                <p14:nvPr/>
              </p14:nvContentPartPr>
              <p14:xfrm>
                <a:off x="1748304" y="5211624"/>
                <a:ext cx="164520" cy="131400"/>
              </p14:xfrm>
            </p:contentPart>
          </mc:Choice>
          <mc:Fallback>
            <p:pic>
              <p:nvPicPr>
                <p:cNvPr id="485" name="잉크 484">
                  <a:extLst>
                    <a:ext uri="{FF2B5EF4-FFF2-40B4-BE49-F238E27FC236}">
                      <a16:creationId xmlns:a16="http://schemas.microsoft.com/office/drawing/2014/main" id="{6A6BE357-D13C-45EE-BC7E-7AB538890D3B}"/>
                    </a:ext>
                  </a:extLst>
                </p:cNvPr>
                <p:cNvPicPr/>
                <p:nvPr/>
              </p:nvPicPr>
              <p:blipFill>
                <a:blip r:embed="rId869"/>
                <a:stretch>
                  <a:fillRect/>
                </a:stretch>
              </p:blipFill>
              <p:spPr>
                <a:xfrm>
                  <a:off x="1742184" y="5205504"/>
                  <a:ext cx="176760" cy="143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70">
              <p14:nvContentPartPr>
                <p14:cNvPr id="486" name="잉크 485">
                  <a:extLst>
                    <a:ext uri="{FF2B5EF4-FFF2-40B4-BE49-F238E27FC236}">
                      <a16:creationId xmlns:a16="http://schemas.microsoft.com/office/drawing/2014/main" id="{E9BE4026-9F34-41DF-A31A-F7D8AD9A8006}"/>
                    </a:ext>
                  </a:extLst>
                </p14:cNvPr>
                <p14:cNvContentPartPr/>
                <p14:nvPr/>
              </p14:nvContentPartPr>
              <p14:xfrm>
                <a:off x="1821744" y="5322864"/>
                <a:ext cx="51120" cy="100440"/>
              </p14:xfrm>
            </p:contentPart>
          </mc:Choice>
          <mc:Fallback>
            <p:pic>
              <p:nvPicPr>
                <p:cNvPr id="486" name="잉크 485">
                  <a:extLst>
                    <a:ext uri="{FF2B5EF4-FFF2-40B4-BE49-F238E27FC236}">
                      <a16:creationId xmlns:a16="http://schemas.microsoft.com/office/drawing/2014/main" id="{E9BE4026-9F34-41DF-A31A-F7D8AD9A8006}"/>
                    </a:ext>
                  </a:extLst>
                </p:cNvPr>
                <p:cNvPicPr/>
                <p:nvPr/>
              </p:nvPicPr>
              <p:blipFill>
                <a:blip r:embed="rId871"/>
                <a:stretch>
                  <a:fillRect/>
                </a:stretch>
              </p:blipFill>
              <p:spPr>
                <a:xfrm>
                  <a:off x="1815624" y="5316744"/>
                  <a:ext cx="63360" cy="112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72">
              <p14:nvContentPartPr>
                <p14:cNvPr id="487" name="잉크 486">
                  <a:extLst>
                    <a:ext uri="{FF2B5EF4-FFF2-40B4-BE49-F238E27FC236}">
                      <a16:creationId xmlns:a16="http://schemas.microsoft.com/office/drawing/2014/main" id="{96555AFF-855D-4FB5-B027-2156775B8D25}"/>
                    </a:ext>
                  </a:extLst>
                </p14:cNvPr>
                <p14:cNvContentPartPr/>
                <p14:nvPr/>
              </p14:nvContentPartPr>
              <p14:xfrm>
                <a:off x="1746864" y="5419704"/>
                <a:ext cx="183960" cy="12600"/>
              </p14:xfrm>
            </p:contentPart>
          </mc:Choice>
          <mc:Fallback>
            <p:pic>
              <p:nvPicPr>
                <p:cNvPr id="487" name="잉크 486">
                  <a:extLst>
                    <a:ext uri="{FF2B5EF4-FFF2-40B4-BE49-F238E27FC236}">
                      <a16:creationId xmlns:a16="http://schemas.microsoft.com/office/drawing/2014/main" id="{96555AFF-855D-4FB5-B027-2156775B8D25}"/>
                    </a:ext>
                  </a:extLst>
                </p:cNvPr>
                <p:cNvPicPr/>
                <p:nvPr/>
              </p:nvPicPr>
              <p:blipFill>
                <a:blip r:embed="rId873"/>
                <a:stretch>
                  <a:fillRect/>
                </a:stretch>
              </p:blipFill>
              <p:spPr>
                <a:xfrm>
                  <a:off x="1740744" y="5413584"/>
                  <a:ext cx="196200" cy="24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74">
              <p14:nvContentPartPr>
                <p14:cNvPr id="488" name="잉크 487">
                  <a:extLst>
                    <a:ext uri="{FF2B5EF4-FFF2-40B4-BE49-F238E27FC236}">
                      <a16:creationId xmlns:a16="http://schemas.microsoft.com/office/drawing/2014/main" id="{2376378C-1B09-4B51-83B9-9FF0BF9B5586}"/>
                    </a:ext>
                  </a:extLst>
                </p14:cNvPr>
                <p14:cNvContentPartPr/>
                <p14:nvPr/>
              </p14:nvContentPartPr>
              <p14:xfrm>
                <a:off x="1854504" y="5177424"/>
                <a:ext cx="185400" cy="83160"/>
              </p14:xfrm>
            </p:contentPart>
          </mc:Choice>
          <mc:Fallback>
            <p:pic>
              <p:nvPicPr>
                <p:cNvPr id="488" name="잉크 487">
                  <a:extLst>
                    <a:ext uri="{FF2B5EF4-FFF2-40B4-BE49-F238E27FC236}">
                      <a16:creationId xmlns:a16="http://schemas.microsoft.com/office/drawing/2014/main" id="{2376378C-1B09-4B51-83B9-9FF0BF9B5586}"/>
                    </a:ext>
                  </a:extLst>
                </p:cNvPr>
                <p:cNvPicPr/>
                <p:nvPr/>
              </p:nvPicPr>
              <p:blipFill>
                <a:blip r:embed="rId875"/>
                <a:stretch>
                  <a:fillRect/>
                </a:stretch>
              </p:blipFill>
              <p:spPr>
                <a:xfrm>
                  <a:off x="1848396" y="5171304"/>
                  <a:ext cx="197616" cy="95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76">
              <p14:nvContentPartPr>
                <p14:cNvPr id="489" name="잉크 488">
                  <a:extLst>
                    <a:ext uri="{FF2B5EF4-FFF2-40B4-BE49-F238E27FC236}">
                      <a16:creationId xmlns:a16="http://schemas.microsoft.com/office/drawing/2014/main" id="{6285B7C2-3769-4C71-9BA3-991E219682E4}"/>
                    </a:ext>
                  </a:extLst>
                </p14:cNvPr>
                <p14:cNvContentPartPr/>
                <p14:nvPr/>
              </p14:nvContentPartPr>
              <p14:xfrm>
                <a:off x="1949544" y="5209464"/>
                <a:ext cx="101880" cy="111600"/>
              </p14:xfrm>
            </p:contentPart>
          </mc:Choice>
          <mc:Fallback>
            <p:pic>
              <p:nvPicPr>
                <p:cNvPr id="489" name="잉크 488">
                  <a:extLst>
                    <a:ext uri="{FF2B5EF4-FFF2-40B4-BE49-F238E27FC236}">
                      <a16:creationId xmlns:a16="http://schemas.microsoft.com/office/drawing/2014/main" id="{6285B7C2-3769-4C71-9BA3-991E219682E4}"/>
                    </a:ext>
                  </a:extLst>
                </p:cNvPr>
                <p:cNvPicPr/>
                <p:nvPr/>
              </p:nvPicPr>
              <p:blipFill>
                <a:blip r:embed="rId877"/>
                <a:stretch>
                  <a:fillRect/>
                </a:stretch>
              </p:blipFill>
              <p:spPr>
                <a:xfrm>
                  <a:off x="1943424" y="5203344"/>
                  <a:ext cx="114120" cy="123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78">
              <p14:nvContentPartPr>
                <p14:cNvPr id="490" name="잉크 489">
                  <a:extLst>
                    <a:ext uri="{FF2B5EF4-FFF2-40B4-BE49-F238E27FC236}">
                      <a16:creationId xmlns:a16="http://schemas.microsoft.com/office/drawing/2014/main" id="{9F18C6D0-8C1E-429C-A8E3-91180FDA1A70}"/>
                    </a:ext>
                  </a:extLst>
                </p14:cNvPr>
                <p14:cNvContentPartPr/>
                <p14:nvPr/>
              </p14:nvContentPartPr>
              <p14:xfrm>
                <a:off x="2092104" y="5166984"/>
                <a:ext cx="24840" cy="183600"/>
              </p14:xfrm>
            </p:contentPart>
          </mc:Choice>
          <mc:Fallback>
            <p:pic>
              <p:nvPicPr>
                <p:cNvPr id="490" name="잉크 489">
                  <a:extLst>
                    <a:ext uri="{FF2B5EF4-FFF2-40B4-BE49-F238E27FC236}">
                      <a16:creationId xmlns:a16="http://schemas.microsoft.com/office/drawing/2014/main" id="{9F18C6D0-8C1E-429C-A8E3-91180FDA1A70}"/>
                    </a:ext>
                  </a:extLst>
                </p:cNvPr>
                <p:cNvPicPr/>
                <p:nvPr/>
              </p:nvPicPr>
              <p:blipFill>
                <a:blip r:embed="rId879"/>
                <a:stretch>
                  <a:fillRect/>
                </a:stretch>
              </p:blipFill>
              <p:spPr>
                <a:xfrm>
                  <a:off x="2085984" y="5160864"/>
                  <a:ext cx="37080" cy="195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80">
              <p14:nvContentPartPr>
                <p14:cNvPr id="491" name="잉크 490">
                  <a:extLst>
                    <a:ext uri="{FF2B5EF4-FFF2-40B4-BE49-F238E27FC236}">
                      <a16:creationId xmlns:a16="http://schemas.microsoft.com/office/drawing/2014/main" id="{3C02D279-B811-4DB2-9D55-24153DBBC1E3}"/>
                    </a:ext>
                  </a:extLst>
                </p14:cNvPr>
                <p14:cNvContentPartPr/>
                <p14:nvPr/>
              </p14:nvContentPartPr>
              <p14:xfrm>
                <a:off x="2106144" y="5259504"/>
                <a:ext cx="115560" cy="41760"/>
              </p14:xfrm>
            </p:contentPart>
          </mc:Choice>
          <mc:Fallback>
            <p:pic>
              <p:nvPicPr>
                <p:cNvPr id="491" name="잉크 490">
                  <a:extLst>
                    <a:ext uri="{FF2B5EF4-FFF2-40B4-BE49-F238E27FC236}">
                      <a16:creationId xmlns:a16="http://schemas.microsoft.com/office/drawing/2014/main" id="{3C02D279-B811-4DB2-9D55-24153DBBC1E3}"/>
                    </a:ext>
                  </a:extLst>
                </p:cNvPr>
                <p:cNvPicPr/>
                <p:nvPr/>
              </p:nvPicPr>
              <p:blipFill>
                <a:blip r:embed="rId881"/>
                <a:stretch>
                  <a:fillRect/>
                </a:stretch>
              </p:blipFill>
              <p:spPr>
                <a:xfrm>
                  <a:off x="2100024" y="5253384"/>
                  <a:ext cx="127800" cy="54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82">
              <p14:nvContentPartPr>
                <p14:cNvPr id="492" name="잉크 491">
                  <a:extLst>
                    <a:ext uri="{FF2B5EF4-FFF2-40B4-BE49-F238E27FC236}">
                      <a16:creationId xmlns:a16="http://schemas.microsoft.com/office/drawing/2014/main" id="{4DEBF63E-1335-4FF9-B7C8-62BBDB1A4932}"/>
                    </a:ext>
                  </a:extLst>
                </p14:cNvPr>
                <p14:cNvContentPartPr/>
                <p14:nvPr/>
              </p14:nvContentPartPr>
              <p14:xfrm>
                <a:off x="2023704" y="5340504"/>
                <a:ext cx="145080" cy="94320"/>
              </p14:xfrm>
            </p:contentPart>
          </mc:Choice>
          <mc:Fallback>
            <p:pic>
              <p:nvPicPr>
                <p:cNvPr id="492" name="잉크 491">
                  <a:extLst>
                    <a:ext uri="{FF2B5EF4-FFF2-40B4-BE49-F238E27FC236}">
                      <a16:creationId xmlns:a16="http://schemas.microsoft.com/office/drawing/2014/main" id="{4DEBF63E-1335-4FF9-B7C8-62BBDB1A4932}"/>
                    </a:ext>
                  </a:extLst>
                </p:cNvPr>
                <p:cNvPicPr/>
                <p:nvPr/>
              </p:nvPicPr>
              <p:blipFill>
                <a:blip r:embed="rId883"/>
                <a:stretch>
                  <a:fillRect/>
                </a:stretch>
              </p:blipFill>
              <p:spPr>
                <a:xfrm>
                  <a:off x="2017584" y="5334384"/>
                  <a:ext cx="157320" cy="106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84">
              <p14:nvContentPartPr>
                <p14:cNvPr id="493" name="잉크 492">
                  <a:extLst>
                    <a:ext uri="{FF2B5EF4-FFF2-40B4-BE49-F238E27FC236}">
                      <a16:creationId xmlns:a16="http://schemas.microsoft.com/office/drawing/2014/main" id="{AF284E69-BE61-4979-90EC-8877E5E6D284}"/>
                    </a:ext>
                  </a:extLst>
                </p14:cNvPr>
                <p14:cNvContentPartPr/>
                <p14:nvPr/>
              </p14:nvContentPartPr>
              <p14:xfrm>
                <a:off x="2253744" y="5214144"/>
                <a:ext cx="9360" cy="31320"/>
              </p14:xfrm>
            </p:contentPart>
          </mc:Choice>
          <mc:Fallback>
            <p:pic>
              <p:nvPicPr>
                <p:cNvPr id="493" name="잉크 492">
                  <a:extLst>
                    <a:ext uri="{FF2B5EF4-FFF2-40B4-BE49-F238E27FC236}">
                      <a16:creationId xmlns:a16="http://schemas.microsoft.com/office/drawing/2014/main" id="{AF284E69-BE61-4979-90EC-8877E5E6D284}"/>
                    </a:ext>
                  </a:extLst>
                </p:cNvPr>
                <p:cNvPicPr/>
                <p:nvPr/>
              </p:nvPicPr>
              <p:blipFill>
                <a:blip r:embed="rId885"/>
                <a:stretch>
                  <a:fillRect/>
                </a:stretch>
              </p:blipFill>
              <p:spPr>
                <a:xfrm>
                  <a:off x="2247624" y="5208024"/>
                  <a:ext cx="21600" cy="43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86">
              <p14:nvContentPartPr>
                <p14:cNvPr id="494" name="잉크 493">
                  <a:extLst>
                    <a:ext uri="{FF2B5EF4-FFF2-40B4-BE49-F238E27FC236}">
                      <a16:creationId xmlns:a16="http://schemas.microsoft.com/office/drawing/2014/main" id="{2AB8982D-FBC4-414D-AD22-32D89061194D}"/>
                    </a:ext>
                  </a:extLst>
                </p14:cNvPr>
                <p14:cNvContentPartPr/>
                <p14:nvPr/>
              </p14:nvContentPartPr>
              <p14:xfrm>
                <a:off x="2299104" y="5363184"/>
                <a:ext cx="16200" cy="45000"/>
              </p14:xfrm>
            </p:contentPart>
          </mc:Choice>
          <mc:Fallback>
            <p:pic>
              <p:nvPicPr>
                <p:cNvPr id="494" name="잉크 493">
                  <a:extLst>
                    <a:ext uri="{FF2B5EF4-FFF2-40B4-BE49-F238E27FC236}">
                      <a16:creationId xmlns:a16="http://schemas.microsoft.com/office/drawing/2014/main" id="{2AB8982D-FBC4-414D-AD22-32D89061194D}"/>
                    </a:ext>
                  </a:extLst>
                </p:cNvPr>
                <p:cNvPicPr/>
                <p:nvPr/>
              </p:nvPicPr>
              <p:blipFill>
                <a:blip r:embed="rId887"/>
                <a:stretch>
                  <a:fillRect/>
                </a:stretch>
              </p:blipFill>
              <p:spPr>
                <a:xfrm>
                  <a:off x="2292984" y="5357064"/>
                  <a:ext cx="28440" cy="5724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592" name="그룹 591">
            <a:extLst>
              <a:ext uri="{FF2B5EF4-FFF2-40B4-BE49-F238E27FC236}">
                <a16:creationId xmlns:a16="http://schemas.microsoft.com/office/drawing/2014/main" id="{4CE1D711-F9F7-4670-A691-81C54C4173DE}"/>
              </a:ext>
            </a:extLst>
          </p:cNvPr>
          <p:cNvGrpSpPr/>
          <p:nvPr/>
        </p:nvGrpSpPr>
        <p:grpSpPr>
          <a:xfrm>
            <a:off x="2508264" y="5101464"/>
            <a:ext cx="4710600" cy="720720"/>
            <a:chOff x="2508264" y="5101464"/>
            <a:chExt cx="4710600" cy="7207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888">
              <p14:nvContentPartPr>
                <p14:cNvPr id="496" name="잉크 495">
                  <a:extLst>
                    <a:ext uri="{FF2B5EF4-FFF2-40B4-BE49-F238E27FC236}">
                      <a16:creationId xmlns:a16="http://schemas.microsoft.com/office/drawing/2014/main" id="{938DA88D-421D-489D-BEF5-9F3A5D3F7D9E}"/>
                    </a:ext>
                  </a:extLst>
                </p14:cNvPr>
                <p14:cNvContentPartPr/>
                <p14:nvPr/>
              </p14:nvContentPartPr>
              <p14:xfrm>
                <a:off x="2525544" y="5223144"/>
                <a:ext cx="33480" cy="165960"/>
              </p14:xfrm>
            </p:contentPart>
          </mc:Choice>
          <mc:Fallback>
            <p:pic>
              <p:nvPicPr>
                <p:cNvPr id="496" name="잉크 495">
                  <a:extLst>
                    <a:ext uri="{FF2B5EF4-FFF2-40B4-BE49-F238E27FC236}">
                      <a16:creationId xmlns:a16="http://schemas.microsoft.com/office/drawing/2014/main" id="{938DA88D-421D-489D-BEF5-9F3A5D3F7D9E}"/>
                    </a:ext>
                  </a:extLst>
                </p:cNvPr>
                <p:cNvPicPr/>
                <p:nvPr/>
              </p:nvPicPr>
              <p:blipFill>
                <a:blip r:embed="rId889"/>
                <a:stretch>
                  <a:fillRect/>
                </a:stretch>
              </p:blipFill>
              <p:spPr>
                <a:xfrm>
                  <a:off x="2519424" y="5217024"/>
                  <a:ext cx="45720" cy="178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90">
              <p14:nvContentPartPr>
                <p14:cNvPr id="497" name="잉크 496">
                  <a:extLst>
                    <a:ext uri="{FF2B5EF4-FFF2-40B4-BE49-F238E27FC236}">
                      <a16:creationId xmlns:a16="http://schemas.microsoft.com/office/drawing/2014/main" id="{CD8C80B4-B863-46CA-AFD9-AB76E0AC7F10}"/>
                    </a:ext>
                  </a:extLst>
                </p14:cNvPr>
                <p14:cNvContentPartPr/>
                <p14:nvPr/>
              </p14:nvContentPartPr>
              <p14:xfrm>
                <a:off x="2508264" y="5228904"/>
                <a:ext cx="104760" cy="127080"/>
              </p14:xfrm>
            </p:contentPart>
          </mc:Choice>
          <mc:Fallback>
            <p:pic>
              <p:nvPicPr>
                <p:cNvPr id="497" name="잉크 496">
                  <a:extLst>
                    <a:ext uri="{FF2B5EF4-FFF2-40B4-BE49-F238E27FC236}">
                      <a16:creationId xmlns:a16="http://schemas.microsoft.com/office/drawing/2014/main" id="{CD8C80B4-B863-46CA-AFD9-AB76E0AC7F10}"/>
                    </a:ext>
                  </a:extLst>
                </p:cNvPr>
                <p:cNvPicPr/>
                <p:nvPr/>
              </p:nvPicPr>
              <p:blipFill>
                <a:blip r:embed="rId891"/>
                <a:stretch>
                  <a:fillRect/>
                </a:stretch>
              </p:blipFill>
              <p:spPr>
                <a:xfrm>
                  <a:off x="2502144" y="5222784"/>
                  <a:ext cx="117000" cy="139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92">
              <p14:nvContentPartPr>
                <p14:cNvPr id="498" name="잉크 497">
                  <a:extLst>
                    <a:ext uri="{FF2B5EF4-FFF2-40B4-BE49-F238E27FC236}">
                      <a16:creationId xmlns:a16="http://schemas.microsoft.com/office/drawing/2014/main" id="{ED57F573-0E74-4B82-B6EC-6AB09A0128A8}"/>
                    </a:ext>
                  </a:extLst>
                </p14:cNvPr>
                <p14:cNvContentPartPr/>
                <p14:nvPr/>
              </p14:nvContentPartPr>
              <p14:xfrm>
                <a:off x="2529864" y="5349144"/>
                <a:ext cx="110160" cy="22320"/>
              </p14:xfrm>
            </p:contentPart>
          </mc:Choice>
          <mc:Fallback>
            <p:pic>
              <p:nvPicPr>
                <p:cNvPr id="498" name="잉크 497">
                  <a:extLst>
                    <a:ext uri="{FF2B5EF4-FFF2-40B4-BE49-F238E27FC236}">
                      <a16:creationId xmlns:a16="http://schemas.microsoft.com/office/drawing/2014/main" id="{ED57F573-0E74-4B82-B6EC-6AB09A0128A8}"/>
                    </a:ext>
                  </a:extLst>
                </p:cNvPr>
                <p:cNvPicPr/>
                <p:nvPr/>
              </p:nvPicPr>
              <p:blipFill>
                <a:blip r:embed="rId893"/>
                <a:stretch>
                  <a:fillRect/>
                </a:stretch>
              </p:blipFill>
              <p:spPr>
                <a:xfrm>
                  <a:off x="2523744" y="5343024"/>
                  <a:ext cx="122400" cy="34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94">
              <p14:nvContentPartPr>
                <p14:cNvPr id="499" name="잉크 498">
                  <a:extLst>
                    <a:ext uri="{FF2B5EF4-FFF2-40B4-BE49-F238E27FC236}">
                      <a16:creationId xmlns:a16="http://schemas.microsoft.com/office/drawing/2014/main" id="{CF55EC1B-4C9F-4379-ABBF-1061A4720AF9}"/>
                    </a:ext>
                  </a:extLst>
                </p14:cNvPr>
                <p14:cNvContentPartPr/>
                <p14:nvPr/>
              </p14:nvContentPartPr>
              <p14:xfrm>
                <a:off x="2660184" y="5177064"/>
                <a:ext cx="36720" cy="203040"/>
              </p14:xfrm>
            </p:contentPart>
          </mc:Choice>
          <mc:Fallback>
            <p:pic>
              <p:nvPicPr>
                <p:cNvPr id="499" name="잉크 498">
                  <a:extLst>
                    <a:ext uri="{FF2B5EF4-FFF2-40B4-BE49-F238E27FC236}">
                      <a16:creationId xmlns:a16="http://schemas.microsoft.com/office/drawing/2014/main" id="{CF55EC1B-4C9F-4379-ABBF-1061A4720AF9}"/>
                    </a:ext>
                  </a:extLst>
                </p:cNvPr>
                <p:cNvPicPr/>
                <p:nvPr/>
              </p:nvPicPr>
              <p:blipFill>
                <a:blip r:embed="rId895"/>
                <a:stretch>
                  <a:fillRect/>
                </a:stretch>
              </p:blipFill>
              <p:spPr>
                <a:xfrm>
                  <a:off x="2654064" y="5170944"/>
                  <a:ext cx="48960" cy="215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96">
              <p14:nvContentPartPr>
                <p14:cNvPr id="500" name="잉크 499">
                  <a:extLst>
                    <a:ext uri="{FF2B5EF4-FFF2-40B4-BE49-F238E27FC236}">
                      <a16:creationId xmlns:a16="http://schemas.microsoft.com/office/drawing/2014/main" id="{9B858344-CCBF-4D3F-AA17-7590B3A40FBB}"/>
                    </a:ext>
                  </a:extLst>
                </p14:cNvPr>
                <p14:cNvContentPartPr/>
                <p14:nvPr/>
              </p14:nvContentPartPr>
              <p14:xfrm>
                <a:off x="2683944" y="5293344"/>
                <a:ext cx="102240" cy="34560"/>
              </p14:xfrm>
            </p:contentPart>
          </mc:Choice>
          <mc:Fallback>
            <p:pic>
              <p:nvPicPr>
                <p:cNvPr id="500" name="잉크 499">
                  <a:extLst>
                    <a:ext uri="{FF2B5EF4-FFF2-40B4-BE49-F238E27FC236}">
                      <a16:creationId xmlns:a16="http://schemas.microsoft.com/office/drawing/2014/main" id="{9B858344-CCBF-4D3F-AA17-7590B3A40FBB}"/>
                    </a:ext>
                  </a:extLst>
                </p:cNvPr>
                <p:cNvPicPr/>
                <p:nvPr/>
              </p:nvPicPr>
              <p:blipFill>
                <a:blip r:embed="rId897"/>
                <a:stretch>
                  <a:fillRect/>
                </a:stretch>
              </p:blipFill>
              <p:spPr>
                <a:xfrm>
                  <a:off x="2677824" y="5287224"/>
                  <a:ext cx="114480" cy="46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98">
              <p14:nvContentPartPr>
                <p14:cNvPr id="501" name="잉크 500">
                  <a:extLst>
                    <a:ext uri="{FF2B5EF4-FFF2-40B4-BE49-F238E27FC236}">
                      <a16:creationId xmlns:a16="http://schemas.microsoft.com/office/drawing/2014/main" id="{DF4A0AC2-5A18-4F97-AA68-B6127EEAD1F4}"/>
                    </a:ext>
                  </a:extLst>
                </p14:cNvPr>
                <p14:cNvContentPartPr/>
                <p14:nvPr/>
              </p14:nvContentPartPr>
              <p14:xfrm>
                <a:off x="2617344" y="5345544"/>
                <a:ext cx="138600" cy="99720"/>
              </p14:xfrm>
            </p:contentPart>
          </mc:Choice>
          <mc:Fallback>
            <p:pic>
              <p:nvPicPr>
                <p:cNvPr id="501" name="잉크 500">
                  <a:extLst>
                    <a:ext uri="{FF2B5EF4-FFF2-40B4-BE49-F238E27FC236}">
                      <a16:creationId xmlns:a16="http://schemas.microsoft.com/office/drawing/2014/main" id="{DF4A0AC2-5A18-4F97-AA68-B6127EEAD1F4}"/>
                    </a:ext>
                  </a:extLst>
                </p:cNvPr>
                <p:cNvPicPr/>
                <p:nvPr/>
              </p:nvPicPr>
              <p:blipFill>
                <a:blip r:embed="rId899"/>
                <a:stretch>
                  <a:fillRect/>
                </a:stretch>
              </p:blipFill>
              <p:spPr>
                <a:xfrm>
                  <a:off x="2611224" y="5339424"/>
                  <a:ext cx="150840" cy="111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00">
              <p14:nvContentPartPr>
                <p14:cNvPr id="502" name="잉크 501">
                  <a:extLst>
                    <a:ext uri="{FF2B5EF4-FFF2-40B4-BE49-F238E27FC236}">
                      <a16:creationId xmlns:a16="http://schemas.microsoft.com/office/drawing/2014/main" id="{46C85238-A0DD-4B7D-AE9B-8B8744C9127B}"/>
                    </a:ext>
                  </a:extLst>
                </p14:cNvPr>
                <p14:cNvContentPartPr/>
                <p14:nvPr/>
              </p14:nvContentPartPr>
              <p14:xfrm>
                <a:off x="2801304" y="5198304"/>
                <a:ext cx="83880" cy="130320"/>
              </p14:xfrm>
            </p:contentPart>
          </mc:Choice>
          <mc:Fallback>
            <p:pic>
              <p:nvPicPr>
                <p:cNvPr id="502" name="잉크 501">
                  <a:extLst>
                    <a:ext uri="{FF2B5EF4-FFF2-40B4-BE49-F238E27FC236}">
                      <a16:creationId xmlns:a16="http://schemas.microsoft.com/office/drawing/2014/main" id="{46C85238-A0DD-4B7D-AE9B-8B8744C9127B}"/>
                    </a:ext>
                  </a:extLst>
                </p:cNvPr>
                <p:cNvPicPr/>
                <p:nvPr/>
              </p:nvPicPr>
              <p:blipFill>
                <a:blip r:embed="rId901"/>
                <a:stretch>
                  <a:fillRect/>
                </a:stretch>
              </p:blipFill>
              <p:spPr>
                <a:xfrm>
                  <a:off x="2795184" y="5192184"/>
                  <a:ext cx="96120" cy="142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02">
              <p14:nvContentPartPr>
                <p14:cNvPr id="503" name="잉크 502">
                  <a:extLst>
                    <a:ext uri="{FF2B5EF4-FFF2-40B4-BE49-F238E27FC236}">
                      <a16:creationId xmlns:a16="http://schemas.microsoft.com/office/drawing/2014/main" id="{1B85F016-7F0C-40CE-8A64-3BBB19E83902}"/>
                    </a:ext>
                  </a:extLst>
                </p14:cNvPr>
                <p14:cNvContentPartPr/>
                <p14:nvPr/>
              </p14:nvContentPartPr>
              <p14:xfrm>
                <a:off x="2923344" y="5130624"/>
                <a:ext cx="30960" cy="224640"/>
              </p14:xfrm>
            </p:contentPart>
          </mc:Choice>
          <mc:Fallback>
            <p:pic>
              <p:nvPicPr>
                <p:cNvPr id="503" name="잉크 502">
                  <a:extLst>
                    <a:ext uri="{FF2B5EF4-FFF2-40B4-BE49-F238E27FC236}">
                      <a16:creationId xmlns:a16="http://schemas.microsoft.com/office/drawing/2014/main" id="{1B85F016-7F0C-40CE-8A64-3BBB19E83902}"/>
                    </a:ext>
                  </a:extLst>
                </p:cNvPr>
                <p:cNvPicPr/>
                <p:nvPr/>
              </p:nvPicPr>
              <p:blipFill>
                <a:blip r:embed="rId903"/>
                <a:stretch>
                  <a:fillRect/>
                </a:stretch>
              </p:blipFill>
              <p:spPr>
                <a:xfrm>
                  <a:off x="2917224" y="5124504"/>
                  <a:ext cx="43200" cy="236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04">
              <p14:nvContentPartPr>
                <p14:cNvPr id="504" name="잉크 503">
                  <a:extLst>
                    <a:ext uri="{FF2B5EF4-FFF2-40B4-BE49-F238E27FC236}">
                      <a16:creationId xmlns:a16="http://schemas.microsoft.com/office/drawing/2014/main" id="{9E24E37A-50A2-4DB2-A187-DE62FA3F2253}"/>
                    </a:ext>
                  </a:extLst>
                </p14:cNvPr>
                <p14:cNvContentPartPr/>
                <p14:nvPr/>
              </p14:nvContentPartPr>
              <p14:xfrm>
                <a:off x="2929464" y="5161224"/>
                <a:ext cx="102600" cy="106920"/>
              </p14:xfrm>
            </p:contentPart>
          </mc:Choice>
          <mc:Fallback>
            <p:pic>
              <p:nvPicPr>
                <p:cNvPr id="504" name="잉크 503">
                  <a:extLst>
                    <a:ext uri="{FF2B5EF4-FFF2-40B4-BE49-F238E27FC236}">
                      <a16:creationId xmlns:a16="http://schemas.microsoft.com/office/drawing/2014/main" id="{9E24E37A-50A2-4DB2-A187-DE62FA3F2253}"/>
                    </a:ext>
                  </a:extLst>
                </p:cNvPr>
                <p:cNvPicPr/>
                <p:nvPr/>
              </p:nvPicPr>
              <p:blipFill>
                <a:blip r:embed="rId905"/>
                <a:stretch>
                  <a:fillRect/>
                </a:stretch>
              </p:blipFill>
              <p:spPr>
                <a:xfrm>
                  <a:off x="2923344" y="5155083"/>
                  <a:ext cx="114840" cy="11920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06">
              <p14:nvContentPartPr>
                <p14:cNvPr id="505" name="잉크 504">
                  <a:extLst>
                    <a:ext uri="{FF2B5EF4-FFF2-40B4-BE49-F238E27FC236}">
                      <a16:creationId xmlns:a16="http://schemas.microsoft.com/office/drawing/2014/main" id="{0FFC1A11-BBD1-45BF-A1E5-F5675AB7DD61}"/>
                    </a:ext>
                  </a:extLst>
                </p14:cNvPr>
                <p14:cNvContentPartPr/>
                <p14:nvPr/>
              </p14:nvContentPartPr>
              <p14:xfrm>
                <a:off x="2539584" y="5250504"/>
                <a:ext cx="502200" cy="395280"/>
              </p14:xfrm>
            </p:contentPart>
          </mc:Choice>
          <mc:Fallback>
            <p:pic>
              <p:nvPicPr>
                <p:cNvPr id="505" name="잉크 504">
                  <a:extLst>
                    <a:ext uri="{FF2B5EF4-FFF2-40B4-BE49-F238E27FC236}">
                      <a16:creationId xmlns:a16="http://schemas.microsoft.com/office/drawing/2014/main" id="{0FFC1A11-BBD1-45BF-A1E5-F5675AB7DD61}"/>
                    </a:ext>
                  </a:extLst>
                </p:cNvPr>
                <p:cNvPicPr/>
                <p:nvPr/>
              </p:nvPicPr>
              <p:blipFill>
                <a:blip r:embed="rId907"/>
                <a:stretch>
                  <a:fillRect/>
                </a:stretch>
              </p:blipFill>
              <p:spPr>
                <a:xfrm>
                  <a:off x="2533460" y="5244378"/>
                  <a:ext cx="514449" cy="40753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08">
              <p14:nvContentPartPr>
                <p14:cNvPr id="506" name="잉크 505">
                  <a:extLst>
                    <a:ext uri="{FF2B5EF4-FFF2-40B4-BE49-F238E27FC236}">
                      <a16:creationId xmlns:a16="http://schemas.microsoft.com/office/drawing/2014/main" id="{FECE0E46-D6E2-41DC-B240-367B0A2E2EFA}"/>
                    </a:ext>
                  </a:extLst>
                </p14:cNvPr>
                <p14:cNvContentPartPr/>
                <p14:nvPr/>
              </p14:nvContentPartPr>
              <p14:xfrm>
                <a:off x="2838744" y="5396304"/>
                <a:ext cx="174600" cy="92880"/>
              </p14:xfrm>
            </p:contentPart>
          </mc:Choice>
          <mc:Fallback>
            <p:pic>
              <p:nvPicPr>
                <p:cNvPr id="506" name="잉크 505">
                  <a:extLst>
                    <a:ext uri="{FF2B5EF4-FFF2-40B4-BE49-F238E27FC236}">
                      <a16:creationId xmlns:a16="http://schemas.microsoft.com/office/drawing/2014/main" id="{FECE0E46-D6E2-41DC-B240-367B0A2E2EFA}"/>
                    </a:ext>
                  </a:extLst>
                </p:cNvPr>
                <p:cNvPicPr/>
                <p:nvPr/>
              </p:nvPicPr>
              <p:blipFill>
                <a:blip r:embed="rId909"/>
                <a:stretch>
                  <a:fillRect/>
                </a:stretch>
              </p:blipFill>
              <p:spPr>
                <a:xfrm>
                  <a:off x="2832624" y="5390184"/>
                  <a:ext cx="186840" cy="105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10">
              <p14:nvContentPartPr>
                <p14:cNvPr id="507" name="잉크 506">
                  <a:extLst>
                    <a:ext uri="{FF2B5EF4-FFF2-40B4-BE49-F238E27FC236}">
                      <a16:creationId xmlns:a16="http://schemas.microsoft.com/office/drawing/2014/main" id="{19DC778A-790F-4D1F-AA11-566DF21BED5C}"/>
                    </a:ext>
                  </a:extLst>
                </p14:cNvPr>
                <p14:cNvContentPartPr/>
                <p14:nvPr/>
              </p14:nvContentPartPr>
              <p14:xfrm>
                <a:off x="3178944" y="5237544"/>
                <a:ext cx="201240" cy="191880"/>
              </p14:xfrm>
            </p:contentPart>
          </mc:Choice>
          <mc:Fallback>
            <p:pic>
              <p:nvPicPr>
                <p:cNvPr id="507" name="잉크 506">
                  <a:extLst>
                    <a:ext uri="{FF2B5EF4-FFF2-40B4-BE49-F238E27FC236}">
                      <a16:creationId xmlns:a16="http://schemas.microsoft.com/office/drawing/2014/main" id="{19DC778A-790F-4D1F-AA11-566DF21BED5C}"/>
                    </a:ext>
                  </a:extLst>
                </p:cNvPr>
                <p:cNvPicPr/>
                <p:nvPr/>
              </p:nvPicPr>
              <p:blipFill>
                <a:blip r:embed="rId911"/>
                <a:stretch>
                  <a:fillRect/>
                </a:stretch>
              </p:blipFill>
              <p:spPr>
                <a:xfrm>
                  <a:off x="3172824" y="5231424"/>
                  <a:ext cx="213480" cy="204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12">
              <p14:nvContentPartPr>
                <p14:cNvPr id="508" name="잉크 507">
                  <a:extLst>
                    <a:ext uri="{FF2B5EF4-FFF2-40B4-BE49-F238E27FC236}">
                      <a16:creationId xmlns:a16="http://schemas.microsoft.com/office/drawing/2014/main" id="{78C64EF7-49D4-482A-AA1E-D0E00FC7F62C}"/>
                    </a:ext>
                  </a:extLst>
                </p14:cNvPr>
                <p14:cNvContentPartPr/>
                <p14:nvPr/>
              </p14:nvContentPartPr>
              <p14:xfrm>
                <a:off x="3397464" y="5201544"/>
                <a:ext cx="129600" cy="115920"/>
              </p14:xfrm>
            </p:contentPart>
          </mc:Choice>
          <mc:Fallback>
            <p:pic>
              <p:nvPicPr>
                <p:cNvPr id="508" name="잉크 507">
                  <a:extLst>
                    <a:ext uri="{FF2B5EF4-FFF2-40B4-BE49-F238E27FC236}">
                      <a16:creationId xmlns:a16="http://schemas.microsoft.com/office/drawing/2014/main" id="{78C64EF7-49D4-482A-AA1E-D0E00FC7F62C}"/>
                    </a:ext>
                  </a:extLst>
                </p:cNvPr>
                <p:cNvPicPr/>
                <p:nvPr/>
              </p:nvPicPr>
              <p:blipFill>
                <a:blip r:embed="rId913"/>
                <a:stretch>
                  <a:fillRect/>
                </a:stretch>
              </p:blipFill>
              <p:spPr>
                <a:xfrm>
                  <a:off x="3391344" y="5195424"/>
                  <a:ext cx="141840" cy="128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14">
              <p14:nvContentPartPr>
                <p14:cNvPr id="509" name="잉크 508">
                  <a:extLst>
                    <a:ext uri="{FF2B5EF4-FFF2-40B4-BE49-F238E27FC236}">
                      <a16:creationId xmlns:a16="http://schemas.microsoft.com/office/drawing/2014/main" id="{A41847EF-5A1A-4A22-AE66-A0D1A75E3CEE}"/>
                    </a:ext>
                  </a:extLst>
                </p14:cNvPr>
                <p14:cNvContentPartPr/>
                <p14:nvPr/>
              </p14:nvContentPartPr>
              <p14:xfrm>
                <a:off x="3390624" y="5357784"/>
                <a:ext cx="171360" cy="58680"/>
              </p14:xfrm>
            </p:contentPart>
          </mc:Choice>
          <mc:Fallback>
            <p:pic>
              <p:nvPicPr>
                <p:cNvPr id="509" name="잉크 508">
                  <a:extLst>
                    <a:ext uri="{FF2B5EF4-FFF2-40B4-BE49-F238E27FC236}">
                      <a16:creationId xmlns:a16="http://schemas.microsoft.com/office/drawing/2014/main" id="{A41847EF-5A1A-4A22-AE66-A0D1A75E3CEE}"/>
                    </a:ext>
                  </a:extLst>
                </p:cNvPr>
                <p:cNvPicPr/>
                <p:nvPr/>
              </p:nvPicPr>
              <p:blipFill>
                <a:blip r:embed="rId915"/>
                <a:stretch>
                  <a:fillRect/>
                </a:stretch>
              </p:blipFill>
              <p:spPr>
                <a:xfrm>
                  <a:off x="3384504" y="5351664"/>
                  <a:ext cx="183600" cy="70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16">
              <p14:nvContentPartPr>
                <p14:cNvPr id="510" name="잉크 509">
                  <a:extLst>
                    <a:ext uri="{FF2B5EF4-FFF2-40B4-BE49-F238E27FC236}">
                      <a16:creationId xmlns:a16="http://schemas.microsoft.com/office/drawing/2014/main" id="{EAEA1B0C-F451-4956-8FCE-B7D867448C99}"/>
                    </a:ext>
                  </a:extLst>
                </p14:cNvPr>
                <p14:cNvContentPartPr/>
                <p14:nvPr/>
              </p14:nvContentPartPr>
              <p14:xfrm>
                <a:off x="3562344" y="5101464"/>
                <a:ext cx="29160" cy="284760"/>
              </p14:xfrm>
            </p:contentPart>
          </mc:Choice>
          <mc:Fallback>
            <p:pic>
              <p:nvPicPr>
                <p:cNvPr id="510" name="잉크 509">
                  <a:extLst>
                    <a:ext uri="{FF2B5EF4-FFF2-40B4-BE49-F238E27FC236}">
                      <a16:creationId xmlns:a16="http://schemas.microsoft.com/office/drawing/2014/main" id="{EAEA1B0C-F451-4956-8FCE-B7D867448C99}"/>
                    </a:ext>
                  </a:extLst>
                </p:cNvPr>
                <p:cNvPicPr/>
                <p:nvPr/>
              </p:nvPicPr>
              <p:blipFill>
                <a:blip r:embed="rId917"/>
                <a:stretch>
                  <a:fillRect/>
                </a:stretch>
              </p:blipFill>
              <p:spPr>
                <a:xfrm>
                  <a:off x="3556224" y="5095344"/>
                  <a:ext cx="41400" cy="297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18">
              <p14:nvContentPartPr>
                <p14:cNvPr id="511" name="잉크 510">
                  <a:extLst>
                    <a:ext uri="{FF2B5EF4-FFF2-40B4-BE49-F238E27FC236}">
                      <a16:creationId xmlns:a16="http://schemas.microsoft.com/office/drawing/2014/main" id="{5DB94D77-9E9D-4871-B342-546EFA44CE34}"/>
                    </a:ext>
                  </a:extLst>
                </p14:cNvPr>
                <p14:cNvContentPartPr/>
                <p14:nvPr/>
              </p14:nvContentPartPr>
              <p14:xfrm>
                <a:off x="3687984" y="5138184"/>
                <a:ext cx="89640" cy="113400"/>
              </p14:xfrm>
            </p:contentPart>
          </mc:Choice>
          <mc:Fallback>
            <p:pic>
              <p:nvPicPr>
                <p:cNvPr id="511" name="잉크 510">
                  <a:extLst>
                    <a:ext uri="{FF2B5EF4-FFF2-40B4-BE49-F238E27FC236}">
                      <a16:creationId xmlns:a16="http://schemas.microsoft.com/office/drawing/2014/main" id="{5DB94D77-9E9D-4871-B342-546EFA44CE34}"/>
                    </a:ext>
                  </a:extLst>
                </p:cNvPr>
                <p:cNvPicPr/>
                <p:nvPr/>
              </p:nvPicPr>
              <p:blipFill>
                <a:blip r:embed="rId919"/>
                <a:stretch>
                  <a:fillRect/>
                </a:stretch>
              </p:blipFill>
              <p:spPr>
                <a:xfrm>
                  <a:off x="3681864" y="5132064"/>
                  <a:ext cx="101880" cy="125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20">
              <p14:nvContentPartPr>
                <p14:cNvPr id="512" name="잉크 511">
                  <a:extLst>
                    <a:ext uri="{FF2B5EF4-FFF2-40B4-BE49-F238E27FC236}">
                      <a16:creationId xmlns:a16="http://schemas.microsoft.com/office/drawing/2014/main" id="{2C327A8A-90BF-43D1-9A55-11FF5E962A0F}"/>
                    </a:ext>
                  </a:extLst>
                </p14:cNvPr>
                <p14:cNvContentPartPr/>
                <p14:nvPr/>
              </p14:nvContentPartPr>
              <p14:xfrm>
                <a:off x="3772584" y="5138544"/>
                <a:ext cx="109440" cy="94680"/>
              </p14:xfrm>
            </p:contentPart>
          </mc:Choice>
          <mc:Fallback>
            <p:pic>
              <p:nvPicPr>
                <p:cNvPr id="512" name="잉크 511">
                  <a:extLst>
                    <a:ext uri="{FF2B5EF4-FFF2-40B4-BE49-F238E27FC236}">
                      <a16:creationId xmlns:a16="http://schemas.microsoft.com/office/drawing/2014/main" id="{2C327A8A-90BF-43D1-9A55-11FF5E962A0F}"/>
                    </a:ext>
                  </a:extLst>
                </p:cNvPr>
                <p:cNvPicPr/>
                <p:nvPr/>
              </p:nvPicPr>
              <p:blipFill>
                <a:blip r:embed="rId921"/>
                <a:stretch>
                  <a:fillRect/>
                </a:stretch>
              </p:blipFill>
              <p:spPr>
                <a:xfrm>
                  <a:off x="3766464" y="5132424"/>
                  <a:ext cx="121680" cy="106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22">
              <p14:nvContentPartPr>
                <p14:cNvPr id="513" name="잉크 512">
                  <a:extLst>
                    <a:ext uri="{FF2B5EF4-FFF2-40B4-BE49-F238E27FC236}">
                      <a16:creationId xmlns:a16="http://schemas.microsoft.com/office/drawing/2014/main" id="{9868F173-C00B-48AC-9F66-11A99F3EE1B6}"/>
                    </a:ext>
                  </a:extLst>
                </p14:cNvPr>
                <p14:cNvContentPartPr/>
                <p14:nvPr/>
              </p14:nvContentPartPr>
              <p14:xfrm>
                <a:off x="3729384" y="5227464"/>
                <a:ext cx="171720" cy="24120"/>
              </p14:xfrm>
            </p:contentPart>
          </mc:Choice>
          <mc:Fallback>
            <p:pic>
              <p:nvPicPr>
                <p:cNvPr id="513" name="잉크 512">
                  <a:extLst>
                    <a:ext uri="{FF2B5EF4-FFF2-40B4-BE49-F238E27FC236}">
                      <a16:creationId xmlns:a16="http://schemas.microsoft.com/office/drawing/2014/main" id="{9868F173-C00B-48AC-9F66-11A99F3EE1B6}"/>
                    </a:ext>
                  </a:extLst>
                </p:cNvPr>
                <p:cNvPicPr/>
                <p:nvPr/>
              </p:nvPicPr>
              <p:blipFill>
                <a:blip r:embed="rId923"/>
                <a:stretch>
                  <a:fillRect/>
                </a:stretch>
              </p:blipFill>
              <p:spPr>
                <a:xfrm>
                  <a:off x="3723264" y="5221344"/>
                  <a:ext cx="183960" cy="36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24">
              <p14:nvContentPartPr>
                <p14:cNvPr id="514" name="잉크 513">
                  <a:extLst>
                    <a:ext uri="{FF2B5EF4-FFF2-40B4-BE49-F238E27FC236}">
                      <a16:creationId xmlns:a16="http://schemas.microsoft.com/office/drawing/2014/main" id="{5AA1D0A2-A8DF-4710-B3EE-EF5AC7F6FAC7}"/>
                    </a:ext>
                  </a:extLst>
                </p14:cNvPr>
                <p14:cNvContentPartPr/>
                <p14:nvPr/>
              </p14:nvContentPartPr>
              <p14:xfrm>
                <a:off x="3732624" y="5273904"/>
                <a:ext cx="192600" cy="34920"/>
              </p14:xfrm>
            </p:contentPart>
          </mc:Choice>
          <mc:Fallback>
            <p:pic>
              <p:nvPicPr>
                <p:cNvPr id="514" name="잉크 513">
                  <a:extLst>
                    <a:ext uri="{FF2B5EF4-FFF2-40B4-BE49-F238E27FC236}">
                      <a16:creationId xmlns:a16="http://schemas.microsoft.com/office/drawing/2014/main" id="{5AA1D0A2-A8DF-4710-B3EE-EF5AC7F6FAC7}"/>
                    </a:ext>
                  </a:extLst>
                </p:cNvPr>
                <p:cNvPicPr/>
                <p:nvPr/>
              </p:nvPicPr>
              <p:blipFill>
                <a:blip r:embed="rId925"/>
                <a:stretch>
                  <a:fillRect/>
                </a:stretch>
              </p:blipFill>
              <p:spPr>
                <a:xfrm>
                  <a:off x="3726504" y="5267784"/>
                  <a:ext cx="204840" cy="47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26">
              <p14:nvContentPartPr>
                <p14:cNvPr id="515" name="잉크 514">
                  <a:extLst>
                    <a:ext uri="{FF2B5EF4-FFF2-40B4-BE49-F238E27FC236}">
                      <a16:creationId xmlns:a16="http://schemas.microsoft.com/office/drawing/2014/main" id="{D42E78F8-7CE8-4150-AC33-7ADF23CFFAF5}"/>
                    </a:ext>
                  </a:extLst>
                </p14:cNvPr>
                <p14:cNvContentPartPr/>
                <p14:nvPr/>
              </p14:nvContentPartPr>
              <p14:xfrm>
                <a:off x="3785904" y="5280024"/>
                <a:ext cx="122760" cy="172080"/>
              </p14:xfrm>
            </p:contentPart>
          </mc:Choice>
          <mc:Fallback>
            <p:pic>
              <p:nvPicPr>
                <p:cNvPr id="515" name="잉크 514">
                  <a:extLst>
                    <a:ext uri="{FF2B5EF4-FFF2-40B4-BE49-F238E27FC236}">
                      <a16:creationId xmlns:a16="http://schemas.microsoft.com/office/drawing/2014/main" id="{D42E78F8-7CE8-4150-AC33-7ADF23CFFAF5}"/>
                    </a:ext>
                  </a:extLst>
                </p:cNvPr>
                <p:cNvPicPr/>
                <p:nvPr/>
              </p:nvPicPr>
              <p:blipFill>
                <a:blip r:embed="rId927"/>
                <a:stretch>
                  <a:fillRect/>
                </a:stretch>
              </p:blipFill>
              <p:spPr>
                <a:xfrm>
                  <a:off x="3779784" y="5273904"/>
                  <a:ext cx="135000" cy="184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28">
              <p14:nvContentPartPr>
                <p14:cNvPr id="516" name="잉크 515">
                  <a:extLst>
                    <a:ext uri="{FF2B5EF4-FFF2-40B4-BE49-F238E27FC236}">
                      <a16:creationId xmlns:a16="http://schemas.microsoft.com/office/drawing/2014/main" id="{2C3BB0B9-17D5-489B-9C5B-52A645AB38CF}"/>
                    </a:ext>
                  </a:extLst>
                </p14:cNvPr>
                <p14:cNvContentPartPr/>
                <p14:nvPr/>
              </p14:nvContentPartPr>
              <p14:xfrm>
                <a:off x="3784104" y="5344824"/>
                <a:ext cx="151560" cy="31320"/>
              </p14:xfrm>
            </p:contentPart>
          </mc:Choice>
          <mc:Fallback>
            <p:pic>
              <p:nvPicPr>
                <p:cNvPr id="516" name="잉크 515">
                  <a:extLst>
                    <a:ext uri="{FF2B5EF4-FFF2-40B4-BE49-F238E27FC236}">
                      <a16:creationId xmlns:a16="http://schemas.microsoft.com/office/drawing/2014/main" id="{2C3BB0B9-17D5-489B-9C5B-52A645AB38CF}"/>
                    </a:ext>
                  </a:extLst>
                </p:cNvPr>
                <p:cNvPicPr/>
                <p:nvPr/>
              </p:nvPicPr>
              <p:blipFill>
                <a:blip r:embed="rId929"/>
                <a:stretch>
                  <a:fillRect/>
                </a:stretch>
              </p:blipFill>
              <p:spPr>
                <a:xfrm>
                  <a:off x="3777984" y="5338704"/>
                  <a:ext cx="163800" cy="43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30">
              <p14:nvContentPartPr>
                <p14:cNvPr id="517" name="잉크 516">
                  <a:extLst>
                    <a:ext uri="{FF2B5EF4-FFF2-40B4-BE49-F238E27FC236}">
                      <a16:creationId xmlns:a16="http://schemas.microsoft.com/office/drawing/2014/main" id="{99CFFB56-DECF-4640-A4B9-3D0B3FA19733}"/>
                    </a:ext>
                  </a:extLst>
                </p14:cNvPr>
                <p14:cNvContentPartPr/>
                <p14:nvPr/>
              </p14:nvContentPartPr>
              <p14:xfrm>
                <a:off x="3910464" y="5251224"/>
                <a:ext cx="87480" cy="102240"/>
              </p14:xfrm>
            </p:contentPart>
          </mc:Choice>
          <mc:Fallback>
            <p:pic>
              <p:nvPicPr>
                <p:cNvPr id="517" name="잉크 516">
                  <a:extLst>
                    <a:ext uri="{FF2B5EF4-FFF2-40B4-BE49-F238E27FC236}">
                      <a16:creationId xmlns:a16="http://schemas.microsoft.com/office/drawing/2014/main" id="{99CFFB56-DECF-4640-A4B9-3D0B3FA19733}"/>
                    </a:ext>
                  </a:extLst>
                </p:cNvPr>
                <p:cNvPicPr/>
                <p:nvPr/>
              </p:nvPicPr>
              <p:blipFill>
                <a:blip r:embed="rId931"/>
                <a:stretch>
                  <a:fillRect/>
                </a:stretch>
              </p:blipFill>
              <p:spPr>
                <a:xfrm>
                  <a:off x="3904344" y="5245104"/>
                  <a:ext cx="99720" cy="114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32">
              <p14:nvContentPartPr>
                <p14:cNvPr id="518" name="잉크 517">
                  <a:extLst>
                    <a:ext uri="{FF2B5EF4-FFF2-40B4-BE49-F238E27FC236}">
                      <a16:creationId xmlns:a16="http://schemas.microsoft.com/office/drawing/2014/main" id="{26C8B536-8DFF-4BF2-9ACC-F83BC2A2BE62}"/>
                    </a:ext>
                  </a:extLst>
                </p14:cNvPr>
                <p14:cNvContentPartPr/>
                <p14:nvPr/>
              </p14:nvContentPartPr>
              <p14:xfrm>
                <a:off x="3936024" y="5259504"/>
                <a:ext cx="101160" cy="27720"/>
              </p14:xfrm>
            </p:contentPart>
          </mc:Choice>
          <mc:Fallback>
            <p:pic>
              <p:nvPicPr>
                <p:cNvPr id="518" name="잉크 517">
                  <a:extLst>
                    <a:ext uri="{FF2B5EF4-FFF2-40B4-BE49-F238E27FC236}">
                      <a16:creationId xmlns:a16="http://schemas.microsoft.com/office/drawing/2014/main" id="{26C8B536-8DFF-4BF2-9ACC-F83BC2A2BE62}"/>
                    </a:ext>
                  </a:extLst>
                </p:cNvPr>
                <p:cNvPicPr/>
                <p:nvPr/>
              </p:nvPicPr>
              <p:blipFill>
                <a:blip r:embed="rId933"/>
                <a:stretch>
                  <a:fillRect/>
                </a:stretch>
              </p:blipFill>
              <p:spPr>
                <a:xfrm>
                  <a:off x="3929904" y="5253384"/>
                  <a:ext cx="113400" cy="39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34">
              <p14:nvContentPartPr>
                <p14:cNvPr id="519" name="잉크 518">
                  <a:extLst>
                    <a:ext uri="{FF2B5EF4-FFF2-40B4-BE49-F238E27FC236}">
                      <a16:creationId xmlns:a16="http://schemas.microsoft.com/office/drawing/2014/main" id="{16C3E4A2-D45C-4DA0-B573-E1C3E55A05A8}"/>
                    </a:ext>
                  </a:extLst>
                </p14:cNvPr>
                <p14:cNvContentPartPr/>
                <p14:nvPr/>
              </p14:nvContentPartPr>
              <p14:xfrm>
                <a:off x="4019904" y="5241864"/>
                <a:ext cx="12600" cy="94320"/>
              </p14:xfrm>
            </p:contentPart>
          </mc:Choice>
          <mc:Fallback>
            <p:pic>
              <p:nvPicPr>
                <p:cNvPr id="519" name="잉크 518">
                  <a:extLst>
                    <a:ext uri="{FF2B5EF4-FFF2-40B4-BE49-F238E27FC236}">
                      <a16:creationId xmlns:a16="http://schemas.microsoft.com/office/drawing/2014/main" id="{16C3E4A2-D45C-4DA0-B573-E1C3E55A05A8}"/>
                    </a:ext>
                  </a:extLst>
                </p:cNvPr>
                <p:cNvPicPr/>
                <p:nvPr/>
              </p:nvPicPr>
              <p:blipFill>
                <a:blip r:embed="rId935"/>
                <a:stretch>
                  <a:fillRect/>
                </a:stretch>
              </p:blipFill>
              <p:spPr>
                <a:xfrm>
                  <a:off x="4013784" y="5235744"/>
                  <a:ext cx="24840" cy="106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36">
              <p14:nvContentPartPr>
                <p14:cNvPr id="520" name="잉크 519">
                  <a:extLst>
                    <a:ext uri="{FF2B5EF4-FFF2-40B4-BE49-F238E27FC236}">
                      <a16:creationId xmlns:a16="http://schemas.microsoft.com/office/drawing/2014/main" id="{1F769AFF-3A7F-4CC0-8D27-2AAAA2A1DC06}"/>
                    </a:ext>
                  </a:extLst>
                </p14:cNvPr>
                <p14:cNvContentPartPr/>
                <p14:nvPr/>
              </p14:nvContentPartPr>
              <p14:xfrm>
                <a:off x="4074624" y="5179224"/>
                <a:ext cx="60840" cy="228960"/>
              </p14:xfrm>
            </p:contentPart>
          </mc:Choice>
          <mc:Fallback>
            <p:pic>
              <p:nvPicPr>
                <p:cNvPr id="520" name="잉크 519">
                  <a:extLst>
                    <a:ext uri="{FF2B5EF4-FFF2-40B4-BE49-F238E27FC236}">
                      <a16:creationId xmlns:a16="http://schemas.microsoft.com/office/drawing/2014/main" id="{1F769AFF-3A7F-4CC0-8D27-2AAAA2A1DC06}"/>
                    </a:ext>
                  </a:extLst>
                </p:cNvPr>
                <p:cNvPicPr/>
                <p:nvPr/>
              </p:nvPicPr>
              <p:blipFill>
                <a:blip r:embed="rId937"/>
                <a:stretch>
                  <a:fillRect/>
                </a:stretch>
              </p:blipFill>
              <p:spPr>
                <a:xfrm>
                  <a:off x="4068504" y="5173104"/>
                  <a:ext cx="73080" cy="241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38">
              <p14:nvContentPartPr>
                <p14:cNvPr id="521" name="잉크 520">
                  <a:extLst>
                    <a:ext uri="{FF2B5EF4-FFF2-40B4-BE49-F238E27FC236}">
                      <a16:creationId xmlns:a16="http://schemas.microsoft.com/office/drawing/2014/main" id="{4FD4D11E-9FEB-4280-9EB9-D07113C438E2}"/>
                    </a:ext>
                  </a:extLst>
                </p14:cNvPr>
                <p14:cNvContentPartPr/>
                <p14:nvPr/>
              </p14:nvContentPartPr>
              <p14:xfrm>
                <a:off x="4295664" y="5175624"/>
                <a:ext cx="154080" cy="64440"/>
              </p14:xfrm>
            </p:contentPart>
          </mc:Choice>
          <mc:Fallback>
            <p:pic>
              <p:nvPicPr>
                <p:cNvPr id="521" name="잉크 520">
                  <a:extLst>
                    <a:ext uri="{FF2B5EF4-FFF2-40B4-BE49-F238E27FC236}">
                      <a16:creationId xmlns:a16="http://schemas.microsoft.com/office/drawing/2014/main" id="{4FD4D11E-9FEB-4280-9EB9-D07113C438E2}"/>
                    </a:ext>
                  </a:extLst>
                </p:cNvPr>
                <p:cNvPicPr/>
                <p:nvPr/>
              </p:nvPicPr>
              <p:blipFill>
                <a:blip r:embed="rId939"/>
                <a:stretch>
                  <a:fillRect/>
                </a:stretch>
              </p:blipFill>
              <p:spPr>
                <a:xfrm>
                  <a:off x="4289544" y="5169504"/>
                  <a:ext cx="166320" cy="76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40">
              <p14:nvContentPartPr>
                <p14:cNvPr id="522" name="잉크 521">
                  <a:extLst>
                    <a:ext uri="{FF2B5EF4-FFF2-40B4-BE49-F238E27FC236}">
                      <a16:creationId xmlns:a16="http://schemas.microsoft.com/office/drawing/2014/main" id="{F48E324E-0D65-4218-B7DE-82DBDE873865}"/>
                    </a:ext>
                  </a:extLst>
                </p14:cNvPr>
                <p14:cNvContentPartPr/>
                <p14:nvPr/>
              </p14:nvContentPartPr>
              <p14:xfrm>
                <a:off x="4339224" y="5197944"/>
                <a:ext cx="111960" cy="122400"/>
              </p14:xfrm>
            </p:contentPart>
          </mc:Choice>
          <mc:Fallback>
            <p:pic>
              <p:nvPicPr>
                <p:cNvPr id="522" name="잉크 521">
                  <a:extLst>
                    <a:ext uri="{FF2B5EF4-FFF2-40B4-BE49-F238E27FC236}">
                      <a16:creationId xmlns:a16="http://schemas.microsoft.com/office/drawing/2014/main" id="{F48E324E-0D65-4218-B7DE-82DBDE873865}"/>
                    </a:ext>
                  </a:extLst>
                </p:cNvPr>
                <p:cNvPicPr/>
                <p:nvPr/>
              </p:nvPicPr>
              <p:blipFill>
                <a:blip r:embed="rId941"/>
                <a:stretch>
                  <a:fillRect/>
                </a:stretch>
              </p:blipFill>
              <p:spPr>
                <a:xfrm>
                  <a:off x="4333104" y="5191824"/>
                  <a:ext cx="124200" cy="134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42">
              <p14:nvContentPartPr>
                <p14:cNvPr id="523" name="잉크 522">
                  <a:extLst>
                    <a:ext uri="{FF2B5EF4-FFF2-40B4-BE49-F238E27FC236}">
                      <a16:creationId xmlns:a16="http://schemas.microsoft.com/office/drawing/2014/main" id="{0FE6A796-A3A9-4149-96F6-0F9DCD58B8C2}"/>
                    </a:ext>
                  </a:extLst>
                </p14:cNvPr>
                <p14:cNvContentPartPr/>
                <p14:nvPr/>
              </p14:nvContentPartPr>
              <p14:xfrm>
                <a:off x="4357584" y="5308464"/>
                <a:ext cx="35280" cy="133560"/>
              </p14:xfrm>
            </p:contentPart>
          </mc:Choice>
          <mc:Fallback>
            <p:pic>
              <p:nvPicPr>
                <p:cNvPr id="523" name="잉크 522">
                  <a:extLst>
                    <a:ext uri="{FF2B5EF4-FFF2-40B4-BE49-F238E27FC236}">
                      <a16:creationId xmlns:a16="http://schemas.microsoft.com/office/drawing/2014/main" id="{0FE6A796-A3A9-4149-96F6-0F9DCD58B8C2}"/>
                    </a:ext>
                  </a:extLst>
                </p:cNvPr>
                <p:cNvPicPr/>
                <p:nvPr/>
              </p:nvPicPr>
              <p:blipFill>
                <a:blip r:embed="rId943"/>
                <a:stretch>
                  <a:fillRect/>
                </a:stretch>
              </p:blipFill>
              <p:spPr>
                <a:xfrm>
                  <a:off x="4351464" y="5302344"/>
                  <a:ext cx="47520" cy="145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44">
              <p14:nvContentPartPr>
                <p14:cNvPr id="524" name="잉크 523">
                  <a:extLst>
                    <a:ext uri="{FF2B5EF4-FFF2-40B4-BE49-F238E27FC236}">
                      <a16:creationId xmlns:a16="http://schemas.microsoft.com/office/drawing/2014/main" id="{6D44B132-349B-4550-AB15-4F3A289A401E}"/>
                    </a:ext>
                  </a:extLst>
                </p14:cNvPr>
                <p14:cNvContentPartPr/>
                <p14:nvPr/>
              </p14:nvContentPartPr>
              <p14:xfrm>
                <a:off x="4278744" y="5404584"/>
                <a:ext cx="217800" cy="29160"/>
              </p14:xfrm>
            </p:contentPart>
          </mc:Choice>
          <mc:Fallback>
            <p:pic>
              <p:nvPicPr>
                <p:cNvPr id="524" name="잉크 523">
                  <a:extLst>
                    <a:ext uri="{FF2B5EF4-FFF2-40B4-BE49-F238E27FC236}">
                      <a16:creationId xmlns:a16="http://schemas.microsoft.com/office/drawing/2014/main" id="{6D44B132-349B-4550-AB15-4F3A289A401E}"/>
                    </a:ext>
                  </a:extLst>
                </p:cNvPr>
                <p:cNvPicPr/>
                <p:nvPr/>
              </p:nvPicPr>
              <p:blipFill>
                <a:blip r:embed="rId945"/>
                <a:stretch>
                  <a:fillRect/>
                </a:stretch>
              </p:blipFill>
              <p:spPr>
                <a:xfrm>
                  <a:off x="4272644" y="5398464"/>
                  <a:ext cx="230000" cy="41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46">
              <p14:nvContentPartPr>
                <p14:cNvPr id="525" name="잉크 524">
                  <a:extLst>
                    <a:ext uri="{FF2B5EF4-FFF2-40B4-BE49-F238E27FC236}">
                      <a16:creationId xmlns:a16="http://schemas.microsoft.com/office/drawing/2014/main" id="{8ED6E27C-8803-4FBC-ABF2-9062470302B6}"/>
                    </a:ext>
                  </a:extLst>
                </p14:cNvPr>
                <p14:cNvContentPartPr/>
                <p14:nvPr/>
              </p14:nvContentPartPr>
              <p14:xfrm>
                <a:off x="4474224" y="5213424"/>
                <a:ext cx="108000" cy="45000"/>
              </p14:xfrm>
            </p:contentPart>
          </mc:Choice>
          <mc:Fallback>
            <p:pic>
              <p:nvPicPr>
                <p:cNvPr id="525" name="잉크 524">
                  <a:extLst>
                    <a:ext uri="{FF2B5EF4-FFF2-40B4-BE49-F238E27FC236}">
                      <a16:creationId xmlns:a16="http://schemas.microsoft.com/office/drawing/2014/main" id="{8ED6E27C-8803-4FBC-ABF2-9062470302B6}"/>
                    </a:ext>
                  </a:extLst>
                </p:cNvPr>
                <p:cNvPicPr/>
                <p:nvPr/>
              </p:nvPicPr>
              <p:blipFill>
                <a:blip r:embed="rId947"/>
                <a:stretch>
                  <a:fillRect/>
                </a:stretch>
              </p:blipFill>
              <p:spPr>
                <a:xfrm>
                  <a:off x="4468104" y="5207304"/>
                  <a:ext cx="120240" cy="57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48">
              <p14:nvContentPartPr>
                <p14:cNvPr id="526" name="잉크 525">
                  <a:extLst>
                    <a:ext uri="{FF2B5EF4-FFF2-40B4-BE49-F238E27FC236}">
                      <a16:creationId xmlns:a16="http://schemas.microsoft.com/office/drawing/2014/main" id="{54F911E8-8966-418F-9424-23F21A585DD0}"/>
                    </a:ext>
                  </a:extLst>
                </p14:cNvPr>
                <p14:cNvContentPartPr/>
                <p14:nvPr/>
              </p14:nvContentPartPr>
              <p14:xfrm>
                <a:off x="4499064" y="5212344"/>
                <a:ext cx="87480" cy="131040"/>
              </p14:xfrm>
            </p:contentPart>
          </mc:Choice>
          <mc:Fallback>
            <p:pic>
              <p:nvPicPr>
                <p:cNvPr id="526" name="잉크 525">
                  <a:extLst>
                    <a:ext uri="{FF2B5EF4-FFF2-40B4-BE49-F238E27FC236}">
                      <a16:creationId xmlns:a16="http://schemas.microsoft.com/office/drawing/2014/main" id="{54F911E8-8966-418F-9424-23F21A585DD0}"/>
                    </a:ext>
                  </a:extLst>
                </p:cNvPr>
                <p:cNvPicPr/>
                <p:nvPr/>
              </p:nvPicPr>
              <p:blipFill>
                <a:blip r:embed="rId949"/>
                <a:stretch>
                  <a:fillRect/>
                </a:stretch>
              </p:blipFill>
              <p:spPr>
                <a:xfrm>
                  <a:off x="4492944" y="5206224"/>
                  <a:ext cx="99720" cy="143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50">
              <p14:nvContentPartPr>
                <p14:cNvPr id="527" name="잉크 526">
                  <a:extLst>
                    <a:ext uri="{FF2B5EF4-FFF2-40B4-BE49-F238E27FC236}">
                      <a16:creationId xmlns:a16="http://schemas.microsoft.com/office/drawing/2014/main" id="{9F973E3A-4314-48EE-ACA3-DA1FB291A548}"/>
                    </a:ext>
                  </a:extLst>
                </p14:cNvPr>
                <p14:cNvContentPartPr/>
                <p14:nvPr/>
              </p14:nvContentPartPr>
              <p14:xfrm>
                <a:off x="4600224" y="5169504"/>
                <a:ext cx="34920" cy="178200"/>
              </p14:xfrm>
            </p:contentPart>
          </mc:Choice>
          <mc:Fallback>
            <p:pic>
              <p:nvPicPr>
                <p:cNvPr id="527" name="잉크 526">
                  <a:extLst>
                    <a:ext uri="{FF2B5EF4-FFF2-40B4-BE49-F238E27FC236}">
                      <a16:creationId xmlns:a16="http://schemas.microsoft.com/office/drawing/2014/main" id="{9F973E3A-4314-48EE-ACA3-DA1FB291A548}"/>
                    </a:ext>
                  </a:extLst>
                </p:cNvPr>
                <p:cNvPicPr/>
                <p:nvPr/>
              </p:nvPicPr>
              <p:blipFill>
                <a:blip r:embed="rId951"/>
                <a:stretch>
                  <a:fillRect/>
                </a:stretch>
              </p:blipFill>
              <p:spPr>
                <a:xfrm>
                  <a:off x="4594104" y="5163384"/>
                  <a:ext cx="47160" cy="190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52">
              <p14:nvContentPartPr>
                <p14:cNvPr id="528" name="잉크 527">
                  <a:extLst>
                    <a:ext uri="{FF2B5EF4-FFF2-40B4-BE49-F238E27FC236}">
                      <a16:creationId xmlns:a16="http://schemas.microsoft.com/office/drawing/2014/main" id="{42139793-6830-4857-88CD-0B76F5CCF39C}"/>
                    </a:ext>
                  </a:extLst>
                </p14:cNvPr>
                <p14:cNvContentPartPr/>
                <p14:nvPr/>
              </p14:nvContentPartPr>
              <p14:xfrm>
                <a:off x="4623984" y="5267064"/>
                <a:ext cx="103320" cy="41040"/>
              </p14:xfrm>
            </p:contentPart>
          </mc:Choice>
          <mc:Fallback>
            <p:pic>
              <p:nvPicPr>
                <p:cNvPr id="528" name="잉크 527">
                  <a:extLst>
                    <a:ext uri="{FF2B5EF4-FFF2-40B4-BE49-F238E27FC236}">
                      <a16:creationId xmlns:a16="http://schemas.microsoft.com/office/drawing/2014/main" id="{42139793-6830-4857-88CD-0B76F5CCF39C}"/>
                    </a:ext>
                  </a:extLst>
                </p:cNvPr>
                <p:cNvPicPr/>
                <p:nvPr/>
              </p:nvPicPr>
              <p:blipFill>
                <a:blip r:embed="rId953"/>
                <a:stretch>
                  <a:fillRect/>
                </a:stretch>
              </p:blipFill>
              <p:spPr>
                <a:xfrm>
                  <a:off x="4617864" y="5260944"/>
                  <a:ext cx="115560" cy="53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54">
              <p14:nvContentPartPr>
                <p14:cNvPr id="529" name="잉크 528">
                  <a:extLst>
                    <a:ext uri="{FF2B5EF4-FFF2-40B4-BE49-F238E27FC236}">
                      <a16:creationId xmlns:a16="http://schemas.microsoft.com/office/drawing/2014/main" id="{F9B0F5A9-0F71-499D-94FA-9C301A2F3FC8}"/>
                    </a:ext>
                  </a:extLst>
                </p14:cNvPr>
                <p14:cNvContentPartPr/>
                <p14:nvPr/>
              </p14:nvContentPartPr>
              <p14:xfrm>
                <a:off x="4507704" y="5368944"/>
                <a:ext cx="187920" cy="101520"/>
              </p14:xfrm>
            </p:contentPart>
          </mc:Choice>
          <mc:Fallback>
            <p:pic>
              <p:nvPicPr>
                <p:cNvPr id="529" name="잉크 528">
                  <a:extLst>
                    <a:ext uri="{FF2B5EF4-FFF2-40B4-BE49-F238E27FC236}">
                      <a16:creationId xmlns:a16="http://schemas.microsoft.com/office/drawing/2014/main" id="{F9B0F5A9-0F71-499D-94FA-9C301A2F3FC8}"/>
                    </a:ext>
                  </a:extLst>
                </p:cNvPr>
                <p:cNvPicPr/>
                <p:nvPr/>
              </p:nvPicPr>
              <p:blipFill>
                <a:blip r:embed="rId955"/>
                <a:stretch>
                  <a:fillRect/>
                </a:stretch>
              </p:blipFill>
              <p:spPr>
                <a:xfrm>
                  <a:off x="4501584" y="5362824"/>
                  <a:ext cx="200160" cy="113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56">
              <p14:nvContentPartPr>
                <p14:cNvPr id="530" name="잉크 529">
                  <a:extLst>
                    <a:ext uri="{FF2B5EF4-FFF2-40B4-BE49-F238E27FC236}">
                      <a16:creationId xmlns:a16="http://schemas.microsoft.com/office/drawing/2014/main" id="{12B6F511-0F49-4918-BDB8-DB85C4CABD3B}"/>
                    </a:ext>
                  </a:extLst>
                </p14:cNvPr>
                <p14:cNvContentPartPr/>
                <p14:nvPr/>
              </p14:nvContentPartPr>
              <p14:xfrm>
                <a:off x="4702104" y="5206584"/>
                <a:ext cx="140400" cy="40320"/>
              </p14:xfrm>
            </p:contentPart>
          </mc:Choice>
          <mc:Fallback>
            <p:pic>
              <p:nvPicPr>
                <p:cNvPr id="530" name="잉크 529">
                  <a:extLst>
                    <a:ext uri="{FF2B5EF4-FFF2-40B4-BE49-F238E27FC236}">
                      <a16:creationId xmlns:a16="http://schemas.microsoft.com/office/drawing/2014/main" id="{12B6F511-0F49-4918-BDB8-DB85C4CABD3B}"/>
                    </a:ext>
                  </a:extLst>
                </p:cNvPr>
                <p:cNvPicPr/>
                <p:nvPr/>
              </p:nvPicPr>
              <p:blipFill>
                <a:blip r:embed="rId957"/>
                <a:stretch>
                  <a:fillRect/>
                </a:stretch>
              </p:blipFill>
              <p:spPr>
                <a:xfrm>
                  <a:off x="4695984" y="5200464"/>
                  <a:ext cx="152640" cy="52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58">
              <p14:nvContentPartPr>
                <p14:cNvPr id="531" name="잉크 530">
                  <a:extLst>
                    <a:ext uri="{FF2B5EF4-FFF2-40B4-BE49-F238E27FC236}">
                      <a16:creationId xmlns:a16="http://schemas.microsoft.com/office/drawing/2014/main" id="{CB4EFA28-7C73-42CD-8D3C-E1973FCDAD5D}"/>
                    </a:ext>
                  </a:extLst>
                </p14:cNvPr>
                <p14:cNvContentPartPr/>
                <p14:nvPr/>
              </p14:nvContentPartPr>
              <p14:xfrm>
                <a:off x="4675464" y="5289744"/>
                <a:ext cx="186480" cy="114120"/>
              </p14:xfrm>
            </p:contentPart>
          </mc:Choice>
          <mc:Fallback>
            <p:pic>
              <p:nvPicPr>
                <p:cNvPr id="531" name="잉크 530">
                  <a:extLst>
                    <a:ext uri="{FF2B5EF4-FFF2-40B4-BE49-F238E27FC236}">
                      <a16:creationId xmlns:a16="http://schemas.microsoft.com/office/drawing/2014/main" id="{CB4EFA28-7C73-42CD-8D3C-E1973FCDAD5D}"/>
                    </a:ext>
                  </a:extLst>
                </p:cNvPr>
                <p:cNvPicPr/>
                <p:nvPr/>
              </p:nvPicPr>
              <p:blipFill>
                <a:blip r:embed="rId959"/>
                <a:stretch>
                  <a:fillRect/>
                </a:stretch>
              </p:blipFill>
              <p:spPr>
                <a:xfrm>
                  <a:off x="4669356" y="5283605"/>
                  <a:ext cx="198696" cy="12639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60">
              <p14:nvContentPartPr>
                <p14:cNvPr id="532" name="잉크 531">
                  <a:extLst>
                    <a:ext uri="{FF2B5EF4-FFF2-40B4-BE49-F238E27FC236}">
                      <a16:creationId xmlns:a16="http://schemas.microsoft.com/office/drawing/2014/main" id="{19CDA7E9-3854-4514-A0BB-96B4EB397C80}"/>
                    </a:ext>
                  </a:extLst>
                </p14:cNvPr>
                <p14:cNvContentPartPr/>
                <p14:nvPr/>
              </p14:nvContentPartPr>
              <p14:xfrm>
                <a:off x="4851864" y="5209464"/>
                <a:ext cx="39600" cy="191160"/>
              </p14:xfrm>
            </p:contentPart>
          </mc:Choice>
          <mc:Fallback>
            <p:pic>
              <p:nvPicPr>
                <p:cNvPr id="532" name="잉크 531">
                  <a:extLst>
                    <a:ext uri="{FF2B5EF4-FFF2-40B4-BE49-F238E27FC236}">
                      <a16:creationId xmlns:a16="http://schemas.microsoft.com/office/drawing/2014/main" id="{19CDA7E9-3854-4514-A0BB-96B4EB397C80}"/>
                    </a:ext>
                  </a:extLst>
                </p:cNvPr>
                <p:cNvPicPr/>
                <p:nvPr/>
              </p:nvPicPr>
              <p:blipFill>
                <a:blip r:embed="rId961"/>
                <a:stretch>
                  <a:fillRect/>
                </a:stretch>
              </p:blipFill>
              <p:spPr>
                <a:xfrm>
                  <a:off x="4845744" y="5203344"/>
                  <a:ext cx="51840" cy="203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62">
              <p14:nvContentPartPr>
                <p14:cNvPr id="533" name="잉크 532">
                  <a:extLst>
                    <a:ext uri="{FF2B5EF4-FFF2-40B4-BE49-F238E27FC236}">
                      <a16:creationId xmlns:a16="http://schemas.microsoft.com/office/drawing/2014/main" id="{AB21DDC2-1D2B-4976-BB4C-04DC1E189845}"/>
                    </a:ext>
                  </a:extLst>
                </p14:cNvPr>
                <p14:cNvContentPartPr/>
                <p14:nvPr/>
              </p14:nvContentPartPr>
              <p14:xfrm>
                <a:off x="4890384" y="5295144"/>
                <a:ext cx="64080" cy="46440"/>
              </p14:xfrm>
            </p:contentPart>
          </mc:Choice>
          <mc:Fallback>
            <p:pic>
              <p:nvPicPr>
                <p:cNvPr id="533" name="잉크 532">
                  <a:extLst>
                    <a:ext uri="{FF2B5EF4-FFF2-40B4-BE49-F238E27FC236}">
                      <a16:creationId xmlns:a16="http://schemas.microsoft.com/office/drawing/2014/main" id="{AB21DDC2-1D2B-4976-BB4C-04DC1E189845}"/>
                    </a:ext>
                  </a:extLst>
                </p:cNvPr>
                <p:cNvPicPr/>
                <p:nvPr/>
              </p:nvPicPr>
              <p:blipFill>
                <a:blip r:embed="rId963"/>
                <a:stretch>
                  <a:fillRect/>
                </a:stretch>
              </p:blipFill>
              <p:spPr>
                <a:xfrm>
                  <a:off x="4884264" y="5289024"/>
                  <a:ext cx="76320" cy="58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64">
              <p14:nvContentPartPr>
                <p14:cNvPr id="534" name="잉크 533">
                  <a:extLst>
                    <a:ext uri="{FF2B5EF4-FFF2-40B4-BE49-F238E27FC236}">
                      <a16:creationId xmlns:a16="http://schemas.microsoft.com/office/drawing/2014/main" id="{07831667-0EE3-4ACD-AE50-A70959DEED11}"/>
                    </a:ext>
                  </a:extLst>
                </p14:cNvPr>
                <p14:cNvContentPartPr/>
                <p14:nvPr/>
              </p14:nvContentPartPr>
              <p14:xfrm>
                <a:off x="4929264" y="5229264"/>
                <a:ext cx="108720" cy="163800"/>
              </p14:xfrm>
            </p:contentPart>
          </mc:Choice>
          <mc:Fallback>
            <p:pic>
              <p:nvPicPr>
                <p:cNvPr id="534" name="잉크 533">
                  <a:extLst>
                    <a:ext uri="{FF2B5EF4-FFF2-40B4-BE49-F238E27FC236}">
                      <a16:creationId xmlns:a16="http://schemas.microsoft.com/office/drawing/2014/main" id="{07831667-0EE3-4ACD-AE50-A70959DEED11}"/>
                    </a:ext>
                  </a:extLst>
                </p:cNvPr>
                <p:cNvPicPr/>
                <p:nvPr/>
              </p:nvPicPr>
              <p:blipFill>
                <a:blip r:embed="rId965"/>
                <a:stretch>
                  <a:fillRect/>
                </a:stretch>
              </p:blipFill>
              <p:spPr>
                <a:xfrm>
                  <a:off x="4923144" y="5223144"/>
                  <a:ext cx="120960" cy="176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66">
              <p14:nvContentPartPr>
                <p14:cNvPr id="535" name="잉크 534">
                  <a:extLst>
                    <a:ext uri="{FF2B5EF4-FFF2-40B4-BE49-F238E27FC236}">
                      <a16:creationId xmlns:a16="http://schemas.microsoft.com/office/drawing/2014/main" id="{EE16058E-FDA2-4D12-89D8-A84B1F72C84C}"/>
                    </a:ext>
                  </a:extLst>
                </p14:cNvPr>
                <p14:cNvContentPartPr/>
                <p14:nvPr/>
              </p14:nvContentPartPr>
              <p14:xfrm>
                <a:off x="4989024" y="5295864"/>
                <a:ext cx="134280" cy="83520"/>
              </p14:xfrm>
            </p:contentPart>
          </mc:Choice>
          <mc:Fallback>
            <p:pic>
              <p:nvPicPr>
                <p:cNvPr id="535" name="잉크 534">
                  <a:extLst>
                    <a:ext uri="{FF2B5EF4-FFF2-40B4-BE49-F238E27FC236}">
                      <a16:creationId xmlns:a16="http://schemas.microsoft.com/office/drawing/2014/main" id="{EE16058E-FDA2-4D12-89D8-A84B1F72C84C}"/>
                    </a:ext>
                  </a:extLst>
                </p:cNvPr>
                <p:cNvPicPr/>
                <p:nvPr/>
              </p:nvPicPr>
              <p:blipFill>
                <a:blip r:embed="rId967"/>
                <a:stretch>
                  <a:fillRect/>
                </a:stretch>
              </p:blipFill>
              <p:spPr>
                <a:xfrm>
                  <a:off x="4982904" y="5289744"/>
                  <a:ext cx="146520" cy="95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68">
              <p14:nvContentPartPr>
                <p14:cNvPr id="536" name="잉크 535">
                  <a:extLst>
                    <a:ext uri="{FF2B5EF4-FFF2-40B4-BE49-F238E27FC236}">
                      <a16:creationId xmlns:a16="http://schemas.microsoft.com/office/drawing/2014/main" id="{B3708E95-20BD-42B7-AA89-96C6928434F0}"/>
                    </a:ext>
                  </a:extLst>
                </p14:cNvPr>
                <p14:cNvContentPartPr/>
                <p14:nvPr/>
              </p14:nvContentPartPr>
              <p14:xfrm>
                <a:off x="5134104" y="5164824"/>
                <a:ext cx="51840" cy="231120"/>
              </p14:xfrm>
            </p:contentPart>
          </mc:Choice>
          <mc:Fallback>
            <p:pic>
              <p:nvPicPr>
                <p:cNvPr id="536" name="잉크 535">
                  <a:extLst>
                    <a:ext uri="{FF2B5EF4-FFF2-40B4-BE49-F238E27FC236}">
                      <a16:creationId xmlns:a16="http://schemas.microsoft.com/office/drawing/2014/main" id="{B3708E95-20BD-42B7-AA89-96C6928434F0}"/>
                    </a:ext>
                  </a:extLst>
                </p:cNvPr>
                <p:cNvPicPr/>
                <p:nvPr/>
              </p:nvPicPr>
              <p:blipFill>
                <a:blip r:embed="rId969"/>
                <a:stretch>
                  <a:fillRect/>
                </a:stretch>
              </p:blipFill>
              <p:spPr>
                <a:xfrm>
                  <a:off x="5127984" y="5158704"/>
                  <a:ext cx="64080" cy="243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70">
              <p14:nvContentPartPr>
                <p14:cNvPr id="537" name="잉크 536">
                  <a:extLst>
                    <a:ext uri="{FF2B5EF4-FFF2-40B4-BE49-F238E27FC236}">
                      <a16:creationId xmlns:a16="http://schemas.microsoft.com/office/drawing/2014/main" id="{E91F8F25-1B08-460B-A461-ED7BD7231CC1}"/>
                    </a:ext>
                  </a:extLst>
                </p14:cNvPr>
                <p14:cNvContentPartPr/>
                <p14:nvPr/>
              </p14:nvContentPartPr>
              <p14:xfrm>
                <a:off x="5230944" y="5173464"/>
                <a:ext cx="119520" cy="113040"/>
              </p14:xfrm>
            </p:contentPart>
          </mc:Choice>
          <mc:Fallback>
            <p:pic>
              <p:nvPicPr>
                <p:cNvPr id="537" name="잉크 536">
                  <a:extLst>
                    <a:ext uri="{FF2B5EF4-FFF2-40B4-BE49-F238E27FC236}">
                      <a16:creationId xmlns:a16="http://schemas.microsoft.com/office/drawing/2014/main" id="{E91F8F25-1B08-460B-A461-ED7BD7231CC1}"/>
                    </a:ext>
                  </a:extLst>
                </p:cNvPr>
                <p:cNvPicPr/>
                <p:nvPr/>
              </p:nvPicPr>
              <p:blipFill>
                <a:blip r:embed="rId971"/>
                <a:stretch>
                  <a:fillRect/>
                </a:stretch>
              </p:blipFill>
              <p:spPr>
                <a:xfrm>
                  <a:off x="5224824" y="5167344"/>
                  <a:ext cx="131760" cy="125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72">
              <p14:nvContentPartPr>
                <p14:cNvPr id="538" name="잉크 537">
                  <a:extLst>
                    <a:ext uri="{FF2B5EF4-FFF2-40B4-BE49-F238E27FC236}">
                      <a16:creationId xmlns:a16="http://schemas.microsoft.com/office/drawing/2014/main" id="{36C64C7B-FCD3-4337-8BF3-3ACE2F0F01E2}"/>
                    </a:ext>
                  </a:extLst>
                </p14:cNvPr>
                <p14:cNvContentPartPr/>
                <p14:nvPr/>
              </p14:nvContentPartPr>
              <p14:xfrm>
                <a:off x="5377824" y="5142144"/>
                <a:ext cx="20160" cy="151560"/>
              </p14:xfrm>
            </p:contentPart>
          </mc:Choice>
          <mc:Fallback>
            <p:pic>
              <p:nvPicPr>
                <p:cNvPr id="538" name="잉크 537">
                  <a:extLst>
                    <a:ext uri="{FF2B5EF4-FFF2-40B4-BE49-F238E27FC236}">
                      <a16:creationId xmlns:a16="http://schemas.microsoft.com/office/drawing/2014/main" id="{36C64C7B-FCD3-4337-8BF3-3ACE2F0F01E2}"/>
                    </a:ext>
                  </a:extLst>
                </p:cNvPr>
                <p:cNvPicPr/>
                <p:nvPr/>
              </p:nvPicPr>
              <p:blipFill>
                <a:blip r:embed="rId973"/>
                <a:stretch>
                  <a:fillRect/>
                </a:stretch>
              </p:blipFill>
              <p:spPr>
                <a:xfrm>
                  <a:off x="5371704" y="5136024"/>
                  <a:ext cx="32400" cy="163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74">
              <p14:nvContentPartPr>
                <p14:cNvPr id="539" name="잉크 538">
                  <a:extLst>
                    <a:ext uri="{FF2B5EF4-FFF2-40B4-BE49-F238E27FC236}">
                      <a16:creationId xmlns:a16="http://schemas.microsoft.com/office/drawing/2014/main" id="{39EB6520-A67E-4A48-AA10-5A9267D18781}"/>
                    </a:ext>
                  </a:extLst>
                </p14:cNvPr>
                <p14:cNvContentPartPr/>
                <p14:nvPr/>
              </p14:nvContentPartPr>
              <p14:xfrm>
                <a:off x="5410224" y="5222064"/>
                <a:ext cx="83160" cy="27720"/>
              </p14:xfrm>
            </p:contentPart>
          </mc:Choice>
          <mc:Fallback>
            <p:pic>
              <p:nvPicPr>
                <p:cNvPr id="539" name="잉크 538">
                  <a:extLst>
                    <a:ext uri="{FF2B5EF4-FFF2-40B4-BE49-F238E27FC236}">
                      <a16:creationId xmlns:a16="http://schemas.microsoft.com/office/drawing/2014/main" id="{39EB6520-A67E-4A48-AA10-5A9267D18781}"/>
                    </a:ext>
                  </a:extLst>
                </p:cNvPr>
                <p:cNvPicPr/>
                <p:nvPr/>
              </p:nvPicPr>
              <p:blipFill>
                <a:blip r:embed="rId975"/>
                <a:stretch>
                  <a:fillRect/>
                </a:stretch>
              </p:blipFill>
              <p:spPr>
                <a:xfrm>
                  <a:off x="5404104" y="5215944"/>
                  <a:ext cx="95400" cy="39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76">
              <p14:nvContentPartPr>
                <p14:cNvPr id="540" name="잉크 539">
                  <a:extLst>
                    <a:ext uri="{FF2B5EF4-FFF2-40B4-BE49-F238E27FC236}">
                      <a16:creationId xmlns:a16="http://schemas.microsoft.com/office/drawing/2014/main" id="{F5A39FA9-903B-4CAE-B931-D70B5FAF0771}"/>
                    </a:ext>
                  </a:extLst>
                </p14:cNvPr>
                <p14:cNvContentPartPr/>
                <p14:nvPr/>
              </p14:nvContentPartPr>
              <p14:xfrm>
                <a:off x="5267664" y="5336544"/>
                <a:ext cx="153000" cy="118440"/>
              </p14:xfrm>
            </p:contentPart>
          </mc:Choice>
          <mc:Fallback>
            <p:pic>
              <p:nvPicPr>
                <p:cNvPr id="540" name="잉크 539">
                  <a:extLst>
                    <a:ext uri="{FF2B5EF4-FFF2-40B4-BE49-F238E27FC236}">
                      <a16:creationId xmlns:a16="http://schemas.microsoft.com/office/drawing/2014/main" id="{F5A39FA9-903B-4CAE-B931-D70B5FAF0771}"/>
                    </a:ext>
                  </a:extLst>
                </p:cNvPr>
                <p:cNvPicPr/>
                <p:nvPr/>
              </p:nvPicPr>
              <p:blipFill>
                <a:blip r:embed="rId977"/>
                <a:stretch>
                  <a:fillRect/>
                </a:stretch>
              </p:blipFill>
              <p:spPr>
                <a:xfrm>
                  <a:off x="5261544" y="5330424"/>
                  <a:ext cx="165240" cy="130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78">
              <p14:nvContentPartPr>
                <p14:cNvPr id="541" name="잉크 540">
                  <a:extLst>
                    <a:ext uri="{FF2B5EF4-FFF2-40B4-BE49-F238E27FC236}">
                      <a16:creationId xmlns:a16="http://schemas.microsoft.com/office/drawing/2014/main" id="{D66AD620-75D0-4E7D-98C7-EA29E4998F5D}"/>
                    </a:ext>
                  </a:extLst>
                </p14:cNvPr>
                <p14:cNvContentPartPr/>
                <p14:nvPr/>
              </p14:nvContentPartPr>
              <p14:xfrm>
                <a:off x="5337864" y="5322144"/>
                <a:ext cx="115920" cy="38880"/>
              </p14:xfrm>
            </p:contentPart>
          </mc:Choice>
          <mc:Fallback>
            <p:pic>
              <p:nvPicPr>
                <p:cNvPr id="541" name="잉크 540">
                  <a:extLst>
                    <a:ext uri="{FF2B5EF4-FFF2-40B4-BE49-F238E27FC236}">
                      <a16:creationId xmlns:a16="http://schemas.microsoft.com/office/drawing/2014/main" id="{D66AD620-75D0-4E7D-98C7-EA29E4998F5D}"/>
                    </a:ext>
                  </a:extLst>
                </p:cNvPr>
                <p:cNvPicPr/>
                <p:nvPr/>
              </p:nvPicPr>
              <p:blipFill>
                <a:blip r:embed="rId979"/>
                <a:stretch>
                  <a:fillRect/>
                </a:stretch>
              </p:blipFill>
              <p:spPr>
                <a:xfrm>
                  <a:off x="5331744" y="5316024"/>
                  <a:ext cx="128160" cy="51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80">
              <p14:nvContentPartPr>
                <p14:cNvPr id="542" name="잉크 541">
                  <a:extLst>
                    <a:ext uri="{FF2B5EF4-FFF2-40B4-BE49-F238E27FC236}">
                      <a16:creationId xmlns:a16="http://schemas.microsoft.com/office/drawing/2014/main" id="{3600C3AA-8C69-4222-8F50-14C01FA1A589}"/>
                    </a:ext>
                  </a:extLst>
                </p14:cNvPr>
                <p14:cNvContentPartPr/>
                <p14:nvPr/>
              </p14:nvContentPartPr>
              <p14:xfrm>
                <a:off x="5314104" y="5340504"/>
                <a:ext cx="205200" cy="109080"/>
              </p14:xfrm>
            </p:contentPart>
          </mc:Choice>
          <mc:Fallback>
            <p:pic>
              <p:nvPicPr>
                <p:cNvPr id="542" name="잉크 541">
                  <a:extLst>
                    <a:ext uri="{FF2B5EF4-FFF2-40B4-BE49-F238E27FC236}">
                      <a16:creationId xmlns:a16="http://schemas.microsoft.com/office/drawing/2014/main" id="{3600C3AA-8C69-4222-8F50-14C01FA1A589}"/>
                    </a:ext>
                  </a:extLst>
                </p:cNvPr>
                <p:cNvPicPr/>
                <p:nvPr/>
              </p:nvPicPr>
              <p:blipFill>
                <a:blip r:embed="rId981"/>
                <a:stretch>
                  <a:fillRect/>
                </a:stretch>
              </p:blipFill>
              <p:spPr>
                <a:xfrm>
                  <a:off x="5307984" y="5334384"/>
                  <a:ext cx="217440" cy="121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82">
              <p14:nvContentPartPr>
                <p14:cNvPr id="543" name="잉크 542">
                  <a:extLst>
                    <a:ext uri="{FF2B5EF4-FFF2-40B4-BE49-F238E27FC236}">
                      <a16:creationId xmlns:a16="http://schemas.microsoft.com/office/drawing/2014/main" id="{DFE34E5B-C7B4-4D11-9B1F-E15929F37D9B}"/>
                    </a:ext>
                  </a:extLst>
                </p14:cNvPr>
                <p14:cNvContentPartPr/>
                <p14:nvPr/>
              </p14:nvContentPartPr>
              <p14:xfrm>
                <a:off x="5490504" y="5204784"/>
                <a:ext cx="96840" cy="122040"/>
              </p14:xfrm>
            </p:contentPart>
          </mc:Choice>
          <mc:Fallback>
            <p:pic>
              <p:nvPicPr>
                <p:cNvPr id="543" name="잉크 542">
                  <a:extLst>
                    <a:ext uri="{FF2B5EF4-FFF2-40B4-BE49-F238E27FC236}">
                      <a16:creationId xmlns:a16="http://schemas.microsoft.com/office/drawing/2014/main" id="{DFE34E5B-C7B4-4D11-9B1F-E15929F37D9B}"/>
                    </a:ext>
                  </a:extLst>
                </p:cNvPr>
                <p:cNvPicPr/>
                <p:nvPr/>
              </p:nvPicPr>
              <p:blipFill>
                <a:blip r:embed="rId983"/>
                <a:stretch>
                  <a:fillRect/>
                </a:stretch>
              </p:blipFill>
              <p:spPr>
                <a:xfrm>
                  <a:off x="5484384" y="5198664"/>
                  <a:ext cx="109080" cy="134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84">
              <p14:nvContentPartPr>
                <p14:cNvPr id="544" name="잉크 543">
                  <a:extLst>
                    <a:ext uri="{FF2B5EF4-FFF2-40B4-BE49-F238E27FC236}">
                      <a16:creationId xmlns:a16="http://schemas.microsoft.com/office/drawing/2014/main" id="{60645A87-CCF5-44A9-837B-3D261DB53312}"/>
                    </a:ext>
                  </a:extLst>
                </p14:cNvPr>
                <p14:cNvContentPartPr/>
                <p14:nvPr/>
              </p14:nvContentPartPr>
              <p14:xfrm>
                <a:off x="5611104" y="5142144"/>
                <a:ext cx="21240" cy="194040"/>
              </p14:xfrm>
            </p:contentPart>
          </mc:Choice>
          <mc:Fallback>
            <p:pic>
              <p:nvPicPr>
                <p:cNvPr id="544" name="잉크 543">
                  <a:extLst>
                    <a:ext uri="{FF2B5EF4-FFF2-40B4-BE49-F238E27FC236}">
                      <a16:creationId xmlns:a16="http://schemas.microsoft.com/office/drawing/2014/main" id="{60645A87-CCF5-44A9-837B-3D261DB53312}"/>
                    </a:ext>
                  </a:extLst>
                </p:cNvPr>
                <p:cNvPicPr/>
                <p:nvPr/>
              </p:nvPicPr>
              <p:blipFill>
                <a:blip r:embed="rId985"/>
                <a:stretch>
                  <a:fillRect/>
                </a:stretch>
              </p:blipFill>
              <p:spPr>
                <a:xfrm>
                  <a:off x="5604984" y="5136024"/>
                  <a:ext cx="33480" cy="206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86">
              <p14:nvContentPartPr>
                <p14:cNvPr id="545" name="잉크 544">
                  <a:extLst>
                    <a:ext uri="{FF2B5EF4-FFF2-40B4-BE49-F238E27FC236}">
                      <a16:creationId xmlns:a16="http://schemas.microsoft.com/office/drawing/2014/main" id="{1FEE0596-F5FE-45C5-BBAD-799E5897BA53}"/>
                    </a:ext>
                  </a:extLst>
                </p14:cNvPr>
                <p14:cNvContentPartPr/>
                <p14:nvPr/>
              </p14:nvContentPartPr>
              <p14:xfrm>
                <a:off x="5598504" y="5260944"/>
                <a:ext cx="112680" cy="31320"/>
              </p14:xfrm>
            </p:contentPart>
          </mc:Choice>
          <mc:Fallback>
            <p:pic>
              <p:nvPicPr>
                <p:cNvPr id="545" name="잉크 544">
                  <a:extLst>
                    <a:ext uri="{FF2B5EF4-FFF2-40B4-BE49-F238E27FC236}">
                      <a16:creationId xmlns:a16="http://schemas.microsoft.com/office/drawing/2014/main" id="{1FEE0596-F5FE-45C5-BBAD-799E5897BA53}"/>
                    </a:ext>
                  </a:extLst>
                </p:cNvPr>
                <p:cNvPicPr/>
                <p:nvPr/>
              </p:nvPicPr>
              <p:blipFill>
                <a:blip r:embed="rId987"/>
                <a:stretch>
                  <a:fillRect/>
                </a:stretch>
              </p:blipFill>
              <p:spPr>
                <a:xfrm>
                  <a:off x="5592384" y="5254824"/>
                  <a:ext cx="124920" cy="43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88">
              <p14:nvContentPartPr>
                <p14:cNvPr id="546" name="잉크 545">
                  <a:extLst>
                    <a:ext uri="{FF2B5EF4-FFF2-40B4-BE49-F238E27FC236}">
                      <a16:creationId xmlns:a16="http://schemas.microsoft.com/office/drawing/2014/main" id="{2ADBCC44-C75B-43E9-81AA-0211040D7F09}"/>
                    </a:ext>
                  </a:extLst>
                </p14:cNvPr>
                <p14:cNvContentPartPr/>
                <p14:nvPr/>
              </p14:nvContentPartPr>
              <p14:xfrm>
                <a:off x="5495904" y="5278224"/>
                <a:ext cx="178200" cy="169200"/>
              </p14:xfrm>
            </p:contentPart>
          </mc:Choice>
          <mc:Fallback>
            <p:pic>
              <p:nvPicPr>
                <p:cNvPr id="546" name="잉크 545">
                  <a:extLst>
                    <a:ext uri="{FF2B5EF4-FFF2-40B4-BE49-F238E27FC236}">
                      <a16:creationId xmlns:a16="http://schemas.microsoft.com/office/drawing/2014/main" id="{2ADBCC44-C75B-43E9-81AA-0211040D7F09}"/>
                    </a:ext>
                  </a:extLst>
                </p:cNvPr>
                <p:cNvPicPr/>
                <p:nvPr/>
              </p:nvPicPr>
              <p:blipFill>
                <a:blip r:embed="rId989"/>
                <a:stretch>
                  <a:fillRect/>
                </a:stretch>
              </p:blipFill>
              <p:spPr>
                <a:xfrm>
                  <a:off x="5489784" y="5272104"/>
                  <a:ext cx="190440" cy="181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90">
              <p14:nvContentPartPr>
                <p14:cNvPr id="547" name="잉크 546">
                  <a:extLst>
                    <a:ext uri="{FF2B5EF4-FFF2-40B4-BE49-F238E27FC236}">
                      <a16:creationId xmlns:a16="http://schemas.microsoft.com/office/drawing/2014/main" id="{EA51A330-FE30-421F-A119-22E67CA69A98}"/>
                    </a:ext>
                  </a:extLst>
                </p14:cNvPr>
                <p14:cNvContentPartPr/>
                <p14:nvPr/>
              </p14:nvContentPartPr>
              <p14:xfrm>
                <a:off x="5544504" y="5355984"/>
                <a:ext cx="96480" cy="42120"/>
              </p14:xfrm>
            </p:contentPart>
          </mc:Choice>
          <mc:Fallback>
            <p:pic>
              <p:nvPicPr>
                <p:cNvPr id="547" name="잉크 546">
                  <a:extLst>
                    <a:ext uri="{FF2B5EF4-FFF2-40B4-BE49-F238E27FC236}">
                      <a16:creationId xmlns:a16="http://schemas.microsoft.com/office/drawing/2014/main" id="{EA51A330-FE30-421F-A119-22E67CA69A98}"/>
                    </a:ext>
                  </a:extLst>
                </p:cNvPr>
                <p:cNvPicPr/>
                <p:nvPr/>
              </p:nvPicPr>
              <p:blipFill>
                <a:blip r:embed="rId991"/>
                <a:stretch>
                  <a:fillRect/>
                </a:stretch>
              </p:blipFill>
              <p:spPr>
                <a:xfrm>
                  <a:off x="5538384" y="5349864"/>
                  <a:ext cx="108720" cy="54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92">
              <p14:nvContentPartPr>
                <p14:cNvPr id="548" name="잉크 547">
                  <a:extLst>
                    <a:ext uri="{FF2B5EF4-FFF2-40B4-BE49-F238E27FC236}">
                      <a16:creationId xmlns:a16="http://schemas.microsoft.com/office/drawing/2014/main" id="{479E0FAB-D0DB-46CA-AFCE-6A69817475C9}"/>
                    </a:ext>
                  </a:extLst>
                </p14:cNvPr>
                <p14:cNvContentPartPr/>
                <p14:nvPr/>
              </p14:nvContentPartPr>
              <p14:xfrm>
                <a:off x="5571144" y="5354904"/>
                <a:ext cx="153720" cy="94680"/>
              </p14:xfrm>
            </p:contentPart>
          </mc:Choice>
          <mc:Fallback>
            <p:pic>
              <p:nvPicPr>
                <p:cNvPr id="548" name="잉크 547">
                  <a:extLst>
                    <a:ext uri="{FF2B5EF4-FFF2-40B4-BE49-F238E27FC236}">
                      <a16:creationId xmlns:a16="http://schemas.microsoft.com/office/drawing/2014/main" id="{479E0FAB-D0DB-46CA-AFCE-6A69817475C9}"/>
                    </a:ext>
                  </a:extLst>
                </p:cNvPr>
                <p:cNvPicPr/>
                <p:nvPr/>
              </p:nvPicPr>
              <p:blipFill>
                <a:blip r:embed="rId993"/>
                <a:stretch>
                  <a:fillRect/>
                </a:stretch>
              </p:blipFill>
              <p:spPr>
                <a:xfrm>
                  <a:off x="5565024" y="5348784"/>
                  <a:ext cx="165960" cy="106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94">
              <p14:nvContentPartPr>
                <p14:cNvPr id="549" name="잉크 548">
                  <a:extLst>
                    <a:ext uri="{FF2B5EF4-FFF2-40B4-BE49-F238E27FC236}">
                      <a16:creationId xmlns:a16="http://schemas.microsoft.com/office/drawing/2014/main" id="{53822664-2052-411A-AA15-0F3828D46216}"/>
                    </a:ext>
                  </a:extLst>
                </p14:cNvPr>
                <p14:cNvContentPartPr/>
                <p14:nvPr/>
              </p14:nvContentPartPr>
              <p14:xfrm>
                <a:off x="5698584" y="5228544"/>
                <a:ext cx="144360" cy="15480"/>
              </p14:xfrm>
            </p:contentPart>
          </mc:Choice>
          <mc:Fallback>
            <p:pic>
              <p:nvPicPr>
                <p:cNvPr id="549" name="잉크 548">
                  <a:extLst>
                    <a:ext uri="{FF2B5EF4-FFF2-40B4-BE49-F238E27FC236}">
                      <a16:creationId xmlns:a16="http://schemas.microsoft.com/office/drawing/2014/main" id="{53822664-2052-411A-AA15-0F3828D46216}"/>
                    </a:ext>
                  </a:extLst>
                </p:cNvPr>
                <p:cNvPicPr/>
                <p:nvPr/>
              </p:nvPicPr>
              <p:blipFill>
                <a:blip r:embed="rId995"/>
                <a:stretch>
                  <a:fillRect/>
                </a:stretch>
              </p:blipFill>
              <p:spPr>
                <a:xfrm>
                  <a:off x="5692464" y="5222424"/>
                  <a:ext cx="156600" cy="27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96">
              <p14:nvContentPartPr>
                <p14:cNvPr id="550" name="잉크 549">
                  <a:extLst>
                    <a:ext uri="{FF2B5EF4-FFF2-40B4-BE49-F238E27FC236}">
                      <a16:creationId xmlns:a16="http://schemas.microsoft.com/office/drawing/2014/main" id="{9C241C1E-4D44-404A-90FD-432F83CAABA7}"/>
                    </a:ext>
                  </a:extLst>
                </p14:cNvPr>
                <p14:cNvContentPartPr/>
                <p14:nvPr/>
              </p14:nvContentPartPr>
              <p14:xfrm>
                <a:off x="5702544" y="5241864"/>
                <a:ext cx="148680" cy="129960"/>
              </p14:xfrm>
            </p:contentPart>
          </mc:Choice>
          <mc:Fallback>
            <p:pic>
              <p:nvPicPr>
                <p:cNvPr id="550" name="잉크 549">
                  <a:extLst>
                    <a:ext uri="{FF2B5EF4-FFF2-40B4-BE49-F238E27FC236}">
                      <a16:creationId xmlns:a16="http://schemas.microsoft.com/office/drawing/2014/main" id="{9C241C1E-4D44-404A-90FD-432F83CAABA7}"/>
                    </a:ext>
                  </a:extLst>
                </p:cNvPr>
                <p:cNvPicPr/>
                <p:nvPr/>
              </p:nvPicPr>
              <p:blipFill>
                <a:blip r:embed="rId997"/>
                <a:stretch>
                  <a:fillRect/>
                </a:stretch>
              </p:blipFill>
              <p:spPr>
                <a:xfrm>
                  <a:off x="5696424" y="5235744"/>
                  <a:ext cx="160920" cy="142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98">
              <p14:nvContentPartPr>
                <p14:cNvPr id="551" name="잉크 550">
                  <a:extLst>
                    <a:ext uri="{FF2B5EF4-FFF2-40B4-BE49-F238E27FC236}">
                      <a16:creationId xmlns:a16="http://schemas.microsoft.com/office/drawing/2014/main" id="{465190C1-295F-4C0D-BD65-700B69BA685E}"/>
                    </a:ext>
                  </a:extLst>
                </p14:cNvPr>
                <p14:cNvContentPartPr/>
                <p14:nvPr/>
              </p14:nvContentPartPr>
              <p14:xfrm>
                <a:off x="5862744" y="5151144"/>
                <a:ext cx="23400" cy="246240"/>
              </p14:xfrm>
            </p:contentPart>
          </mc:Choice>
          <mc:Fallback>
            <p:pic>
              <p:nvPicPr>
                <p:cNvPr id="551" name="잉크 550">
                  <a:extLst>
                    <a:ext uri="{FF2B5EF4-FFF2-40B4-BE49-F238E27FC236}">
                      <a16:creationId xmlns:a16="http://schemas.microsoft.com/office/drawing/2014/main" id="{465190C1-295F-4C0D-BD65-700B69BA685E}"/>
                    </a:ext>
                  </a:extLst>
                </p:cNvPr>
                <p:cNvPicPr/>
                <p:nvPr/>
              </p:nvPicPr>
              <p:blipFill>
                <a:blip r:embed="rId999"/>
                <a:stretch>
                  <a:fillRect/>
                </a:stretch>
              </p:blipFill>
              <p:spPr>
                <a:xfrm>
                  <a:off x="5856624" y="5145024"/>
                  <a:ext cx="35640" cy="258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00">
              <p14:nvContentPartPr>
                <p14:cNvPr id="552" name="잉크 551">
                  <a:extLst>
                    <a:ext uri="{FF2B5EF4-FFF2-40B4-BE49-F238E27FC236}">
                      <a16:creationId xmlns:a16="http://schemas.microsoft.com/office/drawing/2014/main" id="{E16CC85C-935B-4FA9-9404-85FE3C79F3E4}"/>
                    </a:ext>
                  </a:extLst>
                </p14:cNvPr>
                <p14:cNvContentPartPr/>
                <p14:nvPr/>
              </p14:nvContentPartPr>
              <p14:xfrm>
                <a:off x="5878944" y="5249424"/>
                <a:ext cx="77400" cy="14760"/>
              </p14:xfrm>
            </p:contentPart>
          </mc:Choice>
          <mc:Fallback>
            <p:pic>
              <p:nvPicPr>
                <p:cNvPr id="552" name="잉크 551">
                  <a:extLst>
                    <a:ext uri="{FF2B5EF4-FFF2-40B4-BE49-F238E27FC236}">
                      <a16:creationId xmlns:a16="http://schemas.microsoft.com/office/drawing/2014/main" id="{E16CC85C-935B-4FA9-9404-85FE3C79F3E4}"/>
                    </a:ext>
                  </a:extLst>
                </p:cNvPr>
                <p:cNvPicPr/>
                <p:nvPr/>
              </p:nvPicPr>
              <p:blipFill>
                <a:blip r:embed="rId1001"/>
                <a:stretch>
                  <a:fillRect/>
                </a:stretch>
              </p:blipFill>
              <p:spPr>
                <a:xfrm>
                  <a:off x="5872824" y="5243304"/>
                  <a:ext cx="89640" cy="27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02">
              <p14:nvContentPartPr>
                <p14:cNvPr id="553" name="잉크 552">
                  <a:extLst>
                    <a:ext uri="{FF2B5EF4-FFF2-40B4-BE49-F238E27FC236}">
                      <a16:creationId xmlns:a16="http://schemas.microsoft.com/office/drawing/2014/main" id="{0CCC02DB-5FBF-4145-97AA-27E960A23D71}"/>
                    </a:ext>
                  </a:extLst>
                </p14:cNvPr>
                <p14:cNvContentPartPr/>
                <p14:nvPr/>
              </p14:nvContentPartPr>
              <p14:xfrm>
                <a:off x="5938704" y="5150424"/>
                <a:ext cx="37440" cy="146160"/>
              </p14:xfrm>
            </p:contentPart>
          </mc:Choice>
          <mc:Fallback>
            <p:pic>
              <p:nvPicPr>
                <p:cNvPr id="553" name="잉크 552">
                  <a:extLst>
                    <a:ext uri="{FF2B5EF4-FFF2-40B4-BE49-F238E27FC236}">
                      <a16:creationId xmlns:a16="http://schemas.microsoft.com/office/drawing/2014/main" id="{0CCC02DB-5FBF-4145-97AA-27E960A23D71}"/>
                    </a:ext>
                  </a:extLst>
                </p:cNvPr>
                <p:cNvPicPr/>
                <p:nvPr/>
              </p:nvPicPr>
              <p:blipFill>
                <a:blip r:embed="rId1003"/>
                <a:stretch>
                  <a:fillRect/>
                </a:stretch>
              </p:blipFill>
              <p:spPr>
                <a:xfrm>
                  <a:off x="5932584" y="5144304"/>
                  <a:ext cx="49680" cy="158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04">
              <p14:nvContentPartPr>
                <p14:cNvPr id="554" name="잉크 553">
                  <a:extLst>
                    <a:ext uri="{FF2B5EF4-FFF2-40B4-BE49-F238E27FC236}">
                      <a16:creationId xmlns:a16="http://schemas.microsoft.com/office/drawing/2014/main" id="{7E32CD20-A42E-4553-A1D4-03CCDB9761E7}"/>
                    </a:ext>
                  </a:extLst>
                </p14:cNvPr>
                <p14:cNvContentPartPr/>
                <p14:nvPr/>
              </p14:nvContentPartPr>
              <p14:xfrm>
                <a:off x="5967864" y="5154024"/>
                <a:ext cx="93960" cy="145080"/>
              </p14:xfrm>
            </p:contentPart>
          </mc:Choice>
          <mc:Fallback>
            <p:pic>
              <p:nvPicPr>
                <p:cNvPr id="554" name="잉크 553">
                  <a:extLst>
                    <a:ext uri="{FF2B5EF4-FFF2-40B4-BE49-F238E27FC236}">
                      <a16:creationId xmlns:a16="http://schemas.microsoft.com/office/drawing/2014/main" id="{7E32CD20-A42E-4553-A1D4-03CCDB9761E7}"/>
                    </a:ext>
                  </a:extLst>
                </p:cNvPr>
                <p:cNvPicPr/>
                <p:nvPr/>
              </p:nvPicPr>
              <p:blipFill>
                <a:blip r:embed="rId1005"/>
                <a:stretch>
                  <a:fillRect/>
                </a:stretch>
              </p:blipFill>
              <p:spPr>
                <a:xfrm>
                  <a:off x="5961744" y="5147904"/>
                  <a:ext cx="106200" cy="157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06">
              <p14:nvContentPartPr>
                <p14:cNvPr id="555" name="잉크 554">
                  <a:extLst>
                    <a:ext uri="{FF2B5EF4-FFF2-40B4-BE49-F238E27FC236}">
                      <a16:creationId xmlns:a16="http://schemas.microsoft.com/office/drawing/2014/main" id="{C8804F44-3F85-4E58-8BB4-4B451E7B7966}"/>
                    </a:ext>
                  </a:extLst>
                </p14:cNvPr>
                <p14:cNvContentPartPr/>
                <p14:nvPr/>
              </p14:nvContentPartPr>
              <p14:xfrm>
                <a:off x="6029424" y="5175264"/>
                <a:ext cx="151920" cy="78480"/>
              </p14:xfrm>
            </p:contentPart>
          </mc:Choice>
          <mc:Fallback>
            <p:pic>
              <p:nvPicPr>
                <p:cNvPr id="555" name="잉크 554">
                  <a:extLst>
                    <a:ext uri="{FF2B5EF4-FFF2-40B4-BE49-F238E27FC236}">
                      <a16:creationId xmlns:a16="http://schemas.microsoft.com/office/drawing/2014/main" id="{C8804F44-3F85-4E58-8BB4-4B451E7B7966}"/>
                    </a:ext>
                  </a:extLst>
                </p:cNvPr>
                <p:cNvPicPr/>
                <p:nvPr/>
              </p:nvPicPr>
              <p:blipFill>
                <a:blip r:embed="rId1007"/>
                <a:stretch>
                  <a:fillRect/>
                </a:stretch>
              </p:blipFill>
              <p:spPr>
                <a:xfrm>
                  <a:off x="6023304" y="5169144"/>
                  <a:ext cx="164160" cy="90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08">
              <p14:nvContentPartPr>
                <p14:cNvPr id="556" name="잉크 555">
                  <a:extLst>
                    <a:ext uri="{FF2B5EF4-FFF2-40B4-BE49-F238E27FC236}">
                      <a16:creationId xmlns:a16="http://schemas.microsoft.com/office/drawing/2014/main" id="{3FF98570-5103-4340-85A8-C10405B557CE}"/>
                    </a:ext>
                  </a:extLst>
                </p14:cNvPr>
                <p14:cNvContentPartPr/>
                <p14:nvPr/>
              </p14:nvContentPartPr>
              <p14:xfrm>
                <a:off x="6062904" y="5244384"/>
                <a:ext cx="91080" cy="15840"/>
              </p14:xfrm>
            </p:contentPart>
          </mc:Choice>
          <mc:Fallback>
            <p:pic>
              <p:nvPicPr>
                <p:cNvPr id="556" name="잉크 555">
                  <a:extLst>
                    <a:ext uri="{FF2B5EF4-FFF2-40B4-BE49-F238E27FC236}">
                      <a16:creationId xmlns:a16="http://schemas.microsoft.com/office/drawing/2014/main" id="{3FF98570-5103-4340-85A8-C10405B557CE}"/>
                    </a:ext>
                  </a:extLst>
                </p:cNvPr>
                <p:cNvPicPr/>
                <p:nvPr/>
              </p:nvPicPr>
              <p:blipFill>
                <a:blip r:embed="rId1009"/>
                <a:stretch>
                  <a:fillRect/>
                </a:stretch>
              </p:blipFill>
              <p:spPr>
                <a:xfrm>
                  <a:off x="6056784" y="5238264"/>
                  <a:ext cx="103320" cy="28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10">
              <p14:nvContentPartPr>
                <p14:cNvPr id="557" name="잉크 556">
                  <a:extLst>
                    <a:ext uri="{FF2B5EF4-FFF2-40B4-BE49-F238E27FC236}">
                      <a16:creationId xmlns:a16="http://schemas.microsoft.com/office/drawing/2014/main" id="{188933F7-275B-4B52-81E1-4643CC377540}"/>
                    </a:ext>
                  </a:extLst>
                </p14:cNvPr>
                <p14:cNvContentPartPr/>
                <p14:nvPr/>
              </p14:nvContentPartPr>
              <p14:xfrm>
                <a:off x="6151824" y="5176704"/>
                <a:ext cx="18720" cy="138240"/>
              </p14:xfrm>
            </p:contentPart>
          </mc:Choice>
          <mc:Fallback>
            <p:pic>
              <p:nvPicPr>
                <p:cNvPr id="557" name="잉크 556">
                  <a:extLst>
                    <a:ext uri="{FF2B5EF4-FFF2-40B4-BE49-F238E27FC236}">
                      <a16:creationId xmlns:a16="http://schemas.microsoft.com/office/drawing/2014/main" id="{188933F7-275B-4B52-81E1-4643CC377540}"/>
                    </a:ext>
                  </a:extLst>
                </p:cNvPr>
                <p:cNvPicPr/>
                <p:nvPr/>
              </p:nvPicPr>
              <p:blipFill>
                <a:blip r:embed="rId1011"/>
                <a:stretch>
                  <a:fillRect/>
                </a:stretch>
              </p:blipFill>
              <p:spPr>
                <a:xfrm>
                  <a:off x="6145704" y="5170584"/>
                  <a:ext cx="30960" cy="150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12">
              <p14:nvContentPartPr>
                <p14:cNvPr id="558" name="잉크 557">
                  <a:extLst>
                    <a:ext uri="{FF2B5EF4-FFF2-40B4-BE49-F238E27FC236}">
                      <a16:creationId xmlns:a16="http://schemas.microsoft.com/office/drawing/2014/main" id="{0A7E8C9F-1651-4F86-BEE6-454EFE843AFB}"/>
                    </a:ext>
                  </a:extLst>
                </p14:cNvPr>
                <p14:cNvContentPartPr/>
                <p14:nvPr/>
              </p14:nvContentPartPr>
              <p14:xfrm>
                <a:off x="6025464" y="5313864"/>
                <a:ext cx="173880" cy="116280"/>
              </p14:xfrm>
            </p:contentPart>
          </mc:Choice>
          <mc:Fallback>
            <p:pic>
              <p:nvPicPr>
                <p:cNvPr id="558" name="잉크 557">
                  <a:extLst>
                    <a:ext uri="{FF2B5EF4-FFF2-40B4-BE49-F238E27FC236}">
                      <a16:creationId xmlns:a16="http://schemas.microsoft.com/office/drawing/2014/main" id="{0A7E8C9F-1651-4F86-BEE6-454EFE843AFB}"/>
                    </a:ext>
                  </a:extLst>
                </p:cNvPr>
                <p:cNvPicPr/>
                <p:nvPr/>
              </p:nvPicPr>
              <p:blipFill>
                <a:blip r:embed="rId1013"/>
                <a:stretch>
                  <a:fillRect/>
                </a:stretch>
              </p:blipFill>
              <p:spPr>
                <a:xfrm>
                  <a:off x="6019344" y="5307744"/>
                  <a:ext cx="186120" cy="128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14">
              <p14:nvContentPartPr>
                <p14:cNvPr id="559" name="잉크 558">
                  <a:extLst>
                    <a:ext uri="{FF2B5EF4-FFF2-40B4-BE49-F238E27FC236}">
                      <a16:creationId xmlns:a16="http://schemas.microsoft.com/office/drawing/2014/main" id="{0A99AEEA-B11D-4623-B8BB-A17CA7120C65}"/>
                    </a:ext>
                  </a:extLst>
                </p14:cNvPr>
                <p14:cNvContentPartPr/>
                <p14:nvPr/>
              </p14:nvContentPartPr>
              <p14:xfrm>
                <a:off x="6366384" y="5155464"/>
                <a:ext cx="162000" cy="252720"/>
              </p14:xfrm>
            </p:contentPart>
          </mc:Choice>
          <mc:Fallback>
            <p:pic>
              <p:nvPicPr>
                <p:cNvPr id="559" name="잉크 558">
                  <a:extLst>
                    <a:ext uri="{FF2B5EF4-FFF2-40B4-BE49-F238E27FC236}">
                      <a16:creationId xmlns:a16="http://schemas.microsoft.com/office/drawing/2014/main" id="{0A99AEEA-B11D-4623-B8BB-A17CA7120C65}"/>
                    </a:ext>
                  </a:extLst>
                </p:cNvPr>
                <p:cNvPicPr/>
                <p:nvPr/>
              </p:nvPicPr>
              <p:blipFill>
                <a:blip r:embed="rId1015"/>
                <a:stretch>
                  <a:fillRect/>
                </a:stretch>
              </p:blipFill>
              <p:spPr>
                <a:xfrm>
                  <a:off x="6360264" y="5149344"/>
                  <a:ext cx="174240" cy="264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16">
              <p14:nvContentPartPr>
                <p14:cNvPr id="560" name="잉크 559">
                  <a:extLst>
                    <a:ext uri="{FF2B5EF4-FFF2-40B4-BE49-F238E27FC236}">
                      <a16:creationId xmlns:a16="http://schemas.microsoft.com/office/drawing/2014/main" id="{446AA6AF-56A0-4343-A78B-614D2F205F3F}"/>
                    </a:ext>
                  </a:extLst>
                </p14:cNvPr>
                <p14:cNvContentPartPr/>
                <p14:nvPr/>
              </p14:nvContentPartPr>
              <p14:xfrm>
                <a:off x="6378264" y="5210904"/>
                <a:ext cx="110520" cy="140400"/>
              </p14:xfrm>
            </p:contentPart>
          </mc:Choice>
          <mc:Fallback>
            <p:pic>
              <p:nvPicPr>
                <p:cNvPr id="560" name="잉크 559">
                  <a:extLst>
                    <a:ext uri="{FF2B5EF4-FFF2-40B4-BE49-F238E27FC236}">
                      <a16:creationId xmlns:a16="http://schemas.microsoft.com/office/drawing/2014/main" id="{446AA6AF-56A0-4343-A78B-614D2F205F3F}"/>
                    </a:ext>
                  </a:extLst>
                </p:cNvPr>
                <p:cNvPicPr/>
                <p:nvPr/>
              </p:nvPicPr>
              <p:blipFill>
                <a:blip r:embed="rId1017"/>
                <a:stretch>
                  <a:fillRect/>
                </a:stretch>
              </p:blipFill>
              <p:spPr>
                <a:xfrm>
                  <a:off x="6372144" y="5204784"/>
                  <a:ext cx="122760" cy="152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18">
              <p14:nvContentPartPr>
                <p14:cNvPr id="561" name="잉크 560">
                  <a:extLst>
                    <a:ext uri="{FF2B5EF4-FFF2-40B4-BE49-F238E27FC236}">
                      <a16:creationId xmlns:a16="http://schemas.microsoft.com/office/drawing/2014/main" id="{4BDF9E53-BF14-4A2C-8553-5E2DA977A997}"/>
                    </a:ext>
                  </a:extLst>
                </p14:cNvPr>
                <p14:cNvContentPartPr/>
                <p14:nvPr/>
              </p14:nvContentPartPr>
              <p14:xfrm>
                <a:off x="6310944" y="5297304"/>
                <a:ext cx="231120" cy="20160"/>
              </p14:xfrm>
            </p:contentPart>
          </mc:Choice>
          <mc:Fallback>
            <p:pic>
              <p:nvPicPr>
                <p:cNvPr id="561" name="잉크 560">
                  <a:extLst>
                    <a:ext uri="{FF2B5EF4-FFF2-40B4-BE49-F238E27FC236}">
                      <a16:creationId xmlns:a16="http://schemas.microsoft.com/office/drawing/2014/main" id="{4BDF9E53-BF14-4A2C-8553-5E2DA977A997}"/>
                    </a:ext>
                  </a:extLst>
                </p:cNvPr>
                <p:cNvPicPr/>
                <p:nvPr/>
              </p:nvPicPr>
              <p:blipFill>
                <a:blip r:embed="rId1019"/>
                <a:stretch>
                  <a:fillRect/>
                </a:stretch>
              </p:blipFill>
              <p:spPr>
                <a:xfrm>
                  <a:off x="6304824" y="5291184"/>
                  <a:ext cx="243360" cy="32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20">
              <p14:nvContentPartPr>
                <p14:cNvPr id="563" name="잉크 562">
                  <a:extLst>
                    <a:ext uri="{FF2B5EF4-FFF2-40B4-BE49-F238E27FC236}">
                      <a16:creationId xmlns:a16="http://schemas.microsoft.com/office/drawing/2014/main" id="{1DEC2662-0913-4B24-99C3-D692F998CBA3}"/>
                    </a:ext>
                  </a:extLst>
                </p14:cNvPr>
                <p14:cNvContentPartPr/>
                <p14:nvPr/>
              </p14:nvContentPartPr>
              <p14:xfrm>
                <a:off x="6080904" y="5390184"/>
                <a:ext cx="209880" cy="239400"/>
              </p14:xfrm>
            </p:contentPart>
          </mc:Choice>
          <mc:Fallback>
            <p:pic>
              <p:nvPicPr>
                <p:cNvPr id="563" name="잉크 562">
                  <a:extLst>
                    <a:ext uri="{FF2B5EF4-FFF2-40B4-BE49-F238E27FC236}">
                      <a16:creationId xmlns:a16="http://schemas.microsoft.com/office/drawing/2014/main" id="{1DEC2662-0913-4B24-99C3-D692F998CBA3}"/>
                    </a:ext>
                  </a:extLst>
                </p:cNvPr>
                <p:cNvPicPr/>
                <p:nvPr/>
              </p:nvPicPr>
              <p:blipFill>
                <a:blip r:embed="rId1021"/>
                <a:stretch>
                  <a:fillRect/>
                </a:stretch>
              </p:blipFill>
              <p:spPr>
                <a:xfrm>
                  <a:off x="6074784" y="5384064"/>
                  <a:ext cx="222120" cy="251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22">
              <p14:nvContentPartPr>
                <p14:cNvPr id="564" name="잉크 563">
                  <a:extLst>
                    <a:ext uri="{FF2B5EF4-FFF2-40B4-BE49-F238E27FC236}">
                      <a16:creationId xmlns:a16="http://schemas.microsoft.com/office/drawing/2014/main" id="{429EB725-C3E0-45CE-9581-F9486AD753B3}"/>
                    </a:ext>
                  </a:extLst>
                </p14:cNvPr>
                <p14:cNvContentPartPr/>
                <p14:nvPr/>
              </p14:nvContentPartPr>
              <p14:xfrm>
                <a:off x="6266304" y="5443104"/>
                <a:ext cx="226800" cy="67320"/>
              </p14:xfrm>
            </p:contentPart>
          </mc:Choice>
          <mc:Fallback>
            <p:pic>
              <p:nvPicPr>
                <p:cNvPr id="564" name="잉크 563">
                  <a:extLst>
                    <a:ext uri="{FF2B5EF4-FFF2-40B4-BE49-F238E27FC236}">
                      <a16:creationId xmlns:a16="http://schemas.microsoft.com/office/drawing/2014/main" id="{429EB725-C3E0-45CE-9581-F9486AD753B3}"/>
                    </a:ext>
                  </a:extLst>
                </p:cNvPr>
                <p:cNvPicPr/>
                <p:nvPr/>
              </p:nvPicPr>
              <p:blipFill>
                <a:blip r:embed="rId1023"/>
                <a:stretch>
                  <a:fillRect/>
                </a:stretch>
              </p:blipFill>
              <p:spPr>
                <a:xfrm>
                  <a:off x="6260184" y="5436984"/>
                  <a:ext cx="239040" cy="79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24">
              <p14:nvContentPartPr>
                <p14:cNvPr id="565" name="잉크 564">
                  <a:extLst>
                    <a:ext uri="{FF2B5EF4-FFF2-40B4-BE49-F238E27FC236}">
                      <a16:creationId xmlns:a16="http://schemas.microsoft.com/office/drawing/2014/main" id="{772B1AA6-B8D7-414E-8A24-5B0D05C2B229}"/>
                    </a:ext>
                  </a:extLst>
                </p14:cNvPr>
                <p14:cNvContentPartPr/>
                <p14:nvPr/>
              </p14:nvContentPartPr>
              <p14:xfrm>
                <a:off x="6170544" y="5600424"/>
                <a:ext cx="140760" cy="33840"/>
              </p14:xfrm>
            </p:contentPart>
          </mc:Choice>
          <mc:Fallback>
            <p:pic>
              <p:nvPicPr>
                <p:cNvPr id="565" name="잉크 564">
                  <a:extLst>
                    <a:ext uri="{FF2B5EF4-FFF2-40B4-BE49-F238E27FC236}">
                      <a16:creationId xmlns:a16="http://schemas.microsoft.com/office/drawing/2014/main" id="{772B1AA6-B8D7-414E-8A24-5B0D05C2B229}"/>
                    </a:ext>
                  </a:extLst>
                </p:cNvPr>
                <p:cNvPicPr/>
                <p:nvPr/>
              </p:nvPicPr>
              <p:blipFill>
                <a:blip r:embed="rId1025"/>
                <a:stretch>
                  <a:fillRect/>
                </a:stretch>
              </p:blipFill>
              <p:spPr>
                <a:xfrm>
                  <a:off x="6164424" y="5594304"/>
                  <a:ext cx="153000" cy="46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26">
              <p14:nvContentPartPr>
                <p14:cNvPr id="566" name="잉크 565">
                  <a:extLst>
                    <a:ext uri="{FF2B5EF4-FFF2-40B4-BE49-F238E27FC236}">
                      <a16:creationId xmlns:a16="http://schemas.microsoft.com/office/drawing/2014/main" id="{DF93360F-BE05-4449-BF0F-00E7A109F0ED}"/>
                    </a:ext>
                  </a:extLst>
                </p14:cNvPr>
                <p14:cNvContentPartPr/>
                <p14:nvPr/>
              </p14:nvContentPartPr>
              <p14:xfrm>
                <a:off x="6189624" y="5596104"/>
                <a:ext cx="120960" cy="104400"/>
              </p14:xfrm>
            </p:contentPart>
          </mc:Choice>
          <mc:Fallback>
            <p:pic>
              <p:nvPicPr>
                <p:cNvPr id="566" name="잉크 565">
                  <a:extLst>
                    <a:ext uri="{FF2B5EF4-FFF2-40B4-BE49-F238E27FC236}">
                      <a16:creationId xmlns:a16="http://schemas.microsoft.com/office/drawing/2014/main" id="{DF93360F-BE05-4449-BF0F-00E7A109F0ED}"/>
                    </a:ext>
                  </a:extLst>
                </p:cNvPr>
                <p:cNvPicPr/>
                <p:nvPr/>
              </p:nvPicPr>
              <p:blipFill>
                <a:blip r:embed="rId1027"/>
                <a:stretch>
                  <a:fillRect/>
                </a:stretch>
              </p:blipFill>
              <p:spPr>
                <a:xfrm>
                  <a:off x="6183504" y="5589984"/>
                  <a:ext cx="133200" cy="116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28">
              <p14:nvContentPartPr>
                <p14:cNvPr id="567" name="잉크 566">
                  <a:extLst>
                    <a:ext uri="{FF2B5EF4-FFF2-40B4-BE49-F238E27FC236}">
                      <a16:creationId xmlns:a16="http://schemas.microsoft.com/office/drawing/2014/main" id="{C9EAC0F9-3A75-4622-8CCD-9452A04EC4ED}"/>
                    </a:ext>
                  </a:extLst>
                </p14:cNvPr>
                <p14:cNvContentPartPr/>
                <p14:nvPr/>
              </p14:nvContentPartPr>
              <p14:xfrm>
                <a:off x="6153984" y="5736864"/>
                <a:ext cx="121680" cy="32400"/>
              </p14:xfrm>
            </p:contentPart>
          </mc:Choice>
          <mc:Fallback>
            <p:pic>
              <p:nvPicPr>
                <p:cNvPr id="567" name="잉크 566">
                  <a:extLst>
                    <a:ext uri="{FF2B5EF4-FFF2-40B4-BE49-F238E27FC236}">
                      <a16:creationId xmlns:a16="http://schemas.microsoft.com/office/drawing/2014/main" id="{C9EAC0F9-3A75-4622-8CCD-9452A04EC4ED}"/>
                    </a:ext>
                  </a:extLst>
                </p:cNvPr>
                <p:cNvPicPr/>
                <p:nvPr/>
              </p:nvPicPr>
              <p:blipFill>
                <a:blip r:embed="rId1029"/>
                <a:stretch>
                  <a:fillRect/>
                </a:stretch>
              </p:blipFill>
              <p:spPr>
                <a:xfrm>
                  <a:off x="6147864" y="5730744"/>
                  <a:ext cx="133920" cy="44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30">
              <p14:nvContentPartPr>
                <p14:cNvPr id="568" name="잉크 567">
                  <a:extLst>
                    <a:ext uri="{FF2B5EF4-FFF2-40B4-BE49-F238E27FC236}">
                      <a16:creationId xmlns:a16="http://schemas.microsoft.com/office/drawing/2014/main" id="{58DE910E-8BFB-4C89-A4E2-C6887DEA8786}"/>
                    </a:ext>
                  </a:extLst>
                </p14:cNvPr>
                <p14:cNvContentPartPr/>
                <p14:nvPr/>
              </p14:nvContentPartPr>
              <p14:xfrm>
                <a:off x="6244344" y="5734704"/>
                <a:ext cx="29160" cy="87480"/>
              </p14:xfrm>
            </p:contentPart>
          </mc:Choice>
          <mc:Fallback>
            <p:pic>
              <p:nvPicPr>
                <p:cNvPr id="568" name="잉크 567">
                  <a:extLst>
                    <a:ext uri="{FF2B5EF4-FFF2-40B4-BE49-F238E27FC236}">
                      <a16:creationId xmlns:a16="http://schemas.microsoft.com/office/drawing/2014/main" id="{58DE910E-8BFB-4C89-A4E2-C6887DEA8786}"/>
                    </a:ext>
                  </a:extLst>
                </p:cNvPr>
                <p:cNvPicPr/>
                <p:nvPr/>
              </p:nvPicPr>
              <p:blipFill>
                <a:blip r:embed="rId1031"/>
                <a:stretch>
                  <a:fillRect/>
                </a:stretch>
              </p:blipFill>
              <p:spPr>
                <a:xfrm>
                  <a:off x="6238224" y="5728584"/>
                  <a:ext cx="41400" cy="99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32">
              <p14:nvContentPartPr>
                <p14:cNvPr id="569" name="잉크 568">
                  <a:extLst>
                    <a:ext uri="{FF2B5EF4-FFF2-40B4-BE49-F238E27FC236}">
                      <a16:creationId xmlns:a16="http://schemas.microsoft.com/office/drawing/2014/main" id="{BDE06C3B-8505-488A-B91C-F5EED6682E0F}"/>
                    </a:ext>
                  </a:extLst>
                </p14:cNvPr>
                <p14:cNvContentPartPr/>
                <p14:nvPr/>
              </p14:nvContentPartPr>
              <p14:xfrm>
                <a:off x="6318864" y="5622744"/>
                <a:ext cx="33480" cy="176760"/>
              </p14:xfrm>
            </p:contentPart>
          </mc:Choice>
          <mc:Fallback>
            <p:pic>
              <p:nvPicPr>
                <p:cNvPr id="569" name="잉크 568">
                  <a:extLst>
                    <a:ext uri="{FF2B5EF4-FFF2-40B4-BE49-F238E27FC236}">
                      <a16:creationId xmlns:a16="http://schemas.microsoft.com/office/drawing/2014/main" id="{BDE06C3B-8505-488A-B91C-F5EED6682E0F}"/>
                    </a:ext>
                  </a:extLst>
                </p:cNvPr>
                <p:cNvPicPr/>
                <p:nvPr/>
              </p:nvPicPr>
              <p:blipFill>
                <a:blip r:embed="rId1033"/>
                <a:stretch>
                  <a:fillRect/>
                </a:stretch>
              </p:blipFill>
              <p:spPr>
                <a:xfrm>
                  <a:off x="6312744" y="5616624"/>
                  <a:ext cx="45720" cy="18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34">
              <p14:nvContentPartPr>
                <p14:cNvPr id="570" name="잉크 569">
                  <a:extLst>
                    <a:ext uri="{FF2B5EF4-FFF2-40B4-BE49-F238E27FC236}">
                      <a16:creationId xmlns:a16="http://schemas.microsoft.com/office/drawing/2014/main" id="{7B893365-1C5F-4C11-B470-72A4FFCCB0FA}"/>
                    </a:ext>
                  </a:extLst>
                </p14:cNvPr>
                <p14:cNvContentPartPr/>
                <p14:nvPr/>
              </p14:nvContentPartPr>
              <p14:xfrm>
                <a:off x="6377544" y="5676384"/>
                <a:ext cx="79200" cy="69840"/>
              </p14:xfrm>
            </p:contentPart>
          </mc:Choice>
          <mc:Fallback>
            <p:pic>
              <p:nvPicPr>
                <p:cNvPr id="570" name="잉크 569">
                  <a:extLst>
                    <a:ext uri="{FF2B5EF4-FFF2-40B4-BE49-F238E27FC236}">
                      <a16:creationId xmlns:a16="http://schemas.microsoft.com/office/drawing/2014/main" id="{7B893365-1C5F-4C11-B470-72A4FFCCB0FA}"/>
                    </a:ext>
                  </a:extLst>
                </p:cNvPr>
                <p:cNvPicPr/>
                <p:nvPr/>
              </p:nvPicPr>
              <p:blipFill>
                <a:blip r:embed="rId1035"/>
                <a:stretch>
                  <a:fillRect/>
                </a:stretch>
              </p:blipFill>
              <p:spPr>
                <a:xfrm>
                  <a:off x="6371424" y="5670264"/>
                  <a:ext cx="91440" cy="82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36">
              <p14:nvContentPartPr>
                <p14:cNvPr id="571" name="잉크 570">
                  <a:extLst>
                    <a:ext uri="{FF2B5EF4-FFF2-40B4-BE49-F238E27FC236}">
                      <a16:creationId xmlns:a16="http://schemas.microsoft.com/office/drawing/2014/main" id="{229D9235-8FF3-4D3B-893D-5A3F420AA737}"/>
                    </a:ext>
                  </a:extLst>
                </p14:cNvPr>
                <p14:cNvContentPartPr/>
                <p14:nvPr/>
              </p14:nvContentPartPr>
              <p14:xfrm>
                <a:off x="6399504" y="5676744"/>
                <a:ext cx="123840" cy="18360"/>
              </p14:xfrm>
            </p:contentPart>
          </mc:Choice>
          <mc:Fallback>
            <p:pic>
              <p:nvPicPr>
                <p:cNvPr id="571" name="잉크 570">
                  <a:extLst>
                    <a:ext uri="{FF2B5EF4-FFF2-40B4-BE49-F238E27FC236}">
                      <a16:creationId xmlns:a16="http://schemas.microsoft.com/office/drawing/2014/main" id="{229D9235-8FF3-4D3B-893D-5A3F420AA737}"/>
                    </a:ext>
                  </a:extLst>
                </p:cNvPr>
                <p:cNvPicPr/>
                <p:nvPr/>
              </p:nvPicPr>
              <p:blipFill>
                <a:blip r:embed="rId1037"/>
                <a:stretch>
                  <a:fillRect/>
                </a:stretch>
              </p:blipFill>
              <p:spPr>
                <a:xfrm>
                  <a:off x="6393384" y="5670624"/>
                  <a:ext cx="136080" cy="30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38">
              <p14:nvContentPartPr>
                <p14:cNvPr id="572" name="잉크 571">
                  <a:extLst>
                    <a:ext uri="{FF2B5EF4-FFF2-40B4-BE49-F238E27FC236}">
                      <a16:creationId xmlns:a16="http://schemas.microsoft.com/office/drawing/2014/main" id="{D58014A3-E4CD-4606-B933-F49561FB1155}"/>
                    </a:ext>
                  </a:extLst>
                </p14:cNvPr>
                <p14:cNvContentPartPr/>
                <p14:nvPr/>
              </p14:nvContentPartPr>
              <p14:xfrm>
                <a:off x="6500304" y="5669544"/>
                <a:ext cx="22320" cy="81360"/>
              </p14:xfrm>
            </p:contentPart>
          </mc:Choice>
          <mc:Fallback>
            <p:pic>
              <p:nvPicPr>
                <p:cNvPr id="572" name="잉크 571">
                  <a:extLst>
                    <a:ext uri="{FF2B5EF4-FFF2-40B4-BE49-F238E27FC236}">
                      <a16:creationId xmlns:a16="http://schemas.microsoft.com/office/drawing/2014/main" id="{D58014A3-E4CD-4606-B933-F49561FB1155}"/>
                    </a:ext>
                  </a:extLst>
                </p:cNvPr>
                <p:cNvPicPr/>
                <p:nvPr/>
              </p:nvPicPr>
              <p:blipFill>
                <a:blip r:embed="rId1039"/>
                <a:stretch>
                  <a:fillRect/>
                </a:stretch>
              </p:blipFill>
              <p:spPr>
                <a:xfrm>
                  <a:off x="6494184" y="5663424"/>
                  <a:ext cx="34560" cy="93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40">
              <p14:nvContentPartPr>
                <p14:cNvPr id="573" name="잉크 572">
                  <a:extLst>
                    <a:ext uri="{FF2B5EF4-FFF2-40B4-BE49-F238E27FC236}">
                      <a16:creationId xmlns:a16="http://schemas.microsoft.com/office/drawing/2014/main" id="{6F02CEDB-8390-4B61-845A-72721F5ABC8F}"/>
                    </a:ext>
                  </a:extLst>
                </p14:cNvPr>
                <p14:cNvContentPartPr/>
                <p14:nvPr/>
              </p14:nvContentPartPr>
              <p14:xfrm>
                <a:off x="6563664" y="5570544"/>
                <a:ext cx="45720" cy="197640"/>
              </p14:xfrm>
            </p:contentPart>
          </mc:Choice>
          <mc:Fallback>
            <p:pic>
              <p:nvPicPr>
                <p:cNvPr id="573" name="잉크 572">
                  <a:extLst>
                    <a:ext uri="{FF2B5EF4-FFF2-40B4-BE49-F238E27FC236}">
                      <a16:creationId xmlns:a16="http://schemas.microsoft.com/office/drawing/2014/main" id="{6F02CEDB-8390-4B61-845A-72721F5ABC8F}"/>
                    </a:ext>
                  </a:extLst>
                </p:cNvPr>
                <p:cNvPicPr/>
                <p:nvPr/>
              </p:nvPicPr>
              <p:blipFill>
                <a:blip r:embed="rId1041"/>
                <a:stretch>
                  <a:fillRect/>
                </a:stretch>
              </p:blipFill>
              <p:spPr>
                <a:xfrm>
                  <a:off x="6557544" y="5564424"/>
                  <a:ext cx="57960" cy="209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42">
              <p14:nvContentPartPr>
                <p14:cNvPr id="574" name="잉크 573">
                  <a:extLst>
                    <a:ext uri="{FF2B5EF4-FFF2-40B4-BE49-F238E27FC236}">
                      <a16:creationId xmlns:a16="http://schemas.microsoft.com/office/drawing/2014/main" id="{5F01DB75-2B08-4D09-B781-53A718FD7DB5}"/>
                    </a:ext>
                  </a:extLst>
                </p14:cNvPr>
                <p14:cNvContentPartPr/>
                <p14:nvPr/>
              </p14:nvContentPartPr>
              <p14:xfrm>
                <a:off x="6709824" y="5184624"/>
                <a:ext cx="105120" cy="133200"/>
              </p14:xfrm>
            </p:contentPart>
          </mc:Choice>
          <mc:Fallback>
            <p:pic>
              <p:nvPicPr>
                <p:cNvPr id="574" name="잉크 573">
                  <a:extLst>
                    <a:ext uri="{FF2B5EF4-FFF2-40B4-BE49-F238E27FC236}">
                      <a16:creationId xmlns:a16="http://schemas.microsoft.com/office/drawing/2014/main" id="{5F01DB75-2B08-4D09-B781-53A718FD7DB5}"/>
                    </a:ext>
                  </a:extLst>
                </p:cNvPr>
                <p:cNvPicPr/>
                <p:nvPr/>
              </p:nvPicPr>
              <p:blipFill>
                <a:blip r:embed="rId1043"/>
                <a:stretch>
                  <a:fillRect/>
                </a:stretch>
              </p:blipFill>
              <p:spPr>
                <a:xfrm>
                  <a:off x="6703704" y="5178504"/>
                  <a:ext cx="117360" cy="145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44">
              <p14:nvContentPartPr>
                <p14:cNvPr id="575" name="잉크 574">
                  <a:extLst>
                    <a:ext uri="{FF2B5EF4-FFF2-40B4-BE49-F238E27FC236}">
                      <a16:creationId xmlns:a16="http://schemas.microsoft.com/office/drawing/2014/main" id="{09B9D337-9457-4F7D-8F2C-3AA8D817B7B1}"/>
                    </a:ext>
                  </a:extLst>
                </p14:cNvPr>
                <p14:cNvContentPartPr/>
                <p14:nvPr/>
              </p14:nvContentPartPr>
              <p14:xfrm>
                <a:off x="6874704" y="5149704"/>
                <a:ext cx="40320" cy="114480"/>
              </p14:xfrm>
            </p:contentPart>
          </mc:Choice>
          <mc:Fallback>
            <p:pic>
              <p:nvPicPr>
                <p:cNvPr id="575" name="잉크 574">
                  <a:extLst>
                    <a:ext uri="{FF2B5EF4-FFF2-40B4-BE49-F238E27FC236}">
                      <a16:creationId xmlns:a16="http://schemas.microsoft.com/office/drawing/2014/main" id="{09B9D337-9457-4F7D-8F2C-3AA8D817B7B1}"/>
                    </a:ext>
                  </a:extLst>
                </p:cNvPr>
                <p:cNvPicPr/>
                <p:nvPr/>
              </p:nvPicPr>
              <p:blipFill>
                <a:blip r:embed="rId1045"/>
                <a:stretch>
                  <a:fillRect/>
                </a:stretch>
              </p:blipFill>
              <p:spPr>
                <a:xfrm>
                  <a:off x="6868584" y="5143584"/>
                  <a:ext cx="52560" cy="126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46">
              <p14:nvContentPartPr>
                <p14:cNvPr id="576" name="잉크 575">
                  <a:extLst>
                    <a:ext uri="{FF2B5EF4-FFF2-40B4-BE49-F238E27FC236}">
                      <a16:creationId xmlns:a16="http://schemas.microsoft.com/office/drawing/2014/main" id="{D7A4C4E2-41A0-406C-A4EB-EBAB7E9D34CC}"/>
                    </a:ext>
                  </a:extLst>
                </p14:cNvPr>
                <p14:cNvContentPartPr/>
                <p14:nvPr/>
              </p14:nvContentPartPr>
              <p14:xfrm>
                <a:off x="6735384" y="5276784"/>
                <a:ext cx="130680" cy="145080"/>
              </p14:xfrm>
            </p:contentPart>
          </mc:Choice>
          <mc:Fallback>
            <p:pic>
              <p:nvPicPr>
                <p:cNvPr id="576" name="잉크 575">
                  <a:extLst>
                    <a:ext uri="{FF2B5EF4-FFF2-40B4-BE49-F238E27FC236}">
                      <a16:creationId xmlns:a16="http://schemas.microsoft.com/office/drawing/2014/main" id="{D7A4C4E2-41A0-406C-A4EB-EBAB7E9D34CC}"/>
                    </a:ext>
                  </a:extLst>
                </p:cNvPr>
                <p:cNvPicPr/>
                <p:nvPr/>
              </p:nvPicPr>
              <p:blipFill>
                <a:blip r:embed="rId1047"/>
                <a:stretch>
                  <a:fillRect/>
                </a:stretch>
              </p:blipFill>
              <p:spPr>
                <a:xfrm>
                  <a:off x="6729264" y="5270664"/>
                  <a:ext cx="142920" cy="157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48">
              <p14:nvContentPartPr>
                <p14:cNvPr id="577" name="잉크 576">
                  <a:extLst>
                    <a:ext uri="{FF2B5EF4-FFF2-40B4-BE49-F238E27FC236}">
                      <a16:creationId xmlns:a16="http://schemas.microsoft.com/office/drawing/2014/main" id="{E20E6190-A79F-42A4-95C1-D4F9E15AB754}"/>
                    </a:ext>
                  </a:extLst>
                </p14:cNvPr>
                <p14:cNvContentPartPr/>
                <p14:nvPr/>
              </p14:nvContentPartPr>
              <p14:xfrm>
                <a:off x="6762744" y="5341944"/>
                <a:ext cx="194040" cy="84240"/>
              </p14:xfrm>
            </p:contentPart>
          </mc:Choice>
          <mc:Fallback>
            <p:pic>
              <p:nvPicPr>
                <p:cNvPr id="577" name="잉크 576">
                  <a:extLst>
                    <a:ext uri="{FF2B5EF4-FFF2-40B4-BE49-F238E27FC236}">
                      <a16:creationId xmlns:a16="http://schemas.microsoft.com/office/drawing/2014/main" id="{E20E6190-A79F-42A4-95C1-D4F9E15AB754}"/>
                    </a:ext>
                  </a:extLst>
                </p:cNvPr>
                <p:cNvPicPr/>
                <p:nvPr/>
              </p:nvPicPr>
              <p:blipFill>
                <a:blip r:embed="rId1049"/>
                <a:stretch>
                  <a:fillRect/>
                </a:stretch>
              </p:blipFill>
              <p:spPr>
                <a:xfrm>
                  <a:off x="6756624" y="5335824"/>
                  <a:ext cx="206280" cy="96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50">
              <p14:nvContentPartPr>
                <p14:cNvPr id="578" name="잉크 577">
                  <a:extLst>
                    <a:ext uri="{FF2B5EF4-FFF2-40B4-BE49-F238E27FC236}">
                      <a16:creationId xmlns:a16="http://schemas.microsoft.com/office/drawing/2014/main" id="{DB182182-3293-4DDF-96E9-50F8792F69A0}"/>
                    </a:ext>
                  </a:extLst>
                </p14:cNvPr>
                <p14:cNvContentPartPr/>
                <p14:nvPr/>
              </p14:nvContentPartPr>
              <p14:xfrm>
                <a:off x="6965784" y="5157264"/>
                <a:ext cx="156240" cy="76680"/>
              </p14:xfrm>
            </p:contentPart>
          </mc:Choice>
          <mc:Fallback>
            <p:pic>
              <p:nvPicPr>
                <p:cNvPr id="578" name="잉크 577">
                  <a:extLst>
                    <a:ext uri="{FF2B5EF4-FFF2-40B4-BE49-F238E27FC236}">
                      <a16:creationId xmlns:a16="http://schemas.microsoft.com/office/drawing/2014/main" id="{DB182182-3293-4DDF-96E9-50F8792F69A0}"/>
                    </a:ext>
                  </a:extLst>
                </p:cNvPr>
                <p:cNvPicPr/>
                <p:nvPr/>
              </p:nvPicPr>
              <p:blipFill>
                <a:blip r:embed="rId1051"/>
                <a:stretch>
                  <a:fillRect/>
                </a:stretch>
              </p:blipFill>
              <p:spPr>
                <a:xfrm>
                  <a:off x="6959664" y="5151144"/>
                  <a:ext cx="168480" cy="88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52">
              <p14:nvContentPartPr>
                <p14:cNvPr id="579" name="잉크 578">
                  <a:extLst>
                    <a:ext uri="{FF2B5EF4-FFF2-40B4-BE49-F238E27FC236}">
                      <a16:creationId xmlns:a16="http://schemas.microsoft.com/office/drawing/2014/main" id="{79DFB6F4-985B-471D-BEA1-08B99A0D1006}"/>
                    </a:ext>
                  </a:extLst>
                </p14:cNvPr>
                <p14:cNvContentPartPr/>
                <p14:nvPr/>
              </p14:nvContentPartPr>
              <p14:xfrm>
                <a:off x="6989904" y="5298744"/>
                <a:ext cx="228960" cy="118800"/>
              </p14:xfrm>
            </p:contentPart>
          </mc:Choice>
          <mc:Fallback>
            <p:pic>
              <p:nvPicPr>
                <p:cNvPr id="579" name="잉크 578">
                  <a:extLst>
                    <a:ext uri="{FF2B5EF4-FFF2-40B4-BE49-F238E27FC236}">
                      <a16:creationId xmlns:a16="http://schemas.microsoft.com/office/drawing/2014/main" id="{79DFB6F4-985B-471D-BEA1-08B99A0D1006}"/>
                    </a:ext>
                  </a:extLst>
                </p:cNvPr>
                <p:cNvPicPr/>
                <p:nvPr/>
              </p:nvPicPr>
              <p:blipFill>
                <a:blip r:embed="rId1053"/>
                <a:stretch>
                  <a:fillRect/>
                </a:stretch>
              </p:blipFill>
              <p:spPr>
                <a:xfrm>
                  <a:off x="6983784" y="5292624"/>
                  <a:ext cx="241200" cy="13104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590" name="그룹 589">
            <a:extLst>
              <a:ext uri="{FF2B5EF4-FFF2-40B4-BE49-F238E27FC236}">
                <a16:creationId xmlns:a16="http://schemas.microsoft.com/office/drawing/2014/main" id="{A8558808-579C-450C-ACF3-F03666FC6FC0}"/>
              </a:ext>
            </a:extLst>
          </p:cNvPr>
          <p:cNvGrpSpPr/>
          <p:nvPr/>
        </p:nvGrpSpPr>
        <p:grpSpPr>
          <a:xfrm>
            <a:off x="7385544" y="5085264"/>
            <a:ext cx="792000" cy="278280"/>
            <a:chOff x="7385544" y="5085264"/>
            <a:chExt cx="792000" cy="27828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054">
              <p14:nvContentPartPr>
                <p14:cNvPr id="580" name="잉크 579">
                  <a:extLst>
                    <a:ext uri="{FF2B5EF4-FFF2-40B4-BE49-F238E27FC236}">
                      <a16:creationId xmlns:a16="http://schemas.microsoft.com/office/drawing/2014/main" id="{4D091380-D19E-4D0C-B949-F57FC3B4BC3D}"/>
                    </a:ext>
                  </a:extLst>
                </p14:cNvPr>
                <p14:cNvContentPartPr/>
                <p14:nvPr/>
              </p14:nvContentPartPr>
              <p14:xfrm>
                <a:off x="7385544" y="5132424"/>
                <a:ext cx="134640" cy="200160"/>
              </p14:xfrm>
            </p:contentPart>
          </mc:Choice>
          <mc:Fallback>
            <p:pic>
              <p:nvPicPr>
                <p:cNvPr id="580" name="잉크 579">
                  <a:extLst>
                    <a:ext uri="{FF2B5EF4-FFF2-40B4-BE49-F238E27FC236}">
                      <a16:creationId xmlns:a16="http://schemas.microsoft.com/office/drawing/2014/main" id="{4D091380-D19E-4D0C-B949-F57FC3B4BC3D}"/>
                    </a:ext>
                  </a:extLst>
                </p:cNvPr>
                <p:cNvPicPr/>
                <p:nvPr/>
              </p:nvPicPr>
              <p:blipFill>
                <a:blip r:embed="rId1055"/>
                <a:stretch>
                  <a:fillRect/>
                </a:stretch>
              </p:blipFill>
              <p:spPr>
                <a:xfrm>
                  <a:off x="7379424" y="5126304"/>
                  <a:ext cx="146880" cy="212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56">
              <p14:nvContentPartPr>
                <p14:cNvPr id="581" name="잉크 580">
                  <a:extLst>
                    <a:ext uri="{FF2B5EF4-FFF2-40B4-BE49-F238E27FC236}">
                      <a16:creationId xmlns:a16="http://schemas.microsoft.com/office/drawing/2014/main" id="{79F5CF6E-30ED-4915-AE50-3B7E82CBAEA8}"/>
                    </a:ext>
                  </a:extLst>
                </p14:cNvPr>
                <p14:cNvContentPartPr/>
                <p14:nvPr/>
              </p14:nvContentPartPr>
              <p14:xfrm>
                <a:off x="7439904" y="5186784"/>
                <a:ext cx="126360" cy="88200"/>
              </p14:xfrm>
            </p:contentPart>
          </mc:Choice>
          <mc:Fallback>
            <p:pic>
              <p:nvPicPr>
                <p:cNvPr id="581" name="잉크 580">
                  <a:extLst>
                    <a:ext uri="{FF2B5EF4-FFF2-40B4-BE49-F238E27FC236}">
                      <a16:creationId xmlns:a16="http://schemas.microsoft.com/office/drawing/2014/main" id="{79F5CF6E-30ED-4915-AE50-3B7E82CBAEA8}"/>
                    </a:ext>
                  </a:extLst>
                </p:cNvPr>
                <p:cNvPicPr/>
                <p:nvPr/>
              </p:nvPicPr>
              <p:blipFill>
                <a:blip r:embed="rId1057"/>
                <a:stretch>
                  <a:fillRect/>
                </a:stretch>
              </p:blipFill>
              <p:spPr>
                <a:xfrm>
                  <a:off x="7433784" y="5180664"/>
                  <a:ext cx="138600" cy="100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58">
              <p14:nvContentPartPr>
                <p14:cNvPr id="582" name="잉크 581">
                  <a:extLst>
                    <a:ext uri="{FF2B5EF4-FFF2-40B4-BE49-F238E27FC236}">
                      <a16:creationId xmlns:a16="http://schemas.microsoft.com/office/drawing/2014/main" id="{802331EB-0DB4-4A1F-89B1-0C6BE825DC22}"/>
                    </a:ext>
                  </a:extLst>
                </p14:cNvPr>
                <p14:cNvContentPartPr/>
                <p14:nvPr/>
              </p14:nvContentPartPr>
              <p14:xfrm>
                <a:off x="7553664" y="5126304"/>
                <a:ext cx="11880" cy="195480"/>
              </p14:xfrm>
            </p:contentPart>
          </mc:Choice>
          <mc:Fallback>
            <p:pic>
              <p:nvPicPr>
                <p:cNvPr id="582" name="잉크 581">
                  <a:extLst>
                    <a:ext uri="{FF2B5EF4-FFF2-40B4-BE49-F238E27FC236}">
                      <a16:creationId xmlns:a16="http://schemas.microsoft.com/office/drawing/2014/main" id="{802331EB-0DB4-4A1F-89B1-0C6BE825DC22}"/>
                    </a:ext>
                  </a:extLst>
                </p:cNvPr>
                <p:cNvPicPr/>
                <p:nvPr/>
              </p:nvPicPr>
              <p:blipFill>
                <a:blip r:embed="rId1059"/>
                <a:stretch>
                  <a:fillRect/>
                </a:stretch>
              </p:blipFill>
              <p:spPr>
                <a:xfrm>
                  <a:off x="7547544" y="5120184"/>
                  <a:ext cx="24120" cy="207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60">
              <p14:nvContentPartPr>
                <p14:cNvPr id="583" name="잉크 582">
                  <a:extLst>
                    <a:ext uri="{FF2B5EF4-FFF2-40B4-BE49-F238E27FC236}">
                      <a16:creationId xmlns:a16="http://schemas.microsoft.com/office/drawing/2014/main" id="{C59F1BED-D806-4E7A-84A2-878F5B70C218}"/>
                    </a:ext>
                  </a:extLst>
                </p14:cNvPr>
                <p14:cNvContentPartPr/>
                <p14:nvPr/>
              </p14:nvContentPartPr>
              <p14:xfrm>
                <a:off x="7615584" y="5148984"/>
                <a:ext cx="36000" cy="162360"/>
              </p14:xfrm>
            </p:contentPart>
          </mc:Choice>
          <mc:Fallback>
            <p:pic>
              <p:nvPicPr>
                <p:cNvPr id="583" name="잉크 582">
                  <a:extLst>
                    <a:ext uri="{FF2B5EF4-FFF2-40B4-BE49-F238E27FC236}">
                      <a16:creationId xmlns:a16="http://schemas.microsoft.com/office/drawing/2014/main" id="{C59F1BED-D806-4E7A-84A2-878F5B70C218}"/>
                    </a:ext>
                  </a:extLst>
                </p:cNvPr>
                <p:cNvPicPr/>
                <p:nvPr/>
              </p:nvPicPr>
              <p:blipFill>
                <a:blip r:embed="rId1061"/>
                <a:stretch>
                  <a:fillRect/>
                </a:stretch>
              </p:blipFill>
              <p:spPr>
                <a:xfrm>
                  <a:off x="7609464" y="5142864"/>
                  <a:ext cx="48240" cy="174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62">
              <p14:nvContentPartPr>
                <p14:cNvPr id="584" name="잉크 583">
                  <a:extLst>
                    <a:ext uri="{FF2B5EF4-FFF2-40B4-BE49-F238E27FC236}">
                      <a16:creationId xmlns:a16="http://schemas.microsoft.com/office/drawing/2014/main" id="{BFEC713E-A60F-4146-9C35-CA86042F304D}"/>
                    </a:ext>
                  </a:extLst>
                </p14:cNvPr>
                <p14:cNvContentPartPr/>
                <p14:nvPr/>
              </p14:nvContentPartPr>
              <p14:xfrm>
                <a:off x="7711704" y="5152944"/>
                <a:ext cx="118800" cy="103680"/>
              </p14:xfrm>
            </p:contentPart>
          </mc:Choice>
          <mc:Fallback>
            <p:pic>
              <p:nvPicPr>
                <p:cNvPr id="584" name="잉크 583">
                  <a:extLst>
                    <a:ext uri="{FF2B5EF4-FFF2-40B4-BE49-F238E27FC236}">
                      <a16:creationId xmlns:a16="http://schemas.microsoft.com/office/drawing/2014/main" id="{BFEC713E-A60F-4146-9C35-CA86042F304D}"/>
                    </a:ext>
                  </a:extLst>
                </p:cNvPr>
                <p:cNvPicPr/>
                <p:nvPr/>
              </p:nvPicPr>
              <p:blipFill>
                <a:blip r:embed="rId1063"/>
                <a:stretch>
                  <a:fillRect/>
                </a:stretch>
              </p:blipFill>
              <p:spPr>
                <a:xfrm>
                  <a:off x="7705584" y="5146824"/>
                  <a:ext cx="131040" cy="115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64">
              <p14:nvContentPartPr>
                <p14:cNvPr id="585" name="잉크 584">
                  <a:extLst>
                    <a:ext uri="{FF2B5EF4-FFF2-40B4-BE49-F238E27FC236}">
                      <a16:creationId xmlns:a16="http://schemas.microsoft.com/office/drawing/2014/main" id="{EBEDDD27-E600-473E-B9B0-61DAAAA7F71C}"/>
                    </a:ext>
                  </a:extLst>
                </p14:cNvPr>
                <p14:cNvContentPartPr/>
                <p14:nvPr/>
              </p14:nvContentPartPr>
              <p14:xfrm>
                <a:off x="7908984" y="5085264"/>
                <a:ext cx="32400" cy="200880"/>
              </p14:xfrm>
            </p:contentPart>
          </mc:Choice>
          <mc:Fallback>
            <p:pic>
              <p:nvPicPr>
                <p:cNvPr id="585" name="잉크 584">
                  <a:extLst>
                    <a:ext uri="{FF2B5EF4-FFF2-40B4-BE49-F238E27FC236}">
                      <a16:creationId xmlns:a16="http://schemas.microsoft.com/office/drawing/2014/main" id="{EBEDDD27-E600-473E-B9B0-61DAAAA7F71C}"/>
                    </a:ext>
                  </a:extLst>
                </p:cNvPr>
                <p:cNvPicPr/>
                <p:nvPr/>
              </p:nvPicPr>
              <p:blipFill>
                <a:blip r:embed="rId1065"/>
                <a:stretch>
                  <a:fillRect/>
                </a:stretch>
              </p:blipFill>
              <p:spPr>
                <a:xfrm>
                  <a:off x="7902864" y="5079144"/>
                  <a:ext cx="44640" cy="213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66">
              <p14:nvContentPartPr>
                <p14:cNvPr id="586" name="잉크 585">
                  <a:extLst>
                    <a:ext uri="{FF2B5EF4-FFF2-40B4-BE49-F238E27FC236}">
                      <a16:creationId xmlns:a16="http://schemas.microsoft.com/office/drawing/2014/main" id="{0B0E33E6-69D1-4CEC-8CB0-C07404BA6E73}"/>
                    </a:ext>
                  </a:extLst>
                </p14:cNvPr>
                <p14:cNvContentPartPr/>
                <p14:nvPr/>
              </p14:nvContentPartPr>
              <p14:xfrm>
                <a:off x="7957944" y="5125584"/>
                <a:ext cx="116640" cy="132840"/>
              </p14:xfrm>
            </p:contentPart>
          </mc:Choice>
          <mc:Fallback>
            <p:pic>
              <p:nvPicPr>
                <p:cNvPr id="586" name="잉크 585">
                  <a:extLst>
                    <a:ext uri="{FF2B5EF4-FFF2-40B4-BE49-F238E27FC236}">
                      <a16:creationId xmlns:a16="http://schemas.microsoft.com/office/drawing/2014/main" id="{0B0E33E6-69D1-4CEC-8CB0-C07404BA6E73}"/>
                    </a:ext>
                  </a:extLst>
                </p:cNvPr>
                <p:cNvPicPr/>
                <p:nvPr/>
              </p:nvPicPr>
              <p:blipFill>
                <a:blip r:embed="rId1067"/>
                <a:stretch>
                  <a:fillRect/>
                </a:stretch>
              </p:blipFill>
              <p:spPr>
                <a:xfrm>
                  <a:off x="7951824" y="5119464"/>
                  <a:ext cx="128880" cy="145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68">
              <p14:nvContentPartPr>
                <p14:cNvPr id="587" name="잉크 586">
                  <a:extLst>
                    <a:ext uri="{FF2B5EF4-FFF2-40B4-BE49-F238E27FC236}">
                      <a16:creationId xmlns:a16="http://schemas.microsoft.com/office/drawing/2014/main" id="{53C23F64-9D01-4BA8-A16E-CF60E2FE1F4D}"/>
                    </a:ext>
                  </a:extLst>
                </p14:cNvPr>
                <p14:cNvContentPartPr/>
                <p14:nvPr/>
              </p14:nvContentPartPr>
              <p14:xfrm>
                <a:off x="7985664" y="5169864"/>
                <a:ext cx="160920" cy="33840"/>
              </p14:xfrm>
            </p:contentPart>
          </mc:Choice>
          <mc:Fallback>
            <p:pic>
              <p:nvPicPr>
                <p:cNvPr id="587" name="잉크 586">
                  <a:extLst>
                    <a:ext uri="{FF2B5EF4-FFF2-40B4-BE49-F238E27FC236}">
                      <a16:creationId xmlns:a16="http://schemas.microsoft.com/office/drawing/2014/main" id="{53C23F64-9D01-4BA8-A16E-CF60E2FE1F4D}"/>
                    </a:ext>
                  </a:extLst>
                </p:cNvPr>
                <p:cNvPicPr/>
                <p:nvPr/>
              </p:nvPicPr>
              <p:blipFill>
                <a:blip r:embed="rId1069"/>
                <a:stretch>
                  <a:fillRect/>
                </a:stretch>
              </p:blipFill>
              <p:spPr>
                <a:xfrm>
                  <a:off x="7979544" y="5163744"/>
                  <a:ext cx="173160" cy="46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70">
              <p14:nvContentPartPr>
                <p14:cNvPr id="588" name="잉크 587">
                  <a:extLst>
                    <a:ext uri="{FF2B5EF4-FFF2-40B4-BE49-F238E27FC236}">
                      <a16:creationId xmlns:a16="http://schemas.microsoft.com/office/drawing/2014/main" id="{C3D6BB6C-97E4-47F5-B3FC-57250D5A6010}"/>
                    </a:ext>
                  </a:extLst>
                </p14:cNvPr>
                <p14:cNvContentPartPr/>
                <p14:nvPr/>
              </p14:nvContentPartPr>
              <p14:xfrm>
                <a:off x="7910784" y="5291184"/>
                <a:ext cx="266760" cy="55800"/>
              </p14:xfrm>
            </p:contentPart>
          </mc:Choice>
          <mc:Fallback>
            <p:pic>
              <p:nvPicPr>
                <p:cNvPr id="588" name="잉크 587">
                  <a:extLst>
                    <a:ext uri="{FF2B5EF4-FFF2-40B4-BE49-F238E27FC236}">
                      <a16:creationId xmlns:a16="http://schemas.microsoft.com/office/drawing/2014/main" id="{C3D6BB6C-97E4-47F5-B3FC-57250D5A6010}"/>
                    </a:ext>
                  </a:extLst>
                </p:cNvPr>
                <p:cNvPicPr/>
                <p:nvPr/>
              </p:nvPicPr>
              <p:blipFill>
                <a:blip r:embed="rId1071"/>
                <a:stretch>
                  <a:fillRect/>
                </a:stretch>
              </p:blipFill>
              <p:spPr>
                <a:xfrm>
                  <a:off x="7904664" y="5285064"/>
                  <a:ext cx="279000" cy="68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72">
              <p14:nvContentPartPr>
                <p14:cNvPr id="589" name="잉크 588">
                  <a:extLst>
                    <a:ext uri="{FF2B5EF4-FFF2-40B4-BE49-F238E27FC236}">
                      <a16:creationId xmlns:a16="http://schemas.microsoft.com/office/drawing/2014/main" id="{1125D52B-1584-4F3B-B67A-1A118623783A}"/>
                    </a:ext>
                  </a:extLst>
                </p14:cNvPr>
                <p14:cNvContentPartPr/>
                <p14:nvPr/>
              </p14:nvContentPartPr>
              <p14:xfrm>
                <a:off x="8156664" y="5327544"/>
                <a:ext cx="11880" cy="36000"/>
              </p14:xfrm>
            </p:contentPart>
          </mc:Choice>
          <mc:Fallback>
            <p:pic>
              <p:nvPicPr>
                <p:cNvPr id="589" name="잉크 588">
                  <a:extLst>
                    <a:ext uri="{FF2B5EF4-FFF2-40B4-BE49-F238E27FC236}">
                      <a16:creationId xmlns:a16="http://schemas.microsoft.com/office/drawing/2014/main" id="{1125D52B-1584-4F3B-B67A-1A118623783A}"/>
                    </a:ext>
                  </a:extLst>
                </p:cNvPr>
                <p:cNvPicPr/>
                <p:nvPr/>
              </p:nvPicPr>
              <p:blipFill>
                <a:blip r:embed="rId1073"/>
                <a:stretch>
                  <a:fillRect/>
                </a:stretch>
              </p:blipFill>
              <p:spPr>
                <a:xfrm>
                  <a:off x="8150544" y="5321424"/>
                  <a:ext cx="24120" cy="4824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597" name="그룹 596">
            <a:extLst>
              <a:ext uri="{FF2B5EF4-FFF2-40B4-BE49-F238E27FC236}">
                <a16:creationId xmlns:a16="http://schemas.microsoft.com/office/drawing/2014/main" id="{47122CA5-E3CB-424F-8360-56FEB1A9940E}"/>
              </a:ext>
            </a:extLst>
          </p:cNvPr>
          <p:cNvGrpSpPr/>
          <p:nvPr/>
        </p:nvGrpSpPr>
        <p:grpSpPr>
          <a:xfrm>
            <a:off x="384624" y="6026664"/>
            <a:ext cx="379800" cy="325800"/>
            <a:chOff x="384624" y="6026664"/>
            <a:chExt cx="379800" cy="3258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074">
              <p14:nvContentPartPr>
                <p14:cNvPr id="593" name="잉크 592">
                  <a:extLst>
                    <a:ext uri="{FF2B5EF4-FFF2-40B4-BE49-F238E27FC236}">
                      <a16:creationId xmlns:a16="http://schemas.microsoft.com/office/drawing/2014/main" id="{84F6124E-F8E3-4CFF-BEBD-7A2DB4094DEC}"/>
                    </a:ext>
                  </a:extLst>
                </p14:cNvPr>
                <p14:cNvContentPartPr/>
                <p14:nvPr/>
              </p14:nvContentPartPr>
              <p14:xfrm>
                <a:off x="547344" y="6076704"/>
                <a:ext cx="38160" cy="275760"/>
              </p14:xfrm>
            </p:contentPart>
          </mc:Choice>
          <mc:Fallback>
            <p:pic>
              <p:nvPicPr>
                <p:cNvPr id="593" name="잉크 592">
                  <a:extLst>
                    <a:ext uri="{FF2B5EF4-FFF2-40B4-BE49-F238E27FC236}">
                      <a16:creationId xmlns:a16="http://schemas.microsoft.com/office/drawing/2014/main" id="{84F6124E-F8E3-4CFF-BEBD-7A2DB4094DEC}"/>
                    </a:ext>
                  </a:extLst>
                </p:cNvPr>
                <p:cNvPicPr/>
                <p:nvPr/>
              </p:nvPicPr>
              <p:blipFill>
                <a:blip r:embed="rId1075"/>
                <a:stretch>
                  <a:fillRect/>
                </a:stretch>
              </p:blipFill>
              <p:spPr>
                <a:xfrm>
                  <a:off x="541224" y="6070584"/>
                  <a:ext cx="50400" cy="28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76">
              <p14:nvContentPartPr>
                <p14:cNvPr id="594" name="잉크 593">
                  <a:extLst>
                    <a:ext uri="{FF2B5EF4-FFF2-40B4-BE49-F238E27FC236}">
                      <a16:creationId xmlns:a16="http://schemas.microsoft.com/office/drawing/2014/main" id="{5DE0A6B1-7FCB-4EEC-A7B7-9E80C226F0FD}"/>
                    </a:ext>
                  </a:extLst>
                </p14:cNvPr>
                <p14:cNvContentPartPr/>
                <p14:nvPr/>
              </p14:nvContentPartPr>
              <p14:xfrm>
                <a:off x="384624" y="6026664"/>
                <a:ext cx="295200" cy="204840"/>
              </p14:xfrm>
            </p:contentPart>
          </mc:Choice>
          <mc:Fallback>
            <p:pic>
              <p:nvPicPr>
                <p:cNvPr id="594" name="잉크 593">
                  <a:extLst>
                    <a:ext uri="{FF2B5EF4-FFF2-40B4-BE49-F238E27FC236}">
                      <a16:creationId xmlns:a16="http://schemas.microsoft.com/office/drawing/2014/main" id="{5DE0A6B1-7FCB-4EEC-A7B7-9E80C226F0FD}"/>
                    </a:ext>
                  </a:extLst>
                </p:cNvPr>
                <p:cNvPicPr/>
                <p:nvPr/>
              </p:nvPicPr>
              <p:blipFill>
                <a:blip r:embed="rId1077"/>
                <a:stretch>
                  <a:fillRect/>
                </a:stretch>
              </p:blipFill>
              <p:spPr>
                <a:xfrm>
                  <a:off x="378504" y="6020544"/>
                  <a:ext cx="307440" cy="217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78">
              <p14:nvContentPartPr>
                <p14:cNvPr id="595" name="잉크 594">
                  <a:extLst>
                    <a:ext uri="{FF2B5EF4-FFF2-40B4-BE49-F238E27FC236}">
                      <a16:creationId xmlns:a16="http://schemas.microsoft.com/office/drawing/2014/main" id="{3D0FA6EB-47FA-455B-8D7E-DAC2B63DC858}"/>
                    </a:ext>
                  </a:extLst>
                </p14:cNvPr>
                <p14:cNvContentPartPr/>
                <p14:nvPr/>
              </p14:nvContentPartPr>
              <p14:xfrm>
                <a:off x="703944" y="6239424"/>
                <a:ext cx="51840" cy="78480"/>
              </p14:xfrm>
            </p:contentPart>
          </mc:Choice>
          <mc:Fallback>
            <p:pic>
              <p:nvPicPr>
                <p:cNvPr id="595" name="잉크 594">
                  <a:extLst>
                    <a:ext uri="{FF2B5EF4-FFF2-40B4-BE49-F238E27FC236}">
                      <a16:creationId xmlns:a16="http://schemas.microsoft.com/office/drawing/2014/main" id="{3D0FA6EB-47FA-455B-8D7E-DAC2B63DC858}"/>
                    </a:ext>
                  </a:extLst>
                </p:cNvPr>
                <p:cNvPicPr/>
                <p:nvPr/>
              </p:nvPicPr>
              <p:blipFill>
                <a:blip r:embed="rId1079"/>
                <a:stretch>
                  <a:fillRect/>
                </a:stretch>
              </p:blipFill>
              <p:spPr>
                <a:xfrm>
                  <a:off x="697824" y="6233304"/>
                  <a:ext cx="64080" cy="90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80">
              <p14:nvContentPartPr>
                <p14:cNvPr id="596" name="잉크 595">
                  <a:extLst>
                    <a:ext uri="{FF2B5EF4-FFF2-40B4-BE49-F238E27FC236}">
                      <a16:creationId xmlns:a16="http://schemas.microsoft.com/office/drawing/2014/main" id="{4C24E2AF-6C44-4B11-B8B1-36BCD7020B1B}"/>
                    </a:ext>
                  </a:extLst>
                </p14:cNvPr>
                <p14:cNvContentPartPr/>
                <p14:nvPr/>
              </p14:nvContentPartPr>
              <p14:xfrm>
                <a:off x="748584" y="6304944"/>
                <a:ext cx="15840" cy="12240"/>
              </p14:xfrm>
            </p:contentPart>
          </mc:Choice>
          <mc:Fallback>
            <p:pic>
              <p:nvPicPr>
                <p:cNvPr id="596" name="잉크 595">
                  <a:extLst>
                    <a:ext uri="{FF2B5EF4-FFF2-40B4-BE49-F238E27FC236}">
                      <a16:creationId xmlns:a16="http://schemas.microsoft.com/office/drawing/2014/main" id="{4C24E2AF-6C44-4B11-B8B1-36BCD7020B1B}"/>
                    </a:ext>
                  </a:extLst>
                </p:cNvPr>
                <p:cNvPicPr/>
                <p:nvPr/>
              </p:nvPicPr>
              <p:blipFill>
                <a:blip r:embed="rId1081"/>
                <a:stretch>
                  <a:fillRect/>
                </a:stretch>
              </p:blipFill>
              <p:spPr>
                <a:xfrm>
                  <a:off x="742464" y="6298824"/>
                  <a:ext cx="28080" cy="2448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622" name="그룹 621">
            <a:extLst>
              <a:ext uri="{FF2B5EF4-FFF2-40B4-BE49-F238E27FC236}">
                <a16:creationId xmlns:a16="http://schemas.microsoft.com/office/drawing/2014/main" id="{853C14E9-FBB2-4104-A396-D864AA112530}"/>
              </a:ext>
            </a:extLst>
          </p:cNvPr>
          <p:cNvGrpSpPr/>
          <p:nvPr/>
        </p:nvGrpSpPr>
        <p:grpSpPr>
          <a:xfrm>
            <a:off x="942264" y="5897064"/>
            <a:ext cx="2325960" cy="513000"/>
            <a:chOff x="942264" y="5897064"/>
            <a:chExt cx="2325960" cy="5130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082">
              <p14:nvContentPartPr>
                <p14:cNvPr id="598" name="잉크 597">
                  <a:extLst>
                    <a:ext uri="{FF2B5EF4-FFF2-40B4-BE49-F238E27FC236}">
                      <a16:creationId xmlns:a16="http://schemas.microsoft.com/office/drawing/2014/main" id="{5C9C7D44-9CD5-4828-AE82-CF13B2653E51}"/>
                    </a:ext>
                  </a:extLst>
                </p14:cNvPr>
                <p14:cNvContentPartPr/>
                <p14:nvPr/>
              </p14:nvContentPartPr>
              <p14:xfrm>
                <a:off x="942264" y="6095784"/>
                <a:ext cx="185040" cy="171360"/>
              </p14:xfrm>
            </p:contentPart>
          </mc:Choice>
          <mc:Fallback>
            <p:pic>
              <p:nvPicPr>
                <p:cNvPr id="598" name="잉크 597">
                  <a:extLst>
                    <a:ext uri="{FF2B5EF4-FFF2-40B4-BE49-F238E27FC236}">
                      <a16:creationId xmlns:a16="http://schemas.microsoft.com/office/drawing/2014/main" id="{5C9C7D44-9CD5-4828-AE82-CF13B2653E51}"/>
                    </a:ext>
                  </a:extLst>
                </p:cNvPr>
                <p:cNvPicPr/>
                <p:nvPr/>
              </p:nvPicPr>
              <p:blipFill>
                <a:blip r:embed="rId1083"/>
                <a:stretch>
                  <a:fillRect/>
                </a:stretch>
              </p:blipFill>
              <p:spPr>
                <a:xfrm>
                  <a:off x="936144" y="6089664"/>
                  <a:ext cx="197280" cy="183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84">
              <p14:nvContentPartPr>
                <p14:cNvPr id="599" name="잉크 598">
                  <a:extLst>
                    <a:ext uri="{FF2B5EF4-FFF2-40B4-BE49-F238E27FC236}">
                      <a16:creationId xmlns:a16="http://schemas.microsoft.com/office/drawing/2014/main" id="{86E10756-4EFC-4240-81F9-692B25E792E1}"/>
                    </a:ext>
                  </a:extLst>
                </p14:cNvPr>
                <p14:cNvContentPartPr/>
                <p14:nvPr/>
              </p14:nvContentPartPr>
              <p14:xfrm>
                <a:off x="1143864" y="5897064"/>
                <a:ext cx="286920" cy="396360"/>
              </p14:xfrm>
            </p:contentPart>
          </mc:Choice>
          <mc:Fallback>
            <p:pic>
              <p:nvPicPr>
                <p:cNvPr id="599" name="잉크 598">
                  <a:extLst>
                    <a:ext uri="{FF2B5EF4-FFF2-40B4-BE49-F238E27FC236}">
                      <a16:creationId xmlns:a16="http://schemas.microsoft.com/office/drawing/2014/main" id="{86E10756-4EFC-4240-81F9-692B25E792E1}"/>
                    </a:ext>
                  </a:extLst>
                </p:cNvPr>
                <p:cNvPicPr/>
                <p:nvPr/>
              </p:nvPicPr>
              <p:blipFill>
                <a:blip r:embed="rId1085"/>
                <a:stretch>
                  <a:fillRect/>
                </a:stretch>
              </p:blipFill>
              <p:spPr>
                <a:xfrm>
                  <a:off x="1137744" y="5890944"/>
                  <a:ext cx="299160" cy="408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86">
              <p14:nvContentPartPr>
                <p14:cNvPr id="600" name="잉크 599">
                  <a:extLst>
                    <a:ext uri="{FF2B5EF4-FFF2-40B4-BE49-F238E27FC236}">
                      <a16:creationId xmlns:a16="http://schemas.microsoft.com/office/drawing/2014/main" id="{ECC37B22-2DEC-408F-B2B2-73468A2ACD90}"/>
                    </a:ext>
                  </a:extLst>
                </p14:cNvPr>
                <p14:cNvContentPartPr/>
                <p14:nvPr/>
              </p14:nvContentPartPr>
              <p14:xfrm>
                <a:off x="1304064" y="6126024"/>
                <a:ext cx="16920" cy="250920"/>
              </p14:xfrm>
            </p:contentPart>
          </mc:Choice>
          <mc:Fallback>
            <p:pic>
              <p:nvPicPr>
                <p:cNvPr id="600" name="잉크 599">
                  <a:extLst>
                    <a:ext uri="{FF2B5EF4-FFF2-40B4-BE49-F238E27FC236}">
                      <a16:creationId xmlns:a16="http://schemas.microsoft.com/office/drawing/2014/main" id="{ECC37B22-2DEC-408F-B2B2-73468A2ACD90}"/>
                    </a:ext>
                  </a:extLst>
                </p:cNvPr>
                <p:cNvPicPr/>
                <p:nvPr/>
              </p:nvPicPr>
              <p:blipFill>
                <a:blip r:embed="rId1087"/>
                <a:stretch>
                  <a:fillRect/>
                </a:stretch>
              </p:blipFill>
              <p:spPr>
                <a:xfrm>
                  <a:off x="1297944" y="6119904"/>
                  <a:ext cx="29160" cy="263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88">
              <p14:nvContentPartPr>
                <p14:cNvPr id="601" name="잉크 600">
                  <a:extLst>
                    <a:ext uri="{FF2B5EF4-FFF2-40B4-BE49-F238E27FC236}">
                      <a16:creationId xmlns:a16="http://schemas.microsoft.com/office/drawing/2014/main" id="{A474A841-7929-42F7-95DD-834A362AC769}"/>
                    </a:ext>
                  </a:extLst>
                </p14:cNvPr>
                <p14:cNvContentPartPr/>
                <p14:nvPr/>
              </p14:nvContentPartPr>
              <p14:xfrm>
                <a:off x="1289664" y="6095784"/>
                <a:ext cx="86760" cy="227880"/>
              </p14:xfrm>
            </p:contentPart>
          </mc:Choice>
          <mc:Fallback>
            <p:pic>
              <p:nvPicPr>
                <p:cNvPr id="601" name="잉크 600">
                  <a:extLst>
                    <a:ext uri="{FF2B5EF4-FFF2-40B4-BE49-F238E27FC236}">
                      <a16:creationId xmlns:a16="http://schemas.microsoft.com/office/drawing/2014/main" id="{A474A841-7929-42F7-95DD-834A362AC769}"/>
                    </a:ext>
                  </a:extLst>
                </p:cNvPr>
                <p:cNvPicPr/>
                <p:nvPr/>
              </p:nvPicPr>
              <p:blipFill>
                <a:blip r:embed="rId1089"/>
                <a:stretch>
                  <a:fillRect/>
                </a:stretch>
              </p:blipFill>
              <p:spPr>
                <a:xfrm>
                  <a:off x="1283544" y="6089664"/>
                  <a:ext cx="99000" cy="240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90">
              <p14:nvContentPartPr>
                <p14:cNvPr id="602" name="잉크 601">
                  <a:extLst>
                    <a:ext uri="{FF2B5EF4-FFF2-40B4-BE49-F238E27FC236}">
                      <a16:creationId xmlns:a16="http://schemas.microsoft.com/office/drawing/2014/main" id="{0DC23D68-EB2C-41C8-A452-AB6BE477F1FD}"/>
                    </a:ext>
                  </a:extLst>
                </p14:cNvPr>
                <p14:cNvContentPartPr/>
                <p14:nvPr/>
              </p14:nvContentPartPr>
              <p14:xfrm>
                <a:off x="1395504" y="6107664"/>
                <a:ext cx="116280" cy="185400"/>
              </p14:xfrm>
            </p:contentPart>
          </mc:Choice>
          <mc:Fallback>
            <p:pic>
              <p:nvPicPr>
                <p:cNvPr id="602" name="잉크 601">
                  <a:extLst>
                    <a:ext uri="{FF2B5EF4-FFF2-40B4-BE49-F238E27FC236}">
                      <a16:creationId xmlns:a16="http://schemas.microsoft.com/office/drawing/2014/main" id="{0DC23D68-EB2C-41C8-A452-AB6BE477F1FD}"/>
                    </a:ext>
                  </a:extLst>
                </p:cNvPr>
                <p:cNvPicPr/>
                <p:nvPr/>
              </p:nvPicPr>
              <p:blipFill>
                <a:blip r:embed="rId1091"/>
                <a:stretch>
                  <a:fillRect/>
                </a:stretch>
              </p:blipFill>
              <p:spPr>
                <a:xfrm>
                  <a:off x="1389384" y="6101544"/>
                  <a:ext cx="128520" cy="197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92">
              <p14:nvContentPartPr>
                <p14:cNvPr id="603" name="잉크 602">
                  <a:extLst>
                    <a:ext uri="{FF2B5EF4-FFF2-40B4-BE49-F238E27FC236}">
                      <a16:creationId xmlns:a16="http://schemas.microsoft.com/office/drawing/2014/main" id="{8242B270-953E-4D23-8D1A-57BB93E2E461}"/>
                    </a:ext>
                  </a:extLst>
                </p14:cNvPr>
                <p14:cNvContentPartPr/>
                <p14:nvPr/>
              </p14:nvContentPartPr>
              <p14:xfrm>
                <a:off x="1538424" y="6102984"/>
                <a:ext cx="87480" cy="217800"/>
              </p14:xfrm>
            </p:contentPart>
          </mc:Choice>
          <mc:Fallback>
            <p:pic>
              <p:nvPicPr>
                <p:cNvPr id="603" name="잉크 602">
                  <a:extLst>
                    <a:ext uri="{FF2B5EF4-FFF2-40B4-BE49-F238E27FC236}">
                      <a16:creationId xmlns:a16="http://schemas.microsoft.com/office/drawing/2014/main" id="{8242B270-953E-4D23-8D1A-57BB93E2E461}"/>
                    </a:ext>
                  </a:extLst>
                </p:cNvPr>
                <p:cNvPicPr/>
                <p:nvPr/>
              </p:nvPicPr>
              <p:blipFill>
                <a:blip r:embed="rId1093"/>
                <a:stretch>
                  <a:fillRect/>
                </a:stretch>
              </p:blipFill>
              <p:spPr>
                <a:xfrm>
                  <a:off x="1532304" y="6096864"/>
                  <a:ext cx="99720" cy="230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94">
              <p14:nvContentPartPr>
                <p14:cNvPr id="604" name="잉크 603">
                  <a:extLst>
                    <a:ext uri="{FF2B5EF4-FFF2-40B4-BE49-F238E27FC236}">
                      <a16:creationId xmlns:a16="http://schemas.microsoft.com/office/drawing/2014/main" id="{D94B36C8-9B00-4A29-8D5A-D885DDB57E5D}"/>
                    </a:ext>
                  </a:extLst>
                </p14:cNvPr>
                <p14:cNvContentPartPr/>
                <p14:nvPr/>
              </p14:nvContentPartPr>
              <p14:xfrm>
                <a:off x="1623384" y="6029904"/>
                <a:ext cx="163800" cy="343800"/>
              </p14:xfrm>
            </p:contentPart>
          </mc:Choice>
          <mc:Fallback>
            <p:pic>
              <p:nvPicPr>
                <p:cNvPr id="604" name="잉크 603">
                  <a:extLst>
                    <a:ext uri="{FF2B5EF4-FFF2-40B4-BE49-F238E27FC236}">
                      <a16:creationId xmlns:a16="http://schemas.microsoft.com/office/drawing/2014/main" id="{D94B36C8-9B00-4A29-8D5A-D885DDB57E5D}"/>
                    </a:ext>
                  </a:extLst>
                </p:cNvPr>
                <p:cNvPicPr/>
                <p:nvPr/>
              </p:nvPicPr>
              <p:blipFill>
                <a:blip r:embed="rId1095"/>
                <a:stretch>
                  <a:fillRect/>
                </a:stretch>
              </p:blipFill>
              <p:spPr>
                <a:xfrm>
                  <a:off x="1617264" y="6023784"/>
                  <a:ext cx="176040" cy="356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96">
              <p14:nvContentPartPr>
                <p14:cNvPr id="605" name="잉크 604">
                  <a:extLst>
                    <a:ext uri="{FF2B5EF4-FFF2-40B4-BE49-F238E27FC236}">
                      <a16:creationId xmlns:a16="http://schemas.microsoft.com/office/drawing/2014/main" id="{A7294ACC-D1E3-4CB2-97F0-D33BC97E83A6}"/>
                    </a:ext>
                  </a:extLst>
                </p14:cNvPr>
                <p14:cNvContentPartPr/>
                <p14:nvPr/>
              </p14:nvContentPartPr>
              <p14:xfrm>
                <a:off x="1877544" y="6092904"/>
                <a:ext cx="110520" cy="188640"/>
              </p14:xfrm>
            </p:contentPart>
          </mc:Choice>
          <mc:Fallback>
            <p:pic>
              <p:nvPicPr>
                <p:cNvPr id="605" name="잉크 604">
                  <a:extLst>
                    <a:ext uri="{FF2B5EF4-FFF2-40B4-BE49-F238E27FC236}">
                      <a16:creationId xmlns:a16="http://schemas.microsoft.com/office/drawing/2014/main" id="{A7294ACC-D1E3-4CB2-97F0-D33BC97E83A6}"/>
                    </a:ext>
                  </a:extLst>
                </p:cNvPr>
                <p:cNvPicPr/>
                <p:nvPr/>
              </p:nvPicPr>
              <p:blipFill>
                <a:blip r:embed="rId1097"/>
                <a:stretch>
                  <a:fillRect/>
                </a:stretch>
              </p:blipFill>
              <p:spPr>
                <a:xfrm>
                  <a:off x="1871424" y="6086784"/>
                  <a:ext cx="122760" cy="200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98">
              <p14:nvContentPartPr>
                <p14:cNvPr id="606" name="잉크 605">
                  <a:extLst>
                    <a:ext uri="{FF2B5EF4-FFF2-40B4-BE49-F238E27FC236}">
                      <a16:creationId xmlns:a16="http://schemas.microsoft.com/office/drawing/2014/main" id="{CDAD86D8-B27D-418A-A0A9-198BA4E0E943}"/>
                    </a:ext>
                  </a:extLst>
                </p14:cNvPr>
                <p14:cNvContentPartPr/>
                <p14:nvPr/>
              </p14:nvContentPartPr>
              <p14:xfrm>
                <a:off x="2040264" y="6040704"/>
                <a:ext cx="15480" cy="274680"/>
              </p14:xfrm>
            </p:contentPart>
          </mc:Choice>
          <mc:Fallback>
            <p:pic>
              <p:nvPicPr>
                <p:cNvPr id="606" name="잉크 605">
                  <a:extLst>
                    <a:ext uri="{FF2B5EF4-FFF2-40B4-BE49-F238E27FC236}">
                      <a16:creationId xmlns:a16="http://schemas.microsoft.com/office/drawing/2014/main" id="{CDAD86D8-B27D-418A-A0A9-198BA4E0E943}"/>
                    </a:ext>
                  </a:extLst>
                </p:cNvPr>
                <p:cNvPicPr/>
                <p:nvPr/>
              </p:nvPicPr>
              <p:blipFill>
                <a:blip r:embed="rId1099"/>
                <a:stretch>
                  <a:fillRect/>
                </a:stretch>
              </p:blipFill>
              <p:spPr>
                <a:xfrm>
                  <a:off x="2034144" y="6034584"/>
                  <a:ext cx="27720" cy="286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00">
              <p14:nvContentPartPr>
                <p14:cNvPr id="607" name="잉크 606">
                  <a:extLst>
                    <a:ext uri="{FF2B5EF4-FFF2-40B4-BE49-F238E27FC236}">
                      <a16:creationId xmlns:a16="http://schemas.microsoft.com/office/drawing/2014/main" id="{F93462FC-DF66-435F-AEA5-29AB637ACEF4}"/>
                    </a:ext>
                  </a:extLst>
                </p14:cNvPr>
                <p14:cNvContentPartPr/>
                <p14:nvPr/>
              </p14:nvContentPartPr>
              <p14:xfrm>
                <a:off x="2028384" y="6183624"/>
                <a:ext cx="144000" cy="87840"/>
              </p14:xfrm>
            </p:contentPart>
          </mc:Choice>
          <mc:Fallback>
            <p:pic>
              <p:nvPicPr>
                <p:cNvPr id="607" name="잉크 606">
                  <a:extLst>
                    <a:ext uri="{FF2B5EF4-FFF2-40B4-BE49-F238E27FC236}">
                      <a16:creationId xmlns:a16="http://schemas.microsoft.com/office/drawing/2014/main" id="{F93462FC-DF66-435F-AEA5-29AB637ACEF4}"/>
                    </a:ext>
                  </a:extLst>
                </p:cNvPr>
                <p:cNvPicPr/>
                <p:nvPr/>
              </p:nvPicPr>
              <p:blipFill>
                <a:blip r:embed="rId1101"/>
                <a:stretch>
                  <a:fillRect/>
                </a:stretch>
              </p:blipFill>
              <p:spPr>
                <a:xfrm>
                  <a:off x="2022264" y="6177504"/>
                  <a:ext cx="156240" cy="100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02">
              <p14:nvContentPartPr>
                <p14:cNvPr id="608" name="잉크 607">
                  <a:extLst>
                    <a:ext uri="{FF2B5EF4-FFF2-40B4-BE49-F238E27FC236}">
                      <a16:creationId xmlns:a16="http://schemas.microsoft.com/office/drawing/2014/main" id="{50EE6F5C-CC5A-4BA8-A79A-621CB9478050}"/>
                    </a:ext>
                  </a:extLst>
                </p14:cNvPr>
                <p14:cNvContentPartPr/>
                <p14:nvPr/>
              </p14:nvContentPartPr>
              <p14:xfrm>
                <a:off x="2286144" y="6041784"/>
                <a:ext cx="111960" cy="267480"/>
              </p14:xfrm>
            </p:contentPart>
          </mc:Choice>
          <mc:Fallback>
            <p:pic>
              <p:nvPicPr>
                <p:cNvPr id="608" name="잉크 607">
                  <a:extLst>
                    <a:ext uri="{FF2B5EF4-FFF2-40B4-BE49-F238E27FC236}">
                      <a16:creationId xmlns:a16="http://schemas.microsoft.com/office/drawing/2014/main" id="{50EE6F5C-CC5A-4BA8-A79A-621CB9478050}"/>
                    </a:ext>
                  </a:extLst>
                </p:cNvPr>
                <p:cNvPicPr/>
                <p:nvPr/>
              </p:nvPicPr>
              <p:blipFill>
                <a:blip r:embed="rId1103"/>
                <a:stretch>
                  <a:fillRect/>
                </a:stretch>
              </p:blipFill>
              <p:spPr>
                <a:xfrm>
                  <a:off x="2280024" y="6035664"/>
                  <a:ext cx="124200" cy="279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04">
              <p14:nvContentPartPr>
                <p14:cNvPr id="609" name="잉크 608">
                  <a:extLst>
                    <a:ext uri="{FF2B5EF4-FFF2-40B4-BE49-F238E27FC236}">
                      <a16:creationId xmlns:a16="http://schemas.microsoft.com/office/drawing/2014/main" id="{B9B34FC5-5E09-49B9-882C-FCAE1CCD2D32}"/>
                    </a:ext>
                  </a:extLst>
                </p14:cNvPr>
                <p14:cNvContentPartPr/>
                <p14:nvPr/>
              </p14:nvContentPartPr>
              <p14:xfrm>
                <a:off x="2267424" y="6054024"/>
                <a:ext cx="132480" cy="163080"/>
              </p14:xfrm>
            </p:contentPart>
          </mc:Choice>
          <mc:Fallback>
            <p:pic>
              <p:nvPicPr>
                <p:cNvPr id="609" name="잉크 608">
                  <a:extLst>
                    <a:ext uri="{FF2B5EF4-FFF2-40B4-BE49-F238E27FC236}">
                      <a16:creationId xmlns:a16="http://schemas.microsoft.com/office/drawing/2014/main" id="{B9B34FC5-5E09-49B9-882C-FCAE1CCD2D32}"/>
                    </a:ext>
                  </a:extLst>
                </p:cNvPr>
                <p:cNvPicPr/>
                <p:nvPr/>
              </p:nvPicPr>
              <p:blipFill>
                <a:blip r:embed="rId1105"/>
                <a:stretch>
                  <a:fillRect/>
                </a:stretch>
              </p:blipFill>
              <p:spPr>
                <a:xfrm>
                  <a:off x="2261304" y="6047904"/>
                  <a:ext cx="144720" cy="175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06">
              <p14:nvContentPartPr>
                <p14:cNvPr id="610" name="잉크 609">
                  <a:extLst>
                    <a:ext uri="{FF2B5EF4-FFF2-40B4-BE49-F238E27FC236}">
                      <a16:creationId xmlns:a16="http://schemas.microsoft.com/office/drawing/2014/main" id="{4AEDAA75-7BF8-47BA-8F8B-A13AFE3CA17C}"/>
                    </a:ext>
                  </a:extLst>
                </p14:cNvPr>
                <p14:cNvContentPartPr/>
                <p14:nvPr/>
              </p14:nvContentPartPr>
              <p14:xfrm>
                <a:off x="2248344" y="6121344"/>
                <a:ext cx="223920" cy="32040"/>
              </p14:xfrm>
            </p:contentPart>
          </mc:Choice>
          <mc:Fallback>
            <p:pic>
              <p:nvPicPr>
                <p:cNvPr id="610" name="잉크 609">
                  <a:extLst>
                    <a:ext uri="{FF2B5EF4-FFF2-40B4-BE49-F238E27FC236}">
                      <a16:creationId xmlns:a16="http://schemas.microsoft.com/office/drawing/2014/main" id="{4AEDAA75-7BF8-47BA-8F8B-A13AFE3CA17C}"/>
                    </a:ext>
                  </a:extLst>
                </p:cNvPr>
                <p:cNvPicPr/>
                <p:nvPr/>
              </p:nvPicPr>
              <p:blipFill>
                <a:blip r:embed="rId1107"/>
                <a:stretch>
                  <a:fillRect/>
                </a:stretch>
              </p:blipFill>
              <p:spPr>
                <a:xfrm>
                  <a:off x="2242224" y="6115224"/>
                  <a:ext cx="236160" cy="44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08">
              <p14:nvContentPartPr>
                <p14:cNvPr id="611" name="잉크 610">
                  <a:extLst>
                    <a:ext uri="{FF2B5EF4-FFF2-40B4-BE49-F238E27FC236}">
                      <a16:creationId xmlns:a16="http://schemas.microsoft.com/office/drawing/2014/main" id="{51F566F4-38ED-4B9E-BC0D-529704BD4478}"/>
                    </a:ext>
                  </a:extLst>
                </p14:cNvPr>
                <p14:cNvContentPartPr/>
                <p14:nvPr/>
              </p14:nvContentPartPr>
              <p14:xfrm>
                <a:off x="2545344" y="6054024"/>
                <a:ext cx="151560" cy="109080"/>
              </p14:xfrm>
            </p:contentPart>
          </mc:Choice>
          <mc:Fallback>
            <p:pic>
              <p:nvPicPr>
                <p:cNvPr id="611" name="잉크 610">
                  <a:extLst>
                    <a:ext uri="{FF2B5EF4-FFF2-40B4-BE49-F238E27FC236}">
                      <a16:creationId xmlns:a16="http://schemas.microsoft.com/office/drawing/2014/main" id="{51F566F4-38ED-4B9E-BC0D-529704BD4478}"/>
                    </a:ext>
                  </a:extLst>
                </p:cNvPr>
                <p:cNvPicPr/>
                <p:nvPr/>
              </p:nvPicPr>
              <p:blipFill>
                <a:blip r:embed="rId1109"/>
                <a:stretch>
                  <a:fillRect/>
                </a:stretch>
              </p:blipFill>
              <p:spPr>
                <a:xfrm>
                  <a:off x="2539224" y="6047904"/>
                  <a:ext cx="163800" cy="121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10">
              <p14:nvContentPartPr>
                <p14:cNvPr id="612" name="잉크 611">
                  <a:extLst>
                    <a:ext uri="{FF2B5EF4-FFF2-40B4-BE49-F238E27FC236}">
                      <a16:creationId xmlns:a16="http://schemas.microsoft.com/office/drawing/2014/main" id="{2BD1521A-D7FF-418F-8AB4-A7C4C025EE95}"/>
                    </a:ext>
                  </a:extLst>
                </p14:cNvPr>
                <p14:cNvContentPartPr/>
                <p14:nvPr/>
              </p14:nvContentPartPr>
              <p14:xfrm>
                <a:off x="2703384" y="6065184"/>
                <a:ext cx="20880" cy="88200"/>
              </p14:xfrm>
            </p:contentPart>
          </mc:Choice>
          <mc:Fallback>
            <p:pic>
              <p:nvPicPr>
                <p:cNvPr id="612" name="잉크 611">
                  <a:extLst>
                    <a:ext uri="{FF2B5EF4-FFF2-40B4-BE49-F238E27FC236}">
                      <a16:creationId xmlns:a16="http://schemas.microsoft.com/office/drawing/2014/main" id="{2BD1521A-D7FF-418F-8AB4-A7C4C025EE95}"/>
                    </a:ext>
                  </a:extLst>
                </p:cNvPr>
                <p:cNvPicPr/>
                <p:nvPr/>
              </p:nvPicPr>
              <p:blipFill>
                <a:blip r:embed="rId1111"/>
                <a:stretch>
                  <a:fillRect/>
                </a:stretch>
              </p:blipFill>
              <p:spPr>
                <a:xfrm>
                  <a:off x="2697264" y="6059064"/>
                  <a:ext cx="33120" cy="100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12">
              <p14:nvContentPartPr>
                <p14:cNvPr id="613" name="잉크 612">
                  <a:extLst>
                    <a:ext uri="{FF2B5EF4-FFF2-40B4-BE49-F238E27FC236}">
                      <a16:creationId xmlns:a16="http://schemas.microsoft.com/office/drawing/2014/main" id="{5EAA1BBB-EDCF-4EC1-ABE4-AF6A603F4F9D}"/>
                    </a:ext>
                  </a:extLst>
                </p14:cNvPr>
                <p14:cNvContentPartPr/>
                <p14:nvPr/>
              </p14:nvContentPartPr>
              <p14:xfrm>
                <a:off x="2634984" y="6155544"/>
                <a:ext cx="163440" cy="163080"/>
              </p14:xfrm>
            </p:contentPart>
          </mc:Choice>
          <mc:Fallback>
            <p:pic>
              <p:nvPicPr>
                <p:cNvPr id="613" name="잉크 612">
                  <a:extLst>
                    <a:ext uri="{FF2B5EF4-FFF2-40B4-BE49-F238E27FC236}">
                      <a16:creationId xmlns:a16="http://schemas.microsoft.com/office/drawing/2014/main" id="{5EAA1BBB-EDCF-4EC1-ABE4-AF6A603F4F9D}"/>
                    </a:ext>
                  </a:extLst>
                </p:cNvPr>
                <p:cNvPicPr/>
                <p:nvPr/>
              </p:nvPicPr>
              <p:blipFill>
                <a:blip r:embed="rId1113"/>
                <a:stretch>
                  <a:fillRect/>
                </a:stretch>
              </p:blipFill>
              <p:spPr>
                <a:xfrm>
                  <a:off x="2628864" y="6149424"/>
                  <a:ext cx="175680" cy="175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14">
              <p14:nvContentPartPr>
                <p14:cNvPr id="614" name="잉크 613">
                  <a:extLst>
                    <a:ext uri="{FF2B5EF4-FFF2-40B4-BE49-F238E27FC236}">
                      <a16:creationId xmlns:a16="http://schemas.microsoft.com/office/drawing/2014/main" id="{ED6683B9-23FD-4014-8C1B-BEF206F39170}"/>
                    </a:ext>
                  </a:extLst>
                </p14:cNvPr>
                <p14:cNvContentPartPr/>
                <p14:nvPr/>
              </p14:nvContentPartPr>
              <p14:xfrm>
                <a:off x="2808504" y="6055104"/>
                <a:ext cx="129600" cy="175680"/>
              </p14:xfrm>
            </p:contentPart>
          </mc:Choice>
          <mc:Fallback>
            <p:pic>
              <p:nvPicPr>
                <p:cNvPr id="614" name="잉크 613">
                  <a:extLst>
                    <a:ext uri="{FF2B5EF4-FFF2-40B4-BE49-F238E27FC236}">
                      <a16:creationId xmlns:a16="http://schemas.microsoft.com/office/drawing/2014/main" id="{ED6683B9-23FD-4014-8C1B-BEF206F39170}"/>
                    </a:ext>
                  </a:extLst>
                </p:cNvPr>
                <p:cNvPicPr/>
                <p:nvPr/>
              </p:nvPicPr>
              <p:blipFill>
                <a:blip r:embed="rId1115"/>
                <a:stretch>
                  <a:fillRect/>
                </a:stretch>
              </p:blipFill>
              <p:spPr>
                <a:xfrm>
                  <a:off x="2802384" y="6048984"/>
                  <a:ext cx="141840" cy="187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16">
              <p14:nvContentPartPr>
                <p14:cNvPr id="615" name="잉크 614">
                  <a:extLst>
                    <a:ext uri="{FF2B5EF4-FFF2-40B4-BE49-F238E27FC236}">
                      <a16:creationId xmlns:a16="http://schemas.microsoft.com/office/drawing/2014/main" id="{310DB2B9-A52B-4BD2-906A-433FBBDE242B}"/>
                    </a:ext>
                  </a:extLst>
                </p14:cNvPr>
                <p14:cNvContentPartPr/>
                <p14:nvPr/>
              </p14:nvContentPartPr>
              <p14:xfrm>
                <a:off x="2902104" y="6091824"/>
                <a:ext cx="127080" cy="83520"/>
              </p14:xfrm>
            </p:contentPart>
          </mc:Choice>
          <mc:Fallback>
            <p:pic>
              <p:nvPicPr>
                <p:cNvPr id="615" name="잉크 614">
                  <a:extLst>
                    <a:ext uri="{FF2B5EF4-FFF2-40B4-BE49-F238E27FC236}">
                      <a16:creationId xmlns:a16="http://schemas.microsoft.com/office/drawing/2014/main" id="{310DB2B9-A52B-4BD2-906A-433FBBDE242B}"/>
                    </a:ext>
                  </a:extLst>
                </p:cNvPr>
                <p:cNvPicPr/>
                <p:nvPr/>
              </p:nvPicPr>
              <p:blipFill>
                <a:blip r:embed="rId1117"/>
                <a:stretch>
                  <a:fillRect/>
                </a:stretch>
              </p:blipFill>
              <p:spPr>
                <a:xfrm>
                  <a:off x="2895984" y="6085704"/>
                  <a:ext cx="139320" cy="95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18">
              <p14:nvContentPartPr>
                <p14:cNvPr id="616" name="잉크 615">
                  <a:extLst>
                    <a:ext uri="{FF2B5EF4-FFF2-40B4-BE49-F238E27FC236}">
                      <a16:creationId xmlns:a16="http://schemas.microsoft.com/office/drawing/2014/main" id="{8AAB803E-838A-4D8B-A308-92BE696ACD60}"/>
                    </a:ext>
                  </a:extLst>
                </p14:cNvPr>
                <p14:cNvContentPartPr/>
                <p14:nvPr/>
              </p14:nvContentPartPr>
              <p14:xfrm>
                <a:off x="2882664" y="6135024"/>
                <a:ext cx="117000" cy="42120"/>
              </p14:xfrm>
            </p:contentPart>
          </mc:Choice>
          <mc:Fallback>
            <p:pic>
              <p:nvPicPr>
                <p:cNvPr id="616" name="잉크 615">
                  <a:extLst>
                    <a:ext uri="{FF2B5EF4-FFF2-40B4-BE49-F238E27FC236}">
                      <a16:creationId xmlns:a16="http://schemas.microsoft.com/office/drawing/2014/main" id="{8AAB803E-838A-4D8B-A308-92BE696ACD60}"/>
                    </a:ext>
                  </a:extLst>
                </p:cNvPr>
                <p:cNvPicPr/>
                <p:nvPr/>
              </p:nvPicPr>
              <p:blipFill>
                <a:blip r:embed="rId1119"/>
                <a:stretch>
                  <a:fillRect/>
                </a:stretch>
              </p:blipFill>
              <p:spPr>
                <a:xfrm>
                  <a:off x="2876525" y="6128904"/>
                  <a:ext cx="129278" cy="54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20">
              <p14:nvContentPartPr>
                <p14:cNvPr id="617" name="잉크 616">
                  <a:extLst>
                    <a:ext uri="{FF2B5EF4-FFF2-40B4-BE49-F238E27FC236}">
                      <a16:creationId xmlns:a16="http://schemas.microsoft.com/office/drawing/2014/main" id="{12939A40-2D1C-4283-8AFC-6EDDB2243189}"/>
                    </a:ext>
                  </a:extLst>
                </p14:cNvPr>
                <p14:cNvContentPartPr/>
                <p14:nvPr/>
              </p14:nvContentPartPr>
              <p14:xfrm>
                <a:off x="2979864" y="6018024"/>
                <a:ext cx="34920" cy="209520"/>
              </p14:xfrm>
            </p:contentPart>
          </mc:Choice>
          <mc:Fallback>
            <p:pic>
              <p:nvPicPr>
                <p:cNvPr id="617" name="잉크 616">
                  <a:extLst>
                    <a:ext uri="{FF2B5EF4-FFF2-40B4-BE49-F238E27FC236}">
                      <a16:creationId xmlns:a16="http://schemas.microsoft.com/office/drawing/2014/main" id="{12939A40-2D1C-4283-8AFC-6EDDB2243189}"/>
                    </a:ext>
                  </a:extLst>
                </p:cNvPr>
                <p:cNvPicPr/>
                <p:nvPr/>
              </p:nvPicPr>
              <p:blipFill>
                <a:blip r:embed="rId1121"/>
                <a:stretch>
                  <a:fillRect/>
                </a:stretch>
              </p:blipFill>
              <p:spPr>
                <a:xfrm>
                  <a:off x="2973744" y="6011904"/>
                  <a:ext cx="47160" cy="221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22">
              <p14:nvContentPartPr>
                <p14:cNvPr id="618" name="잉크 617">
                  <a:extLst>
                    <a:ext uri="{FF2B5EF4-FFF2-40B4-BE49-F238E27FC236}">
                      <a16:creationId xmlns:a16="http://schemas.microsoft.com/office/drawing/2014/main" id="{0433D3F0-2C95-4E9A-9E2D-8CE40836921D}"/>
                    </a:ext>
                  </a:extLst>
                </p14:cNvPr>
                <p14:cNvContentPartPr/>
                <p14:nvPr/>
              </p14:nvContentPartPr>
              <p14:xfrm>
                <a:off x="2924784" y="6232584"/>
                <a:ext cx="123840" cy="155880"/>
              </p14:xfrm>
            </p:contentPart>
          </mc:Choice>
          <mc:Fallback>
            <p:pic>
              <p:nvPicPr>
                <p:cNvPr id="618" name="잉크 617">
                  <a:extLst>
                    <a:ext uri="{FF2B5EF4-FFF2-40B4-BE49-F238E27FC236}">
                      <a16:creationId xmlns:a16="http://schemas.microsoft.com/office/drawing/2014/main" id="{0433D3F0-2C95-4E9A-9E2D-8CE40836921D}"/>
                    </a:ext>
                  </a:extLst>
                </p:cNvPr>
                <p:cNvPicPr/>
                <p:nvPr/>
              </p:nvPicPr>
              <p:blipFill>
                <a:blip r:embed="rId1123"/>
                <a:stretch>
                  <a:fillRect/>
                </a:stretch>
              </p:blipFill>
              <p:spPr>
                <a:xfrm>
                  <a:off x="2918664" y="6226464"/>
                  <a:ext cx="136080" cy="168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24">
              <p14:nvContentPartPr>
                <p14:cNvPr id="619" name="잉크 618">
                  <a:extLst>
                    <a:ext uri="{FF2B5EF4-FFF2-40B4-BE49-F238E27FC236}">
                      <a16:creationId xmlns:a16="http://schemas.microsoft.com/office/drawing/2014/main" id="{1483D11D-E0DA-491D-83F9-28D0B05FDC08}"/>
                    </a:ext>
                  </a:extLst>
                </p14:cNvPr>
                <p14:cNvContentPartPr/>
                <p14:nvPr/>
              </p14:nvContentPartPr>
              <p14:xfrm>
                <a:off x="3041424" y="6068784"/>
                <a:ext cx="180000" cy="109800"/>
              </p14:xfrm>
            </p:contentPart>
          </mc:Choice>
          <mc:Fallback>
            <p:pic>
              <p:nvPicPr>
                <p:cNvPr id="619" name="잉크 618">
                  <a:extLst>
                    <a:ext uri="{FF2B5EF4-FFF2-40B4-BE49-F238E27FC236}">
                      <a16:creationId xmlns:a16="http://schemas.microsoft.com/office/drawing/2014/main" id="{1483D11D-E0DA-491D-83F9-28D0B05FDC08}"/>
                    </a:ext>
                  </a:extLst>
                </p:cNvPr>
                <p:cNvPicPr/>
                <p:nvPr/>
              </p:nvPicPr>
              <p:blipFill>
                <a:blip r:embed="rId1125"/>
                <a:stretch>
                  <a:fillRect/>
                </a:stretch>
              </p:blipFill>
              <p:spPr>
                <a:xfrm>
                  <a:off x="3035304" y="6062664"/>
                  <a:ext cx="192240" cy="122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26">
              <p14:nvContentPartPr>
                <p14:cNvPr id="620" name="잉크 619">
                  <a:extLst>
                    <a:ext uri="{FF2B5EF4-FFF2-40B4-BE49-F238E27FC236}">
                      <a16:creationId xmlns:a16="http://schemas.microsoft.com/office/drawing/2014/main" id="{790B479F-5463-4E11-8988-B9E7F2E7BFD8}"/>
                    </a:ext>
                  </a:extLst>
                </p14:cNvPr>
                <p14:cNvContentPartPr/>
                <p14:nvPr/>
              </p14:nvContentPartPr>
              <p14:xfrm>
                <a:off x="3039984" y="6157704"/>
                <a:ext cx="228240" cy="55080"/>
              </p14:xfrm>
            </p:contentPart>
          </mc:Choice>
          <mc:Fallback>
            <p:pic>
              <p:nvPicPr>
                <p:cNvPr id="620" name="잉크 619">
                  <a:extLst>
                    <a:ext uri="{FF2B5EF4-FFF2-40B4-BE49-F238E27FC236}">
                      <a16:creationId xmlns:a16="http://schemas.microsoft.com/office/drawing/2014/main" id="{790B479F-5463-4E11-8988-B9E7F2E7BFD8}"/>
                    </a:ext>
                  </a:extLst>
                </p:cNvPr>
                <p:cNvPicPr/>
                <p:nvPr/>
              </p:nvPicPr>
              <p:blipFill>
                <a:blip r:embed="rId1127"/>
                <a:stretch>
                  <a:fillRect/>
                </a:stretch>
              </p:blipFill>
              <p:spPr>
                <a:xfrm>
                  <a:off x="3033864" y="6151584"/>
                  <a:ext cx="240480" cy="67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28">
              <p14:nvContentPartPr>
                <p14:cNvPr id="621" name="잉크 620">
                  <a:extLst>
                    <a:ext uri="{FF2B5EF4-FFF2-40B4-BE49-F238E27FC236}">
                      <a16:creationId xmlns:a16="http://schemas.microsoft.com/office/drawing/2014/main" id="{CD2DCDD8-35E3-4CE5-B35B-255DB4601D96}"/>
                    </a:ext>
                  </a:extLst>
                </p14:cNvPr>
                <p14:cNvContentPartPr/>
                <p14:nvPr/>
              </p14:nvContentPartPr>
              <p14:xfrm>
                <a:off x="3176064" y="6185784"/>
                <a:ext cx="48240" cy="224280"/>
              </p14:xfrm>
            </p:contentPart>
          </mc:Choice>
          <mc:Fallback>
            <p:pic>
              <p:nvPicPr>
                <p:cNvPr id="621" name="잉크 620">
                  <a:extLst>
                    <a:ext uri="{FF2B5EF4-FFF2-40B4-BE49-F238E27FC236}">
                      <a16:creationId xmlns:a16="http://schemas.microsoft.com/office/drawing/2014/main" id="{CD2DCDD8-35E3-4CE5-B35B-255DB4601D96}"/>
                    </a:ext>
                  </a:extLst>
                </p:cNvPr>
                <p:cNvPicPr/>
                <p:nvPr/>
              </p:nvPicPr>
              <p:blipFill>
                <a:blip r:embed="rId1129"/>
                <a:stretch>
                  <a:fillRect/>
                </a:stretch>
              </p:blipFill>
              <p:spPr>
                <a:xfrm>
                  <a:off x="3169989" y="6179664"/>
                  <a:ext cx="60389" cy="23652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22671755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알고리즘 전략적 문제해결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94D3C21C-AD79-4791-B8AC-245B2B086037}"/>
              </a:ext>
            </a:extLst>
          </p:cNvPr>
          <p:cNvSpPr txBox="1"/>
          <p:nvPr/>
        </p:nvSpPr>
        <p:spPr>
          <a:xfrm>
            <a:off x="427434" y="836712"/>
            <a:ext cx="24482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solidFill>
                  <a:schemeClr val="tx2">
                    <a:lumMod val="75000"/>
                  </a:schemeClr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8.2 </a:t>
            </a:r>
            <a:r>
              <a:rPr lang="ko-KR" altLang="en-US" sz="2000" b="1" spc="-150" dirty="0">
                <a:solidFill>
                  <a:schemeClr val="tx2">
                    <a:lumMod val="75000"/>
                  </a:schemeClr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예제</a:t>
            </a:r>
            <a:r>
              <a:rPr lang="en-US" altLang="ko-KR" sz="2000" b="1" spc="-150" dirty="0">
                <a:solidFill>
                  <a:schemeClr val="tx2">
                    <a:lumMod val="75000"/>
                  </a:schemeClr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: </a:t>
            </a:r>
            <a:r>
              <a:rPr lang="ko-KR" altLang="en-US" sz="2000" b="1" spc="-150" dirty="0">
                <a:solidFill>
                  <a:schemeClr val="tx2">
                    <a:lumMod val="75000"/>
                  </a:schemeClr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와일드카드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E087E1-AA91-488B-B1C6-750A68EF7FD0}"/>
              </a:ext>
            </a:extLst>
          </p:cNvPr>
          <p:cNvSpPr txBox="1"/>
          <p:nvPr/>
        </p:nvSpPr>
        <p:spPr>
          <a:xfrm>
            <a:off x="427434" y="1484784"/>
            <a:ext cx="82891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기본적인 아이디어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잉크 5">
                <a:extLst>
                  <a:ext uri="{FF2B5EF4-FFF2-40B4-BE49-F238E27FC236}">
                    <a16:creationId xmlns:a16="http://schemas.microsoft.com/office/drawing/2014/main" id="{E25CA539-CE2A-4A0C-A1D3-37271164071E}"/>
                  </a:ext>
                </a:extLst>
              </p14:cNvPr>
              <p14:cNvContentPartPr/>
              <p14:nvPr/>
            </p14:nvContentPartPr>
            <p14:xfrm>
              <a:off x="5746104" y="7009824"/>
              <a:ext cx="360" cy="360"/>
            </p14:xfrm>
          </p:contentPart>
        </mc:Choice>
        <mc:Fallback>
          <p:pic>
            <p:nvPicPr>
              <p:cNvPr id="6" name="잉크 5">
                <a:extLst>
                  <a:ext uri="{FF2B5EF4-FFF2-40B4-BE49-F238E27FC236}">
                    <a16:creationId xmlns:a16="http://schemas.microsoft.com/office/drawing/2014/main" id="{E25CA539-CE2A-4A0C-A1D3-37271164071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737104" y="7000824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7" name="잉크 6">
                <a:extLst>
                  <a:ext uri="{FF2B5EF4-FFF2-40B4-BE49-F238E27FC236}">
                    <a16:creationId xmlns:a16="http://schemas.microsoft.com/office/drawing/2014/main" id="{3A98A704-565F-48E7-A24A-021CB70BC0AC}"/>
                  </a:ext>
                </a:extLst>
              </p14:cNvPr>
              <p14:cNvContentPartPr/>
              <p14:nvPr/>
            </p14:nvContentPartPr>
            <p14:xfrm>
              <a:off x="4724424" y="3110664"/>
              <a:ext cx="360" cy="360"/>
            </p14:xfrm>
          </p:contentPart>
        </mc:Choice>
        <mc:Fallback>
          <p:pic>
            <p:nvPicPr>
              <p:cNvPr id="7" name="잉크 6">
                <a:extLst>
                  <a:ext uri="{FF2B5EF4-FFF2-40B4-BE49-F238E27FC236}">
                    <a16:creationId xmlns:a16="http://schemas.microsoft.com/office/drawing/2014/main" id="{3A98A704-565F-48E7-A24A-021CB70BC0A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715424" y="3101664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1" name="잉크 20">
                <a:extLst>
                  <a:ext uri="{FF2B5EF4-FFF2-40B4-BE49-F238E27FC236}">
                    <a16:creationId xmlns:a16="http://schemas.microsoft.com/office/drawing/2014/main" id="{E4B147EE-3340-4532-BE73-D0960190E099}"/>
                  </a:ext>
                </a:extLst>
              </p14:cNvPr>
              <p14:cNvContentPartPr/>
              <p14:nvPr/>
            </p14:nvContentPartPr>
            <p14:xfrm>
              <a:off x="4482504" y="4550304"/>
              <a:ext cx="360" cy="360"/>
            </p14:xfrm>
          </p:contentPart>
        </mc:Choice>
        <mc:Fallback>
          <p:pic>
            <p:nvPicPr>
              <p:cNvPr id="21" name="잉크 20">
                <a:extLst>
                  <a:ext uri="{FF2B5EF4-FFF2-40B4-BE49-F238E27FC236}">
                    <a16:creationId xmlns:a16="http://schemas.microsoft.com/office/drawing/2014/main" id="{E4B147EE-3340-4532-BE73-D0960190E09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473504" y="4541304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34" name="잉크 33">
                <a:extLst>
                  <a:ext uri="{FF2B5EF4-FFF2-40B4-BE49-F238E27FC236}">
                    <a16:creationId xmlns:a16="http://schemas.microsoft.com/office/drawing/2014/main" id="{31D2B7C4-6497-4CBF-A4A1-25A142EF66E2}"/>
                  </a:ext>
                </a:extLst>
              </p14:cNvPr>
              <p14:cNvContentPartPr/>
              <p14:nvPr/>
            </p14:nvContentPartPr>
            <p14:xfrm>
              <a:off x="6779304" y="6690144"/>
              <a:ext cx="360" cy="360"/>
            </p14:xfrm>
          </p:contentPart>
        </mc:Choice>
        <mc:Fallback>
          <p:pic>
            <p:nvPicPr>
              <p:cNvPr id="34" name="잉크 33">
                <a:extLst>
                  <a:ext uri="{FF2B5EF4-FFF2-40B4-BE49-F238E27FC236}">
                    <a16:creationId xmlns:a16="http://schemas.microsoft.com/office/drawing/2014/main" id="{31D2B7C4-6497-4CBF-A4A1-25A142EF66E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770304" y="6681144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422" name="잉크 421">
                <a:extLst>
                  <a:ext uri="{FF2B5EF4-FFF2-40B4-BE49-F238E27FC236}">
                    <a16:creationId xmlns:a16="http://schemas.microsoft.com/office/drawing/2014/main" id="{1214FD0A-788B-4174-AC64-D48DAD98CDDB}"/>
                  </a:ext>
                </a:extLst>
              </p14:cNvPr>
              <p14:cNvContentPartPr/>
              <p14:nvPr/>
            </p14:nvContentPartPr>
            <p14:xfrm>
              <a:off x="8968464" y="5640024"/>
              <a:ext cx="360" cy="360"/>
            </p14:xfrm>
          </p:contentPart>
        </mc:Choice>
        <mc:Fallback>
          <p:pic>
            <p:nvPicPr>
              <p:cNvPr id="422" name="잉크 421">
                <a:extLst>
                  <a:ext uri="{FF2B5EF4-FFF2-40B4-BE49-F238E27FC236}">
                    <a16:creationId xmlns:a16="http://schemas.microsoft.com/office/drawing/2014/main" id="{1214FD0A-788B-4174-AC64-D48DAD98CDDB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962344" y="5633904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468" name="잉크 467">
                <a:extLst>
                  <a:ext uri="{FF2B5EF4-FFF2-40B4-BE49-F238E27FC236}">
                    <a16:creationId xmlns:a16="http://schemas.microsoft.com/office/drawing/2014/main" id="{40F403ED-FCF2-4ED2-A83E-62497F99339F}"/>
                  </a:ext>
                </a:extLst>
              </p14:cNvPr>
              <p14:cNvContentPartPr/>
              <p14:nvPr/>
            </p14:nvContentPartPr>
            <p14:xfrm>
              <a:off x="4518144" y="2561304"/>
              <a:ext cx="41760" cy="9720"/>
            </p14:xfrm>
          </p:contentPart>
        </mc:Choice>
        <mc:Fallback>
          <p:pic>
            <p:nvPicPr>
              <p:cNvPr id="468" name="잉크 467">
                <a:extLst>
                  <a:ext uri="{FF2B5EF4-FFF2-40B4-BE49-F238E27FC236}">
                    <a16:creationId xmlns:a16="http://schemas.microsoft.com/office/drawing/2014/main" id="{40F403ED-FCF2-4ED2-A83E-62497F99339F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512024" y="2555184"/>
                <a:ext cx="54000" cy="21960"/>
              </a:xfrm>
              <a:prstGeom prst="rect">
                <a:avLst/>
              </a:prstGeom>
            </p:spPr>
          </p:pic>
        </mc:Fallback>
      </mc:AlternateContent>
      <p:grpSp>
        <p:nvGrpSpPr>
          <p:cNvPr id="623" name="그룹 622">
            <a:extLst>
              <a:ext uri="{FF2B5EF4-FFF2-40B4-BE49-F238E27FC236}">
                <a16:creationId xmlns:a16="http://schemas.microsoft.com/office/drawing/2014/main" id="{36FC4F3A-6AE0-49FD-98BD-5BB17FBF18E3}"/>
              </a:ext>
            </a:extLst>
          </p:cNvPr>
          <p:cNvGrpSpPr/>
          <p:nvPr/>
        </p:nvGrpSpPr>
        <p:grpSpPr>
          <a:xfrm>
            <a:off x="479664" y="1935624"/>
            <a:ext cx="1992600" cy="378000"/>
            <a:chOff x="479664" y="1935624"/>
            <a:chExt cx="1992600" cy="3780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2">
              <p14:nvContentPartPr>
                <p14:cNvPr id="5" name="잉크 4">
                  <a:extLst>
                    <a:ext uri="{FF2B5EF4-FFF2-40B4-BE49-F238E27FC236}">
                      <a16:creationId xmlns:a16="http://schemas.microsoft.com/office/drawing/2014/main" id="{BAE93BBD-8FF2-46FC-BAC5-5B290A537989}"/>
                    </a:ext>
                  </a:extLst>
                </p14:cNvPr>
                <p14:cNvContentPartPr/>
                <p14:nvPr/>
              </p14:nvContentPartPr>
              <p14:xfrm>
                <a:off x="479664" y="1971984"/>
                <a:ext cx="225000" cy="214200"/>
              </p14:xfrm>
            </p:contentPart>
          </mc:Choice>
          <mc:Fallback>
            <p:pic>
              <p:nvPicPr>
                <p:cNvPr id="5" name="잉크 4">
                  <a:extLst>
                    <a:ext uri="{FF2B5EF4-FFF2-40B4-BE49-F238E27FC236}">
                      <a16:creationId xmlns:a16="http://schemas.microsoft.com/office/drawing/2014/main" id="{BAE93BBD-8FF2-46FC-BAC5-5B290A537989}"/>
                    </a:ext>
                  </a:extLst>
                </p:cNvPr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473544" y="1965864"/>
                  <a:ext cx="237240" cy="226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4">
              <p14:nvContentPartPr>
                <p14:cNvPr id="11" name="잉크 10">
                  <a:extLst>
                    <a:ext uri="{FF2B5EF4-FFF2-40B4-BE49-F238E27FC236}">
                      <a16:creationId xmlns:a16="http://schemas.microsoft.com/office/drawing/2014/main" id="{BCE58708-28C1-431C-A0FE-DAFAE0C49E58}"/>
                    </a:ext>
                  </a:extLst>
                </p14:cNvPr>
                <p14:cNvContentPartPr/>
                <p14:nvPr/>
              </p14:nvContentPartPr>
              <p14:xfrm>
                <a:off x="618984" y="1994664"/>
                <a:ext cx="45720" cy="288000"/>
              </p14:xfrm>
            </p:contentPart>
          </mc:Choice>
          <mc:Fallback>
            <p:pic>
              <p:nvPicPr>
                <p:cNvPr id="11" name="잉크 10">
                  <a:extLst>
                    <a:ext uri="{FF2B5EF4-FFF2-40B4-BE49-F238E27FC236}">
                      <a16:creationId xmlns:a16="http://schemas.microsoft.com/office/drawing/2014/main" id="{BCE58708-28C1-431C-A0FE-DAFAE0C49E58}"/>
                    </a:ext>
                  </a:extLst>
                </p:cNvPr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612864" y="1988544"/>
                  <a:ext cx="57960" cy="300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6">
              <p14:nvContentPartPr>
                <p14:cNvPr id="12" name="잉크 11">
                  <a:extLst>
                    <a:ext uri="{FF2B5EF4-FFF2-40B4-BE49-F238E27FC236}">
                      <a16:creationId xmlns:a16="http://schemas.microsoft.com/office/drawing/2014/main" id="{FEB3E5D4-EF9B-421F-A1F6-CBE0A8697E4D}"/>
                    </a:ext>
                  </a:extLst>
                </p14:cNvPr>
                <p14:cNvContentPartPr/>
                <p14:nvPr/>
              </p14:nvContentPartPr>
              <p14:xfrm>
                <a:off x="705384" y="2241984"/>
                <a:ext cx="89640" cy="36360"/>
              </p14:xfrm>
            </p:contentPart>
          </mc:Choice>
          <mc:Fallback>
            <p:pic>
              <p:nvPicPr>
                <p:cNvPr id="12" name="잉크 11">
                  <a:extLst>
                    <a:ext uri="{FF2B5EF4-FFF2-40B4-BE49-F238E27FC236}">
                      <a16:creationId xmlns:a16="http://schemas.microsoft.com/office/drawing/2014/main" id="{FEB3E5D4-EF9B-421F-A1F6-CBE0A8697E4D}"/>
                    </a:ext>
                  </a:extLst>
                </p:cNvPr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699264" y="2235864"/>
                  <a:ext cx="101880" cy="48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8">
              <p14:nvContentPartPr>
                <p14:cNvPr id="13" name="잉크 12">
                  <a:extLst>
                    <a:ext uri="{FF2B5EF4-FFF2-40B4-BE49-F238E27FC236}">
                      <a16:creationId xmlns:a16="http://schemas.microsoft.com/office/drawing/2014/main" id="{C91EC366-5CC3-4302-844B-16D4ED2AE94D}"/>
                    </a:ext>
                  </a:extLst>
                </p14:cNvPr>
                <p14:cNvContentPartPr/>
                <p14:nvPr/>
              </p14:nvContentPartPr>
              <p14:xfrm>
                <a:off x="903384" y="2062704"/>
                <a:ext cx="211320" cy="157320"/>
              </p14:xfrm>
            </p:contentPart>
          </mc:Choice>
          <mc:Fallback>
            <p:pic>
              <p:nvPicPr>
                <p:cNvPr id="13" name="잉크 12">
                  <a:extLst>
                    <a:ext uri="{FF2B5EF4-FFF2-40B4-BE49-F238E27FC236}">
                      <a16:creationId xmlns:a16="http://schemas.microsoft.com/office/drawing/2014/main" id="{C91EC366-5CC3-4302-844B-16D4ED2AE94D}"/>
                    </a:ext>
                  </a:extLst>
                </p:cNvPr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897264" y="2056584"/>
                  <a:ext cx="223560" cy="169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0">
              <p14:nvContentPartPr>
                <p14:cNvPr id="14" name="잉크 13">
                  <a:extLst>
                    <a:ext uri="{FF2B5EF4-FFF2-40B4-BE49-F238E27FC236}">
                      <a16:creationId xmlns:a16="http://schemas.microsoft.com/office/drawing/2014/main" id="{DAC8038F-2B4B-4A9A-A919-DB8467F71DD2}"/>
                    </a:ext>
                  </a:extLst>
                </p14:cNvPr>
                <p14:cNvContentPartPr/>
                <p14:nvPr/>
              </p14:nvContentPartPr>
              <p14:xfrm>
                <a:off x="1114344" y="1964424"/>
                <a:ext cx="169560" cy="291960"/>
              </p14:xfrm>
            </p:contentPart>
          </mc:Choice>
          <mc:Fallback>
            <p:pic>
              <p:nvPicPr>
                <p:cNvPr id="14" name="잉크 13">
                  <a:extLst>
                    <a:ext uri="{FF2B5EF4-FFF2-40B4-BE49-F238E27FC236}">
                      <a16:creationId xmlns:a16="http://schemas.microsoft.com/office/drawing/2014/main" id="{DAC8038F-2B4B-4A9A-A919-DB8467F71DD2}"/>
                    </a:ext>
                  </a:extLst>
                </p:cNvPr>
                <p:cNvPicPr/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1108224" y="1958304"/>
                  <a:ext cx="181800" cy="304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2">
              <p14:nvContentPartPr>
                <p14:cNvPr id="16" name="잉크 15">
                  <a:extLst>
                    <a:ext uri="{FF2B5EF4-FFF2-40B4-BE49-F238E27FC236}">
                      <a16:creationId xmlns:a16="http://schemas.microsoft.com/office/drawing/2014/main" id="{895B467D-CBD5-49A4-BB6F-9AFB5E16E739}"/>
                    </a:ext>
                  </a:extLst>
                </p14:cNvPr>
                <p14:cNvContentPartPr/>
                <p14:nvPr/>
              </p14:nvContentPartPr>
              <p14:xfrm>
                <a:off x="1319904" y="2003664"/>
                <a:ext cx="22680" cy="309960"/>
              </p14:xfrm>
            </p:contentPart>
          </mc:Choice>
          <mc:Fallback>
            <p:pic>
              <p:nvPicPr>
                <p:cNvPr id="16" name="잉크 15">
                  <a:extLst>
                    <a:ext uri="{FF2B5EF4-FFF2-40B4-BE49-F238E27FC236}">
                      <a16:creationId xmlns:a16="http://schemas.microsoft.com/office/drawing/2014/main" id="{895B467D-CBD5-49A4-BB6F-9AFB5E16E739}"/>
                    </a:ext>
                  </a:extLst>
                </p:cNvPr>
                <p:cNvPicPr/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1313784" y="1997537"/>
                  <a:ext cx="34920" cy="32221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4">
              <p14:nvContentPartPr>
                <p14:cNvPr id="19" name="잉크 18">
                  <a:extLst>
                    <a:ext uri="{FF2B5EF4-FFF2-40B4-BE49-F238E27FC236}">
                      <a16:creationId xmlns:a16="http://schemas.microsoft.com/office/drawing/2014/main" id="{99978858-21E1-434D-913C-545B427E63AD}"/>
                    </a:ext>
                  </a:extLst>
                </p14:cNvPr>
                <p14:cNvContentPartPr/>
                <p14:nvPr/>
              </p14:nvContentPartPr>
              <p14:xfrm>
                <a:off x="1308384" y="2064144"/>
                <a:ext cx="140400" cy="126360"/>
              </p14:xfrm>
            </p:contentPart>
          </mc:Choice>
          <mc:Fallback>
            <p:pic>
              <p:nvPicPr>
                <p:cNvPr id="19" name="잉크 18">
                  <a:extLst>
                    <a:ext uri="{FF2B5EF4-FFF2-40B4-BE49-F238E27FC236}">
                      <a16:creationId xmlns:a16="http://schemas.microsoft.com/office/drawing/2014/main" id="{99978858-21E1-434D-913C-545B427E63AD}"/>
                    </a:ext>
                  </a:extLst>
                </p:cNvPr>
                <p:cNvPicPr/>
                <p:nvPr/>
              </p:nvPicPr>
              <p:blipFill>
                <a:blip r:embed="rId25"/>
                <a:stretch>
                  <a:fillRect/>
                </a:stretch>
              </p:blipFill>
              <p:spPr>
                <a:xfrm>
                  <a:off x="1302264" y="2058024"/>
                  <a:ext cx="152640" cy="138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6">
              <p14:nvContentPartPr>
                <p14:cNvPr id="22" name="잉크 21">
                  <a:extLst>
                    <a:ext uri="{FF2B5EF4-FFF2-40B4-BE49-F238E27FC236}">
                      <a16:creationId xmlns:a16="http://schemas.microsoft.com/office/drawing/2014/main" id="{43B12B85-3782-4B63-A6A4-D950E184A287}"/>
                    </a:ext>
                  </a:extLst>
                </p14:cNvPr>
                <p14:cNvContentPartPr/>
                <p14:nvPr/>
              </p14:nvContentPartPr>
              <p14:xfrm>
                <a:off x="1405944" y="2046144"/>
                <a:ext cx="147600" cy="159840"/>
              </p14:xfrm>
            </p:contentPart>
          </mc:Choice>
          <mc:Fallback>
            <p:pic>
              <p:nvPicPr>
                <p:cNvPr id="22" name="잉크 21">
                  <a:extLst>
                    <a:ext uri="{FF2B5EF4-FFF2-40B4-BE49-F238E27FC236}">
                      <a16:creationId xmlns:a16="http://schemas.microsoft.com/office/drawing/2014/main" id="{43B12B85-3782-4B63-A6A4-D950E184A287}"/>
                    </a:ext>
                  </a:extLst>
                </p:cNvPr>
                <p:cNvPicPr/>
                <p:nvPr/>
              </p:nvPicPr>
              <p:blipFill>
                <a:blip r:embed="rId27"/>
                <a:stretch>
                  <a:fillRect/>
                </a:stretch>
              </p:blipFill>
              <p:spPr>
                <a:xfrm>
                  <a:off x="1399824" y="2040024"/>
                  <a:ext cx="159840" cy="172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8">
              <p14:nvContentPartPr>
                <p14:cNvPr id="23" name="잉크 22">
                  <a:extLst>
                    <a:ext uri="{FF2B5EF4-FFF2-40B4-BE49-F238E27FC236}">
                      <a16:creationId xmlns:a16="http://schemas.microsoft.com/office/drawing/2014/main" id="{942BC94B-5DEB-480F-B137-453B575D8128}"/>
                    </a:ext>
                  </a:extLst>
                </p14:cNvPr>
                <p14:cNvContentPartPr/>
                <p14:nvPr/>
              </p14:nvContentPartPr>
              <p14:xfrm>
                <a:off x="1559664" y="2027064"/>
                <a:ext cx="108720" cy="190440"/>
              </p14:xfrm>
            </p:contentPart>
          </mc:Choice>
          <mc:Fallback>
            <p:pic>
              <p:nvPicPr>
                <p:cNvPr id="23" name="잉크 22">
                  <a:extLst>
                    <a:ext uri="{FF2B5EF4-FFF2-40B4-BE49-F238E27FC236}">
                      <a16:creationId xmlns:a16="http://schemas.microsoft.com/office/drawing/2014/main" id="{942BC94B-5DEB-480F-B137-453B575D8128}"/>
                    </a:ext>
                  </a:extLst>
                </p:cNvPr>
                <p:cNvPicPr/>
                <p:nvPr/>
              </p:nvPicPr>
              <p:blipFill>
                <a:blip r:embed="rId29"/>
                <a:stretch>
                  <a:fillRect/>
                </a:stretch>
              </p:blipFill>
              <p:spPr>
                <a:xfrm>
                  <a:off x="1553544" y="2020944"/>
                  <a:ext cx="120960" cy="202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0">
              <p14:nvContentPartPr>
                <p14:cNvPr id="24" name="잉크 23">
                  <a:extLst>
                    <a:ext uri="{FF2B5EF4-FFF2-40B4-BE49-F238E27FC236}">
                      <a16:creationId xmlns:a16="http://schemas.microsoft.com/office/drawing/2014/main" id="{55C92496-A3B2-4969-8043-EE995485466F}"/>
                    </a:ext>
                  </a:extLst>
                </p14:cNvPr>
                <p14:cNvContentPartPr/>
                <p14:nvPr/>
              </p14:nvContentPartPr>
              <p14:xfrm>
                <a:off x="1648944" y="1935624"/>
                <a:ext cx="232200" cy="345600"/>
              </p14:xfrm>
            </p:contentPart>
          </mc:Choice>
          <mc:Fallback>
            <p:pic>
              <p:nvPicPr>
                <p:cNvPr id="24" name="잉크 23">
                  <a:extLst>
                    <a:ext uri="{FF2B5EF4-FFF2-40B4-BE49-F238E27FC236}">
                      <a16:creationId xmlns:a16="http://schemas.microsoft.com/office/drawing/2014/main" id="{55C92496-A3B2-4969-8043-EE995485466F}"/>
                    </a:ext>
                  </a:extLst>
                </p:cNvPr>
                <p:cNvPicPr/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1642824" y="1929504"/>
                  <a:ext cx="244440" cy="357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2">
              <p14:nvContentPartPr>
                <p14:cNvPr id="27" name="잉크 26">
                  <a:extLst>
                    <a:ext uri="{FF2B5EF4-FFF2-40B4-BE49-F238E27FC236}">
                      <a16:creationId xmlns:a16="http://schemas.microsoft.com/office/drawing/2014/main" id="{42A9323E-D6D8-473F-9150-BE0165FD2E5B}"/>
                    </a:ext>
                  </a:extLst>
                </p14:cNvPr>
                <p14:cNvContentPartPr/>
                <p14:nvPr/>
              </p14:nvContentPartPr>
              <p14:xfrm>
                <a:off x="1983744" y="2040744"/>
                <a:ext cx="149760" cy="24480"/>
              </p14:xfrm>
            </p:contentPart>
          </mc:Choice>
          <mc:Fallback>
            <p:pic>
              <p:nvPicPr>
                <p:cNvPr id="27" name="잉크 26">
                  <a:extLst>
                    <a:ext uri="{FF2B5EF4-FFF2-40B4-BE49-F238E27FC236}">
                      <a16:creationId xmlns:a16="http://schemas.microsoft.com/office/drawing/2014/main" id="{42A9323E-D6D8-473F-9150-BE0165FD2E5B}"/>
                    </a:ext>
                  </a:extLst>
                </p:cNvPr>
                <p:cNvPicPr/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1977624" y="2034624"/>
                  <a:ext cx="162000" cy="36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4">
              <p14:nvContentPartPr>
                <p14:cNvPr id="29" name="잉크 28">
                  <a:extLst>
                    <a:ext uri="{FF2B5EF4-FFF2-40B4-BE49-F238E27FC236}">
                      <a16:creationId xmlns:a16="http://schemas.microsoft.com/office/drawing/2014/main" id="{F89AA146-0426-4385-8BA2-F48DB0D77DF9}"/>
                    </a:ext>
                  </a:extLst>
                </p14:cNvPr>
                <p14:cNvContentPartPr/>
                <p14:nvPr/>
              </p14:nvContentPartPr>
              <p14:xfrm>
                <a:off x="1954224" y="2115984"/>
                <a:ext cx="203760" cy="14400"/>
              </p14:xfrm>
            </p:contentPart>
          </mc:Choice>
          <mc:Fallback>
            <p:pic>
              <p:nvPicPr>
                <p:cNvPr id="29" name="잉크 28">
                  <a:extLst>
                    <a:ext uri="{FF2B5EF4-FFF2-40B4-BE49-F238E27FC236}">
                      <a16:creationId xmlns:a16="http://schemas.microsoft.com/office/drawing/2014/main" id="{F89AA146-0426-4385-8BA2-F48DB0D77DF9}"/>
                    </a:ext>
                  </a:extLst>
                </p:cNvPr>
                <p:cNvPicPr/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1948104" y="2109864"/>
                  <a:ext cx="216000" cy="26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6">
              <p14:nvContentPartPr>
                <p14:cNvPr id="33" name="잉크 32">
                  <a:extLst>
                    <a:ext uri="{FF2B5EF4-FFF2-40B4-BE49-F238E27FC236}">
                      <a16:creationId xmlns:a16="http://schemas.microsoft.com/office/drawing/2014/main" id="{876EB613-E0E2-4929-A97D-2E0B497A6178}"/>
                    </a:ext>
                  </a:extLst>
                </p14:cNvPr>
                <p14:cNvContentPartPr/>
                <p14:nvPr/>
              </p14:nvContentPartPr>
              <p14:xfrm>
                <a:off x="2259864" y="1980984"/>
                <a:ext cx="181080" cy="220680"/>
              </p14:xfrm>
            </p:contentPart>
          </mc:Choice>
          <mc:Fallback>
            <p:pic>
              <p:nvPicPr>
                <p:cNvPr id="33" name="잉크 32">
                  <a:extLst>
                    <a:ext uri="{FF2B5EF4-FFF2-40B4-BE49-F238E27FC236}">
                      <a16:creationId xmlns:a16="http://schemas.microsoft.com/office/drawing/2014/main" id="{876EB613-E0E2-4929-A97D-2E0B497A6178}"/>
                    </a:ext>
                  </a:extLst>
                </p:cNvPr>
                <p:cNvPicPr/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2253744" y="1974864"/>
                  <a:ext cx="193320" cy="232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8">
              <p14:nvContentPartPr>
                <p14:cNvPr id="111" name="잉크 110">
                  <a:extLst>
                    <a:ext uri="{FF2B5EF4-FFF2-40B4-BE49-F238E27FC236}">
                      <a16:creationId xmlns:a16="http://schemas.microsoft.com/office/drawing/2014/main" id="{E49D90CE-B698-4AE8-A97E-1D6B2A6AA185}"/>
                    </a:ext>
                  </a:extLst>
                </p14:cNvPr>
                <p14:cNvContentPartPr/>
                <p14:nvPr/>
              </p14:nvContentPartPr>
              <p14:xfrm>
                <a:off x="2285424" y="2032464"/>
                <a:ext cx="139680" cy="132840"/>
              </p14:xfrm>
            </p:contentPart>
          </mc:Choice>
          <mc:Fallback>
            <p:pic>
              <p:nvPicPr>
                <p:cNvPr id="111" name="잉크 110">
                  <a:extLst>
                    <a:ext uri="{FF2B5EF4-FFF2-40B4-BE49-F238E27FC236}">
                      <a16:creationId xmlns:a16="http://schemas.microsoft.com/office/drawing/2014/main" id="{E49D90CE-B698-4AE8-A97E-1D6B2A6AA185}"/>
                    </a:ext>
                  </a:extLst>
                </p:cNvPr>
                <p:cNvPicPr/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2279304" y="2026344"/>
                  <a:ext cx="151920" cy="145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0">
              <p14:nvContentPartPr>
                <p14:cNvPr id="112" name="잉크 111">
                  <a:extLst>
                    <a:ext uri="{FF2B5EF4-FFF2-40B4-BE49-F238E27FC236}">
                      <a16:creationId xmlns:a16="http://schemas.microsoft.com/office/drawing/2014/main" id="{EE97F3DA-3F95-44EE-8B50-65C8041F00E3}"/>
                    </a:ext>
                  </a:extLst>
                </p14:cNvPr>
                <p14:cNvContentPartPr/>
                <p14:nvPr/>
              </p14:nvContentPartPr>
              <p14:xfrm>
                <a:off x="2244024" y="2100504"/>
                <a:ext cx="228240" cy="14760"/>
              </p14:xfrm>
            </p:contentPart>
          </mc:Choice>
          <mc:Fallback>
            <p:pic>
              <p:nvPicPr>
                <p:cNvPr id="112" name="잉크 111">
                  <a:extLst>
                    <a:ext uri="{FF2B5EF4-FFF2-40B4-BE49-F238E27FC236}">
                      <a16:creationId xmlns:a16="http://schemas.microsoft.com/office/drawing/2014/main" id="{EE97F3DA-3F95-44EE-8B50-65C8041F00E3}"/>
                    </a:ext>
                  </a:extLst>
                </p:cNvPr>
                <p:cNvPicPr/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2237904" y="2094384"/>
                  <a:ext cx="240480" cy="270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591" name="그룹 590">
            <a:extLst>
              <a:ext uri="{FF2B5EF4-FFF2-40B4-BE49-F238E27FC236}">
                <a16:creationId xmlns:a16="http://schemas.microsoft.com/office/drawing/2014/main" id="{B89DD8E6-858E-4722-8719-95B65E4FD46D}"/>
              </a:ext>
            </a:extLst>
          </p:cNvPr>
          <p:cNvGrpSpPr/>
          <p:nvPr/>
        </p:nvGrpSpPr>
        <p:grpSpPr>
          <a:xfrm>
            <a:off x="2722104" y="1896744"/>
            <a:ext cx="875520" cy="372240"/>
            <a:chOff x="2722104" y="1896744"/>
            <a:chExt cx="875520" cy="37224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42">
              <p14:nvContentPartPr>
                <p14:cNvPr id="115" name="잉크 114">
                  <a:extLst>
                    <a:ext uri="{FF2B5EF4-FFF2-40B4-BE49-F238E27FC236}">
                      <a16:creationId xmlns:a16="http://schemas.microsoft.com/office/drawing/2014/main" id="{B993FC04-22F8-4F00-B552-4F1E419D1E6D}"/>
                    </a:ext>
                  </a:extLst>
                </p14:cNvPr>
                <p14:cNvContentPartPr/>
                <p14:nvPr/>
              </p14:nvContentPartPr>
              <p14:xfrm>
                <a:off x="2722104" y="1985664"/>
                <a:ext cx="152280" cy="101880"/>
              </p14:xfrm>
            </p:contentPart>
          </mc:Choice>
          <mc:Fallback>
            <p:pic>
              <p:nvPicPr>
                <p:cNvPr id="115" name="잉크 114">
                  <a:extLst>
                    <a:ext uri="{FF2B5EF4-FFF2-40B4-BE49-F238E27FC236}">
                      <a16:creationId xmlns:a16="http://schemas.microsoft.com/office/drawing/2014/main" id="{B993FC04-22F8-4F00-B552-4F1E419D1E6D}"/>
                    </a:ext>
                  </a:extLst>
                </p:cNvPr>
                <p:cNvPicPr/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2715984" y="1979544"/>
                  <a:ext cx="164520" cy="114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4">
              <p14:nvContentPartPr>
                <p14:cNvPr id="562" name="잉크 561">
                  <a:extLst>
                    <a:ext uri="{FF2B5EF4-FFF2-40B4-BE49-F238E27FC236}">
                      <a16:creationId xmlns:a16="http://schemas.microsoft.com/office/drawing/2014/main" id="{92413D4E-6FE9-44E4-8E3B-BD41791814D3}"/>
                    </a:ext>
                  </a:extLst>
                </p14:cNvPr>
                <p14:cNvContentPartPr/>
                <p14:nvPr/>
              </p14:nvContentPartPr>
              <p14:xfrm>
                <a:off x="2891664" y="1949304"/>
                <a:ext cx="38160" cy="167400"/>
              </p14:xfrm>
            </p:contentPart>
          </mc:Choice>
          <mc:Fallback>
            <p:pic>
              <p:nvPicPr>
                <p:cNvPr id="562" name="잉크 561">
                  <a:extLst>
                    <a:ext uri="{FF2B5EF4-FFF2-40B4-BE49-F238E27FC236}">
                      <a16:creationId xmlns:a16="http://schemas.microsoft.com/office/drawing/2014/main" id="{92413D4E-6FE9-44E4-8E3B-BD41791814D3}"/>
                    </a:ext>
                  </a:extLst>
                </p:cNvPr>
                <p:cNvPicPr/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2885544" y="1943184"/>
                  <a:ext cx="50400" cy="179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6">
              <p14:nvContentPartPr>
                <p14:cNvPr id="180" name="잉크 179">
                  <a:extLst>
                    <a:ext uri="{FF2B5EF4-FFF2-40B4-BE49-F238E27FC236}">
                      <a16:creationId xmlns:a16="http://schemas.microsoft.com/office/drawing/2014/main" id="{A074346A-6A39-4371-A22E-5F34D9151712}"/>
                    </a:ext>
                  </a:extLst>
                </p14:cNvPr>
                <p14:cNvContentPartPr/>
                <p14:nvPr/>
              </p14:nvContentPartPr>
              <p14:xfrm>
                <a:off x="2810304" y="2121024"/>
                <a:ext cx="176400" cy="114840"/>
              </p14:xfrm>
            </p:contentPart>
          </mc:Choice>
          <mc:Fallback>
            <p:pic>
              <p:nvPicPr>
                <p:cNvPr id="180" name="잉크 179">
                  <a:extLst>
                    <a:ext uri="{FF2B5EF4-FFF2-40B4-BE49-F238E27FC236}">
                      <a16:creationId xmlns:a16="http://schemas.microsoft.com/office/drawing/2014/main" id="{A074346A-6A39-4371-A22E-5F34D9151712}"/>
                    </a:ext>
                  </a:extLst>
                </p:cNvPr>
                <p:cNvPicPr/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2804184" y="2114904"/>
                  <a:ext cx="188640" cy="127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8">
              <p14:nvContentPartPr>
                <p14:cNvPr id="181" name="잉크 180">
                  <a:extLst>
                    <a:ext uri="{FF2B5EF4-FFF2-40B4-BE49-F238E27FC236}">
                      <a16:creationId xmlns:a16="http://schemas.microsoft.com/office/drawing/2014/main" id="{831CB8B9-26DA-46C5-895F-CDD2E98C32A5}"/>
                    </a:ext>
                  </a:extLst>
                </p14:cNvPr>
                <p14:cNvContentPartPr/>
                <p14:nvPr/>
              </p14:nvContentPartPr>
              <p14:xfrm>
                <a:off x="2983464" y="1923024"/>
                <a:ext cx="172440" cy="163440"/>
              </p14:xfrm>
            </p:contentPart>
          </mc:Choice>
          <mc:Fallback>
            <p:pic>
              <p:nvPicPr>
                <p:cNvPr id="181" name="잉크 180">
                  <a:extLst>
                    <a:ext uri="{FF2B5EF4-FFF2-40B4-BE49-F238E27FC236}">
                      <a16:creationId xmlns:a16="http://schemas.microsoft.com/office/drawing/2014/main" id="{831CB8B9-26DA-46C5-895F-CDD2E98C32A5}"/>
                    </a:ext>
                  </a:extLst>
                </p:cNvPr>
                <p:cNvPicPr/>
                <p:nvPr/>
              </p:nvPicPr>
              <p:blipFill>
                <a:blip r:embed="rId49"/>
                <a:stretch>
                  <a:fillRect/>
                </a:stretch>
              </p:blipFill>
              <p:spPr>
                <a:xfrm>
                  <a:off x="2977344" y="1916904"/>
                  <a:ext cx="184680" cy="175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0">
              <p14:nvContentPartPr>
                <p14:cNvPr id="182" name="잉크 181">
                  <a:extLst>
                    <a:ext uri="{FF2B5EF4-FFF2-40B4-BE49-F238E27FC236}">
                      <a16:creationId xmlns:a16="http://schemas.microsoft.com/office/drawing/2014/main" id="{2E9BC942-2241-416A-817D-FA0DB8D730F8}"/>
                    </a:ext>
                  </a:extLst>
                </p14:cNvPr>
                <p14:cNvContentPartPr/>
                <p14:nvPr/>
              </p14:nvContentPartPr>
              <p14:xfrm>
                <a:off x="3142944" y="1988184"/>
                <a:ext cx="147240" cy="55080"/>
              </p14:xfrm>
            </p:contentPart>
          </mc:Choice>
          <mc:Fallback>
            <p:pic>
              <p:nvPicPr>
                <p:cNvPr id="182" name="잉크 181">
                  <a:extLst>
                    <a:ext uri="{FF2B5EF4-FFF2-40B4-BE49-F238E27FC236}">
                      <a16:creationId xmlns:a16="http://schemas.microsoft.com/office/drawing/2014/main" id="{2E9BC942-2241-416A-817D-FA0DB8D730F8}"/>
                    </a:ext>
                  </a:extLst>
                </p:cNvPr>
                <p:cNvPicPr/>
                <p:nvPr/>
              </p:nvPicPr>
              <p:blipFill>
                <a:blip r:embed="rId51"/>
                <a:stretch>
                  <a:fillRect/>
                </a:stretch>
              </p:blipFill>
              <p:spPr>
                <a:xfrm>
                  <a:off x="3136824" y="1982064"/>
                  <a:ext cx="159480" cy="67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2">
              <p14:nvContentPartPr>
                <p14:cNvPr id="183" name="잉크 182">
                  <a:extLst>
                    <a:ext uri="{FF2B5EF4-FFF2-40B4-BE49-F238E27FC236}">
                      <a16:creationId xmlns:a16="http://schemas.microsoft.com/office/drawing/2014/main" id="{01A39EF4-3B03-4A83-8753-3E200A070F78}"/>
                    </a:ext>
                  </a:extLst>
                </p14:cNvPr>
                <p14:cNvContentPartPr/>
                <p14:nvPr/>
              </p14:nvContentPartPr>
              <p14:xfrm>
                <a:off x="3159504" y="2024184"/>
                <a:ext cx="125280" cy="36360"/>
              </p14:xfrm>
            </p:contentPart>
          </mc:Choice>
          <mc:Fallback>
            <p:pic>
              <p:nvPicPr>
                <p:cNvPr id="183" name="잉크 182">
                  <a:extLst>
                    <a:ext uri="{FF2B5EF4-FFF2-40B4-BE49-F238E27FC236}">
                      <a16:creationId xmlns:a16="http://schemas.microsoft.com/office/drawing/2014/main" id="{01A39EF4-3B03-4A83-8753-3E200A070F78}"/>
                    </a:ext>
                  </a:extLst>
                </p:cNvPr>
                <p:cNvPicPr/>
                <p:nvPr/>
              </p:nvPicPr>
              <p:blipFill>
                <a:blip r:embed="rId53"/>
                <a:stretch>
                  <a:fillRect/>
                </a:stretch>
              </p:blipFill>
              <p:spPr>
                <a:xfrm>
                  <a:off x="3153384" y="2018064"/>
                  <a:ext cx="137520" cy="48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4">
              <p14:nvContentPartPr>
                <p14:cNvPr id="184" name="잉크 183">
                  <a:extLst>
                    <a:ext uri="{FF2B5EF4-FFF2-40B4-BE49-F238E27FC236}">
                      <a16:creationId xmlns:a16="http://schemas.microsoft.com/office/drawing/2014/main" id="{2AC37B93-8598-436D-B6BD-C6F54DD7AC5F}"/>
                    </a:ext>
                  </a:extLst>
                </p14:cNvPr>
                <p14:cNvContentPartPr/>
                <p14:nvPr/>
              </p14:nvContentPartPr>
              <p14:xfrm>
                <a:off x="3278304" y="1896744"/>
                <a:ext cx="32400" cy="198000"/>
              </p14:xfrm>
            </p:contentPart>
          </mc:Choice>
          <mc:Fallback>
            <p:pic>
              <p:nvPicPr>
                <p:cNvPr id="184" name="잉크 183">
                  <a:extLst>
                    <a:ext uri="{FF2B5EF4-FFF2-40B4-BE49-F238E27FC236}">
                      <a16:creationId xmlns:a16="http://schemas.microsoft.com/office/drawing/2014/main" id="{2AC37B93-8598-436D-B6BD-C6F54DD7AC5F}"/>
                    </a:ext>
                  </a:extLst>
                </p:cNvPr>
                <p:cNvPicPr/>
                <p:nvPr/>
              </p:nvPicPr>
              <p:blipFill>
                <a:blip r:embed="rId55"/>
                <a:stretch>
                  <a:fillRect/>
                </a:stretch>
              </p:blipFill>
              <p:spPr>
                <a:xfrm>
                  <a:off x="3272184" y="1890624"/>
                  <a:ext cx="44640" cy="210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6">
              <p14:nvContentPartPr>
                <p14:cNvPr id="185" name="잉크 184">
                  <a:extLst>
                    <a:ext uri="{FF2B5EF4-FFF2-40B4-BE49-F238E27FC236}">
                      <a16:creationId xmlns:a16="http://schemas.microsoft.com/office/drawing/2014/main" id="{65E0490F-D7BE-4C35-B44D-539061AECFCE}"/>
                    </a:ext>
                  </a:extLst>
                </p14:cNvPr>
                <p14:cNvContentPartPr/>
                <p14:nvPr/>
              </p14:nvContentPartPr>
              <p14:xfrm>
                <a:off x="3227904" y="2097624"/>
                <a:ext cx="129600" cy="116640"/>
              </p14:xfrm>
            </p:contentPart>
          </mc:Choice>
          <mc:Fallback>
            <p:pic>
              <p:nvPicPr>
                <p:cNvPr id="185" name="잉크 184">
                  <a:extLst>
                    <a:ext uri="{FF2B5EF4-FFF2-40B4-BE49-F238E27FC236}">
                      <a16:creationId xmlns:a16="http://schemas.microsoft.com/office/drawing/2014/main" id="{65E0490F-D7BE-4C35-B44D-539061AECFCE}"/>
                    </a:ext>
                  </a:extLst>
                </p:cNvPr>
                <p:cNvPicPr/>
                <p:nvPr/>
              </p:nvPicPr>
              <p:blipFill>
                <a:blip r:embed="rId57"/>
                <a:stretch>
                  <a:fillRect/>
                </a:stretch>
              </p:blipFill>
              <p:spPr>
                <a:xfrm>
                  <a:off x="3221784" y="2091504"/>
                  <a:ext cx="141840" cy="128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8">
              <p14:nvContentPartPr>
                <p14:cNvPr id="186" name="잉크 185">
                  <a:extLst>
                    <a:ext uri="{FF2B5EF4-FFF2-40B4-BE49-F238E27FC236}">
                      <a16:creationId xmlns:a16="http://schemas.microsoft.com/office/drawing/2014/main" id="{58D3FA79-CD7E-4413-9034-1A76E19C7229}"/>
                    </a:ext>
                  </a:extLst>
                </p14:cNvPr>
                <p14:cNvContentPartPr/>
                <p14:nvPr/>
              </p14:nvContentPartPr>
              <p14:xfrm>
                <a:off x="3348864" y="1946424"/>
                <a:ext cx="200160" cy="100800"/>
              </p14:xfrm>
            </p:contentPart>
          </mc:Choice>
          <mc:Fallback>
            <p:pic>
              <p:nvPicPr>
                <p:cNvPr id="186" name="잉크 185">
                  <a:extLst>
                    <a:ext uri="{FF2B5EF4-FFF2-40B4-BE49-F238E27FC236}">
                      <a16:creationId xmlns:a16="http://schemas.microsoft.com/office/drawing/2014/main" id="{58D3FA79-CD7E-4413-9034-1A76E19C7229}"/>
                    </a:ext>
                  </a:extLst>
                </p:cNvPr>
                <p:cNvPicPr/>
                <p:nvPr/>
              </p:nvPicPr>
              <p:blipFill>
                <a:blip r:embed="rId59"/>
                <a:stretch>
                  <a:fillRect/>
                </a:stretch>
              </p:blipFill>
              <p:spPr>
                <a:xfrm>
                  <a:off x="3342744" y="1940304"/>
                  <a:ext cx="212400" cy="113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0">
              <p14:nvContentPartPr>
                <p14:cNvPr id="187" name="잉크 186">
                  <a:extLst>
                    <a:ext uri="{FF2B5EF4-FFF2-40B4-BE49-F238E27FC236}">
                      <a16:creationId xmlns:a16="http://schemas.microsoft.com/office/drawing/2014/main" id="{2A8DCB49-A040-43EB-8F96-69B5AE80C432}"/>
                    </a:ext>
                  </a:extLst>
                </p14:cNvPr>
                <p14:cNvContentPartPr/>
                <p14:nvPr/>
              </p14:nvContentPartPr>
              <p14:xfrm>
                <a:off x="3354984" y="2071704"/>
                <a:ext cx="242640" cy="46080"/>
              </p14:xfrm>
            </p:contentPart>
          </mc:Choice>
          <mc:Fallback>
            <p:pic>
              <p:nvPicPr>
                <p:cNvPr id="187" name="잉크 186">
                  <a:extLst>
                    <a:ext uri="{FF2B5EF4-FFF2-40B4-BE49-F238E27FC236}">
                      <a16:creationId xmlns:a16="http://schemas.microsoft.com/office/drawing/2014/main" id="{2A8DCB49-A040-43EB-8F96-69B5AE80C432}"/>
                    </a:ext>
                  </a:extLst>
                </p:cNvPr>
                <p:cNvPicPr/>
                <p:nvPr/>
              </p:nvPicPr>
              <p:blipFill>
                <a:blip r:embed="rId61"/>
                <a:stretch>
                  <a:fillRect/>
                </a:stretch>
              </p:blipFill>
              <p:spPr>
                <a:xfrm>
                  <a:off x="3348864" y="2065584"/>
                  <a:ext cx="254880" cy="58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2">
              <p14:nvContentPartPr>
                <p14:cNvPr id="189" name="잉크 188">
                  <a:extLst>
                    <a:ext uri="{FF2B5EF4-FFF2-40B4-BE49-F238E27FC236}">
                      <a16:creationId xmlns:a16="http://schemas.microsoft.com/office/drawing/2014/main" id="{2E16278E-E996-4346-B95F-5BA83C1FBAB8}"/>
                    </a:ext>
                  </a:extLst>
                </p14:cNvPr>
                <p14:cNvContentPartPr/>
                <p14:nvPr/>
              </p14:nvContentPartPr>
              <p14:xfrm>
                <a:off x="3528864" y="2112744"/>
                <a:ext cx="31680" cy="156240"/>
              </p14:xfrm>
            </p:contentPart>
          </mc:Choice>
          <mc:Fallback>
            <p:pic>
              <p:nvPicPr>
                <p:cNvPr id="189" name="잉크 188">
                  <a:extLst>
                    <a:ext uri="{FF2B5EF4-FFF2-40B4-BE49-F238E27FC236}">
                      <a16:creationId xmlns:a16="http://schemas.microsoft.com/office/drawing/2014/main" id="{2E16278E-E996-4346-B95F-5BA83C1FBAB8}"/>
                    </a:ext>
                  </a:extLst>
                </p:cNvPr>
                <p:cNvPicPr/>
                <p:nvPr/>
              </p:nvPicPr>
              <p:blipFill>
                <a:blip r:embed="rId63"/>
                <a:stretch>
                  <a:fillRect/>
                </a:stretch>
              </p:blipFill>
              <p:spPr>
                <a:xfrm>
                  <a:off x="3522744" y="2106624"/>
                  <a:ext cx="43920" cy="16848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635" name="잉크 634">
                <a:extLst>
                  <a:ext uri="{FF2B5EF4-FFF2-40B4-BE49-F238E27FC236}">
                    <a16:creationId xmlns:a16="http://schemas.microsoft.com/office/drawing/2014/main" id="{63E0A8A0-2383-46E7-9066-38FF39C0F629}"/>
                  </a:ext>
                </a:extLst>
              </p14:cNvPr>
              <p14:cNvContentPartPr/>
              <p14:nvPr/>
            </p14:nvContentPartPr>
            <p14:xfrm>
              <a:off x="7341264" y="7287744"/>
              <a:ext cx="360" cy="360"/>
            </p14:xfrm>
          </p:contentPart>
        </mc:Choice>
        <mc:Fallback>
          <p:pic>
            <p:nvPicPr>
              <p:cNvPr id="635" name="잉크 634">
                <a:extLst>
                  <a:ext uri="{FF2B5EF4-FFF2-40B4-BE49-F238E27FC236}">
                    <a16:creationId xmlns:a16="http://schemas.microsoft.com/office/drawing/2014/main" id="{63E0A8A0-2383-46E7-9066-38FF39C0F629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7335144" y="7281624"/>
                <a:ext cx="12600" cy="12600"/>
              </a:xfrm>
              <a:prstGeom prst="rect">
                <a:avLst/>
              </a:prstGeom>
            </p:spPr>
          </p:pic>
        </mc:Fallback>
      </mc:AlternateContent>
      <p:grpSp>
        <p:nvGrpSpPr>
          <p:cNvPr id="653" name="그룹 652">
            <a:extLst>
              <a:ext uri="{FF2B5EF4-FFF2-40B4-BE49-F238E27FC236}">
                <a16:creationId xmlns:a16="http://schemas.microsoft.com/office/drawing/2014/main" id="{7C6869C7-BB17-405B-B5CB-6358F2C97717}"/>
              </a:ext>
            </a:extLst>
          </p:cNvPr>
          <p:cNvGrpSpPr/>
          <p:nvPr/>
        </p:nvGrpSpPr>
        <p:grpSpPr>
          <a:xfrm>
            <a:off x="417744" y="2491464"/>
            <a:ext cx="4397040" cy="1447560"/>
            <a:chOff x="417744" y="2491464"/>
            <a:chExt cx="4397040" cy="14475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66">
              <p14:nvContentPartPr>
                <p14:cNvPr id="624" name="잉크 623">
                  <a:extLst>
                    <a:ext uri="{FF2B5EF4-FFF2-40B4-BE49-F238E27FC236}">
                      <a16:creationId xmlns:a16="http://schemas.microsoft.com/office/drawing/2014/main" id="{6DD0F40B-81D5-4C5F-AA6B-5FBD5CC0912B}"/>
                    </a:ext>
                  </a:extLst>
                </p14:cNvPr>
                <p14:cNvContentPartPr/>
                <p14:nvPr/>
              </p14:nvContentPartPr>
              <p14:xfrm>
                <a:off x="417744" y="2656704"/>
                <a:ext cx="214920" cy="149040"/>
              </p14:xfrm>
            </p:contentPart>
          </mc:Choice>
          <mc:Fallback>
            <p:pic>
              <p:nvPicPr>
                <p:cNvPr id="624" name="잉크 623">
                  <a:extLst>
                    <a:ext uri="{FF2B5EF4-FFF2-40B4-BE49-F238E27FC236}">
                      <a16:creationId xmlns:a16="http://schemas.microsoft.com/office/drawing/2014/main" id="{6DD0F40B-81D5-4C5F-AA6B-5FBD5CC0912B}"/>
                    </a:ext>
                  </a:extLst>
                </p:cNvPr>
                <p:cNvPicPr/>
                <p:nvPr/>
              </p:nvPicPr>
              <p:blipFill>
                <a:blip r:embed="rId67"/>
                <a:stretch>
                  <a:fillRect/>
                </a:stretch>
              </p:blipFill>
              <p:spPr>
                <a:xfrm>
                  <a:off x="411624" y="2650584"/>
                  <a:ext cx="227160" cy="161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8">
              <p14:nvContentPartPr>
                <p14:cNvPr id="625" name="잉크 624">
                  <a:extLst>
                    <a:ext uri="{FF2B5EF4-FFF2-40B4-BE49-F238E27FC236}">
                      <a16:creationId xmlns:a16="http://schemas.microsoft.com/office/drawing/2014/main" id="{9EB987BE-C43B-45F0-9278-B8C21B8E7344}"/>
                    </a:ext>
                  </a:extLst>
                </p14:cNvPr>
                <p14:cNvContentPartPr/>
                <p14:nvPr/>
              </p14:nvContentPartPr>
              <p14:xfrm>
                <a:off x="683424" y="2566344"/>
                <a:ext cx="87480" cy="300600"/>
              </p14:xfrm>
            </p:contentPart>
          </mc:Choice>
          <mc:Fallback>
            <p:pic>
              <p:nvPicPr>
                <p:cNvPr id="625" name="잉크 624">
                  <a:extLst>
                    <a:ext uri="{FF2B5EF4-FFF2-40B4-BE49-F238E27FC236}">
                      <a16:creationId xmlns:a16="http://schemas.microsoft.com/office/drawing/2014/main" id="{9EB987BE-C43B-45F0-9278-B8C21B8E7344}"/>
                    </a:ext>
                  </a:extLst>
                </p:cNvPr>
                <p:cNvPicPr/>
                <p:nvPr/>
              </p:nvPicPr>
              <p:blipFill>
                <a:blip r:embed="rId69"/>
                <a:stretch>
                  <a:fillRect/>
                </a:stretch>
              </p:blipFill>
              <p:spPr>
                <a:xfrm>
                  <a:off x="677304" y="2560224"/>
                  <a:ext cx="99720" cy="312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0">
              <p14:nvContentPartPr>
                <p14:cNvPr id="626" name="잉크 625">
                  <a:extLst>
                    <a:ext uri="{FF2B5EF4-FFF2-40B4-BE49-F238E27FC236}">
                      <a16:creationId xmlns:a16="http://schemas.microsoft.com/office/drawing/2014/main" id="{E10AEBFA-76E5-4AF3-BB62-D70CEC341DAE}"/>
                    </a:ext>
                  </a:extLst>
                </p14:cNvPr>
                <p14:cNvContentPartPr/>
                <p14:nvPr/>
              </p14:nvContentPartPr>
              <p14:xfrm>
                <a:off x="717624" y="2510544"/>
                <a:ext cx="3494520" cy="92160"/>
              </p14:xfrm>
            </p:contentPart>
          </mc:Choice>
          <mc:Fallback>
            <p:pic>
              <p:nvPicPr>
                <p:cNvPr id="626" name="잉크 625">
                  <a:extLst>
                    <a:ext uri="{FF2B5EF4-FFF2-40B4-BE49-F238E27FC236}">
                      <a16:creationId xmlns:a16="http://schemas.microsoft.com/office/drawing/2014/main" id="{E10AEBFA-76E5-4AF3-BB62-D70CEC341DAE}"/>
                    </a:ext>
                  </a:extLst>
                </p:cNvPr>
                <p:cNvPicPr/>
                <p:nvPr/>
              </p:nvPicPr>
              <p:blipFill>
                <a:blip r:embed="rId71"/>
                <a:stretch>
                  <a:fillRect/>
                </a:stretch>
              </p:blipFill>
              <p:spPr>
                <a:xfrm>
                  <a:off x="711504" y="2504424"/>
                  <a:ext cx="3506760" cy="104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2">
              <p14:nvContentPartPr>
                <p14:cNvPr id="628" name="잉크 627">
                  <a:extLst>
                    <a:ext uri="{FF2B5EF4-FFF2-40B4-BE49-F238E27FC236}">
                      <a16:creationId xmlns:a16="http://schemas.microsoft.com/office/drawing/2014/main" id="{E67119E2-B246-4B72-B967-64F2599FD7C3}"/>
                    </a:ext>
                  </a:extLst>
                </p14:cNvPr>
                <p14:cNvContentPartPr/>
                <p14:nvPr/>
              </p14:nvContentPartPr>
              <p14:xfrm>
                <a:off x="724104" y="2924904"/>
                <a:ext cx="3819960" cy="61560"/>
              </p14:xfrm>
            </p:contentPart>
          </mc:Choice>
          <mc:Fallback>
            <p:pic>
              <p:nvPicPr>
                <p:cNvPr id="628" name="잉크 627">
                  <a:extLst>
                    <a:ext uri="{FF2B5EF4-FFF2-40B4-BE49-F238E27FC236}">
                      <a16:creationId xmlns:a16="http://schemas.microsoft.com/office/drawing/2014/main" id="{E67119E2-B246-4B72-B967-64F2599FD7C3}"/>
                    </a:ext>
                  </a:extLst>
                </p:cNvPr>
                <p:cNvPicPr/>
                <p:nvPr/>
              </p:nvPicPr>
              <p:blipFill>
                <a:blip r:embed="rId73"/>
                <a:stretch>
                  <a:fillRect/>
                </a:stretch>
              </p:blipFill>
              <p:spPr>
                <a:xfrm>
                  <a:off x="717984" y="2918784"/>
                  <a:ext cx="3832200" cy="73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4">
              <p14:nvContentPartPr>
                <p14:cNvPr id="637" name="잉크 636">
                  <a:extLst>
                    <a:ext uri="{FF2B5EF4-FFF2-40B4-BE49-F238E27FC236}">
                      <a16:creationId xmlns:a16="http://schemas.microsoft.com/office/drawing/2014/main" id="{CB270258-E2BF-41B5-A244-3E83978568D9}"/>
                    </a:ext>
                  </a:extLst>
                </p14:cNvPr>
                <p14:cNvContentPartPr/>
                <p14:nvPr/>
              </p14:nvContentPartPr>
              <p14:xfrm>
                <a:off x="2191104" y="2568144"/>
                <a:ext cx="34920" cy="349200"/>
              </p14:xfrm>
            </p:contentPart>
          </mc:Choice>
          <mc:Fallback>
            <p:pic>
              <p:nvPicPr>
                <p:cNvPr id="637" name="잉크 636">
                  <a:extLst>
                    <a:ext uri="{FF2B5EF4-FFF2-40B4-BE49-F238E27FC236}">
                      <a16:creationId xmlns:a16="http://schemas.microsoft.com/office/drawing/2014/main" id="{CB270258-E2BF-41B5-A244-3E83978568D9}"/>
                    </a:ext>
                  </a:extLst>
                </p:cNvPr>
                <p:cNvPicPr/>
                <p:nvPr/>
              </p:nvPicPr>
              <p:blipFill>
                <a:blip r:embed="rId75"/>
                <a:stretch>
                  <a:fillRect/>
                </a:stretch>
              </p:blipFill>
              <p:spPr>
                <a:xfrm>
                  <a:off x="2184984" y="2562024"/>
                  <a:ext cx="47160" cy="361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6">
              <p14:nvContentPartPr>
                <p14:cNvPr id="638" name="잉크 637">
                  <a:extLst>
                    <a:ext uri="{FF2B5EF4-FFF2-40B4-BE49-F238E27FC236}">
                      <a16:creationId xmlns:a16="http://schemas.microsoft.com/office/drawing/2014/main" id="{18FA22E7-4196-48F9-9C1F-E053DBD83651}"/>
                    </a:ext>
                  </a:extLst>
                </p14:cNvPr>
                <p14:cNvContentPartPr/>
                <p14:nvPr/>
              </p14:nvContentPartPr>
              <p14:xfrm>
                <a:off x="2343024" y="2627904"/>
                <a:ext cx="104760" cy="207720"/>
              </p14:xfrm>
            </p:contentPart>
          </mc:Choice>
          <mc:Fallback>
            <p:pic>
              <p:nvPicPr>
                <p:cNvPr id="638" name="잉크 637">
                  <a:extLst>
                    <a:ext uri="{FF2B5EF4-FFF2-40B4-BE49-F238E27FC236}">
                      <a16:creationId xmlns:a16="http://schemas.microsoft.com/office/drawing/2014/main" id="{18FA22E7-4196-48F9-9C1F-E053DBD83651}"/>
                    </a:ext>
                  </a:extLst>
                </p:cNvPr>
                <p:cNvPicPr/>
                <p:nvPr/>
              </p:nvPicPr>
              <p:blipFill>
                <a:blip r:embed="rId77"/>
                <a:stretch>
                  <a:fillRect/>
                </a:stretch>
              </p:blipFill>
              <p:spPr>
                <a:xfrm>
                  <a:off x="2336904" y="2621784"/>
                  <a:ext cx="117000" cy="219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8">
              <p14:nvContentPartPr>
                <p14:cNvPr id="639" name="잉크 638">
                  <a:extLst>
                    <a:ext uri="{FF2B5EF4-FFF2-40B4-BE49-F238E27FC236}">
                      <a16:creationId xmlns:a16="http://schemas.microsoft.com/office/drawing/2014/main" id="{CEC0B1B0-2436-4920-94BB-C74BEF259F81}"/>
                    </a:ext>
                  </a:extLst>
                </p14:cNvPr>
                <p14:cNvContentPartPr/>
                <p14:nvPr/>
              </p14:nvContentPartPr>
              <p14:xfrm>
                <a:off x="2322504" y="2662824"/>
                <a:ext cx="133200" cy="147960"/>
              </p14:xfrm>
            </p:contentPart>
          </mc:Choice>
          <mc:Fallback>
            <p:pic>
              <p:nvPicPr>
                <p:cNvPr id="639" name="잉크 638">
                  <a:extLst>
                    <a:ext uri="{FF2B5EF4-FFF2-40B4-BE49-F238E27FC236}">
                      <a16:creationId xmlns:a16="http://schemas.microsoft.com/office/drawing/2014/main" id="{CEC0B1B0-2436-4920-94BB-C74BEF259F81}"/>
                    </a:ext>
                  </a:extLst>
                </p:cNvPr>
                <p:cNvPicPr/>
                <p:nvPr/>
              </p:nvPicPr>
              <p:blipFill>
                <a:blip r:embed="rId79"/>
                <a:stretch>
                  <a:fillRect/>
                </a:stretch>
              </p:blipFill>
              <p:spPr>
                <a:xfrm>
                  <a:off x="2316384" y="2656704"/>
                  <a:ext cx="145440" cy="160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0">
              <p14:nvContentPartPr>
                <p14:cNvPr id="229" name="잉크 228">
                  <a:extLst>
                    <a:ext uri="{FF2B5EF4-FFF2-40B4-BE49-F238E27FC236}">
                      <a16:creationId xmlns:a16="http://schemas.microsoft.com/office/drawing/2014/main" id="{0D611A87-B966-465A-B669-D8C9047180E4}"/>
                    </a:ext>
                  </a:extLst>
                </p14:cNvPr>
                <p14:cNvContentPartPr/>
                <p14:nvPr/>
              </p14:nvContentPartPr>
              <p14:xfrm>
                <a:off x="2088864" y="2721864"/>
                <a:ext cx="444600" cy="63360"/>
              </p14:xfrm>
            </p:contentPart>
          </mc:Choice>
          <mc:Fallback>
            <p:pic>
              <p:nvPicPr>
                <p:cNvPr id="229" name="잉크 228">
                  <a:extLst>
                    <a:ext uri="{FF2B5EF4-FFF2-40B4-BE49-F238E27FC236}">
                      <a16:creationId xmlns:a16="http://schemas.microsoft.com/office/drawing/2014/main" id="{0D611A87-B966-465A-B669-D8C9047180E4}"/>
                    </a:ext>
                  </a:extLst>
                </p:cNvPr>
                <p:cNvPicPr/>
                <p:nvPr/>
              </p:nvPicPr>
              <p:blipFill>
                <a:blip r:embed="rId81"/>
                <a:stretch>
                  <a:fillRect/>
                </a:stretch>
              </p:blipFill>
              <p:spPr>
                <a:xfrm>
                  <a:off x="2082744" y="2715744"/>
                  <a:ext cx="456840" cy="75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2">
              <p14:nvContentPartPr>
                <p14:cNvPr id="239" name="잉크 238">
                  <a:extLst>
                    <a:ext uri="{FF2B5EF4-FFF2-40B4-BE49-F238E27FC236}">
                      <a16:creationId xmlns:a16="http://schemas.microsoft.com/office/drawing/2014/main" id="{0FE337E3-09A5-4C4A-B286-57C108E290BE}"/>
                    </a:ext>
                  </a:extLst>
                </p14:cNvPr>
                <p14:cNvContentPartPr/>
                <p14:nvPr/>
              </p14:nvContentPartPr>
              <p14:xfrm>
                <a:off x="2634624" y="2491464"/>
                <a:ext cx="45360" cy="416160"/>
              </p14:xfrm>
            </p:contentPart>
          </mc:Choice>
          <mc:Fallback>
            <p:pic>
              <p:nvPicPr>
                <p:cNvPr id="239" name="잉크 238">
                  <a:extLst>
                    <a:ext uri="{FF2B5EF4-FFF2-40B4-BE49-F238E27FC236}">
                      <a16:creationId xmlns:a16="http://schemas.microsoft.com/office/drawing/2014/main" id="{0FE337E3-09A5-4C4A-B286-57C108E290BE}"/>
                    </a:ext>
                  </a:extLst>
                </p:cNvPr>
                <p:cNvPicPr/>
                <p:nvPr/>
              </p:nvPicPr>
              <p:blipFill>
                <a:blip r:embed="rId83"/>
                <a:stretch>
                  <a:fillRect/>
                </a:stretch>
              </p:blipFill>
              <p:spPr>
                <a:xfrm>
                  <a:off x="2628504" y="2485344"/>
                  <a:ext cx="57600" cy="428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4">
              <p14:nvContentPartPr>
                <p14:cNvPr id="630" name="잉크 629">
                  <a:extLst>
                    <a:ext uri="{FF2B5EF4-FFF2-40B4-BE49-F238E27FC236}">
                      <a16:creationId xmlns:a16="http://schemas.microsoft.com/office/drawing/2014/main" id="{B90A6067-FA54-4B97-888F-4E398B02712E}"/>
                    </a:ext>
                  </a:extLst>
                </p14:cNvPr>
                <p14:cNvContentPartPr/>
                <p14:nvPr/>
              </p14:nvContentPartPr>
              <p14:xfrm>
                <a:off x="495864" y="3430344"/>
                <a:ext cx="180360" cy="250200"/>
              </p14:xfrm>
            </p:contentPart>
          </mc:Choice>
          <mc:Fallback>
            <p:pic>
              <p:nvPicPr>
                <p:cNvPr id="630" name="잉크 629">
                  <a:extLst>
                    <a:ext uri="{FF2B5EF4-FFF2-40B4-BE49-F238E27FC236}">
                      <a16:creationId xmlns:a16="http://schemas.microsoft.com/office/drawing/2014/main" id="{B90A6067-FA54-4B97-888F-4E398B02712E}"/>
                    </a:ext>
                  </a:extLst>
                </p:cNvPr>
                <p:cNvPicPr/>
                <p:nvPr/>
              </p:nvPicPr>
              <p:blipFill>
                <a:blip r:embed="rId85"/>
                <a:stretch>
                  <a:fillRect/>
                </a:stretch>
              </p:blipFill>
              <p:spPr>
                <a:xfrm>
                  <a:off x="489744" y="3424224"/>
                  <a:ext cx="192600" cy="262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6">
              <p14:nvContentPartPr>
                <p14:cNvPr id="631" name="잉크 630">
                  <a:extLst>
                    <a:ext uri="{FF2B5EF4-FFF2-40B4-BE49-F238E27FC236}">
                      <a16:creationId xmlns:a16="http://schemas.microsoft.com/office/drawing/2014/main" id="{A14B3DAB-EADA-4955-B732-58925EA4BCE3}"/>
                    </a:ext>
                  </a:extLst>
                </p14:cNvPr>
                <p14:cNvContentPartPr/>
                <p14:nvPr/>
              </p14:nvContentPartPr>
              <p14:xfrm>
                <a:off x="783144" y="3391824"/>
                <a:ext cx="25200" cy="385560"/>
              </p14:xfrm>
            </p:contentPart>
          </mc:Choice>
          <mc:Fallback>
            <p:pic>
              <p:nvPicPr>
                <p:cNvPr id="631" name="잉크 630">
                  <a:extLst>
                    <a:ext uri="{FF2B5EF4-FFF2-40B4-BE49-F238E27FC236}">
                      <a16:creationId xmlns:a16="http://schemas.microsoft.com/office/drawing/2014/main" id="{A14B3DAB-EADA-4955-B732-58925EA4BCE3}"/>
                    </a:ext>
                  </a:extLst>
                </p:cNvPr>
                <p:cNvPicPr/>
                <p:nvPr/>
              </p:nvPicPr>
              <p:blipFill>
                <a:blip r:embed="rId87"/>
                <a:stretch>
                  <a:fillRect/>
                </a:stretch>
              </p:blipFill>
              <p:spPr>
                <a:xfrm>
                  <a:off x="777024" y="3385704"/>
                  <a:ext cx="37440" cy="397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8">
              <p14:nvContentPartPr>
                <p14:cNvPr id="632" name="잉크 631">
                  <a:extLst>
                    <a:ext uri="{FF2B5EF4-FFF2-40B4-BE49-F238E27FC236}">
                      <a16:creationId xmlns:a16="http://schemas.microsoft.com/office/drawing/2014/main" id="{FBF38A02-47D0-461D-B30C-677BCB764644}"/>
                    </a:ext>
                  </a:extLst>
                </p14:cNvPr>
                <p14:cNvContentPartPr/>
                <p14:nvPr/>
              </p14:nvContentPartPr>
              <p14:xfrm>
                <a:off x="756864" y="3350424"/>
                <a:ext cx="4057920" cy="133560"/>
              </p14:xfrm>
            </p:contentPart>
          </mc:Choice>
          <mc:Fallback>
            <p:pic>
              <p:nvPicPr>
                <p:cNvPr id="632" name="잉크 631">
                  <a:extLst>
                    <a:ext uri="{FF2B5EF4-FFF2-40B4-BE49-F238E27FC236}">
                      <a16:creationId xmlns:a16="http://schemas.microsoft.com/office/drawing/2014/main" id="{FBF38A02-47D0-461D-B30C-677BCB764644}"/>
                    </a:ext>
                  </a:extLst>
                </p:cNvPr>
                <p:cNvPicPr/>
                <p:nvPr/>
              </p:nvPicPr>
              <p:blipFill>
                <a:blip r:embed="rId89"/>
                <a:stretch>
                  <a:fillRect/>
                </a:stretch>
              </p:blipFill>
              <p:spPr>
                <a:xfrm>
                  <a:off x="750744" y="3344304"/>
                  <a:ext cx="4070160" cy="145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0">
              <p14:nvContentPartPr>
                <p14:cNvPr id="634" name="잉크 633">
                  <a:extLst>
                    <a:ext uri="{FF2B5EF4-FFF2-40B4-BE49-F238E27FC236}">
                      <a16:creationId xmlns:a16="http://schemas.microsoft.com/office/drawing/2014/main" id="{AC217C47-50E8-4593-9210-D2427D02BECF}"/>
                    </a:ext>
                  </a:extLst>
                </p14:cNvPr>
                <p14:cNvContentPartPr/>
                <p14:nvPr/>
              </p14:nvContentPartPr>
              <p14:xfrm>
                <a:off x="821304" y="3808344"/>
                <a:ext cx="3910680" cy="130680"/>
              </p14:xfrm>
            </p:contentPart>
          </mc:Choice>
          <mc:Fallback>
            <p:pic>
              <p:nvPicPr>
                <p:cNvPr id="634" name="잉크 633">
                  <a:extLst>
                    <a:ext uri="{FF2B5EF4-FFF2-40B4-BE49-F238E27FC236}">
                      <a16:creationId xmlns:a16="http://schemas.microsoft.com/office/drawing/2014/main" id="{AC217C47-50E8-4593-9210-D2427D02BECF}"/>
                    </a:ext>
                  </a:extLst>
                </p:cNvPr>
                <p:cNvPicPr/>
                <p:nvPr/>
              </p:nvPicPr>
              <p:blipFill>
                <a:blip r:embed="rId91"/>
                <a:stretch>
                  <a:fillRect/>
                </a:stretch>
              </p:blipFill>
              <p:spPr>
                <a:xfrm>
                  <a:off x="815185" y="3802224"/>
                  <a:ext cx="3922919" cy="142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2">
              <p14:nvContentPartPr>
                <p14:cNvPr id="251" name="잉크 250">
                  <a:extLst>
                    <a:ext uri="{FF2B5EF4-FFF2-40B4-BE49-F238E27FC236}">
                      <a16:creationId xmlns:a16="http://schemas.microsoft.com/office/drawing/2014/main" id="{A5CE514B-517E-42A3-A625-DD5E3CE54B64}"/>
                    </a:ext>
                  </a:extLst>
                </p14:cNvPr>
                <p14:cNvContentPartPr/>
                <p14:nvPr/>
              </p14:nvContentPartPr>
              <p14:xfrm>
                <a:off x="2296944" y="3401544"/>
                <a:ext cx="55440" cy="462600"/>
              </p14:xfrm>
            </p:contentPart>
          </mc:Choice>
          <mc:Fallback>
            <p:pic>
              <p:nvPicPr>
                <p:cNvPr id="251" name="잉크 250">
                  <a:extLst>
                    <a:ext uri="{FF2B5EF4-FFF2-40B4-BE49-F238E27FC236}">
                      <a16:creationId xmlns:a16="http://schemas.microsoft.com/office/drawing/2014/main" id="{A5CE514B-517E-42A3-A625-DD5E3CE54B64}"/>
                    </a:ext>
                  </a:extLst>
                </p:cNvPr>
                <p:cNvPicPr/>
                <p:nvPr/>
              </p:nvPicPr>
              <p:blipFill>
                <a:blip r:embed="rId93"/>
                <a:stretch>
                  <a:fillRect/>
                </a:stretch>
              </p:blipFill>
              <p:spPr>
                <a:xfrm>
                  <a:off x="2290824" y="3395424"/>
                  <a:ext cx="67680" cy="474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4">
              <p14:nvContentPartPr>
                <p14:cNvPr id="354" name="잉크 353">
                  <a:extLst>
                    <a:ext uri="{FF2B5EF4-FFF2-40B4-BE49-F238E27FC236}">
                      <a16:creationId xmlns:a16="http://schemas.microsoft.com/office/drawing/2014/main" id="{E7C7A5E8-91CA-4268-B174-C1B7EF54357E}"/>
                    </a:ext>
                  </a:extLst>
                </p14:cNvPr>
                <p14:cNvContentPartPr/>
                <p14:nvPr/>
              </p14:nvContentPartPr>
              <p14:xfrm>
                <a:off x="2670624" y="3395064"/>
                <a:ext cx="28800" cy="404280"/>
              </p14:xfrm>
            </p:contentPart>
          </mc:Choice>
          <mc:Fallback>
            <p:pic>
              <p:nvPicPr>
                <p:cNvPr id="354" name="잉크 353">
                  <a:extLst>
                    <a:ext uri="{FF2B5EF4-FFF2-40B4-BE49-F238E27FC236}">
                      <a16:creationId xmlns:a16="http://schemas.microsoft.com/office/drawing/2014/main" id="{E7C7A5E8-91CA-4268-B174-C1B7EF54357E}"/>
                    </a:ext>
                  </a:extLst>
                </p:cNvPr>
                <p:cNvPicPr/>
                <p:nvPr/>
              </p:nvPicPr>
              <p:blipFill>
                <a:blip r:embed="rId95"/>
                <a:stretch>
                  <a:fillRect/>
                </a:stretch>
              </p:blipFill>
              <p:spPr>
                <a:xfrm>
                  <a:off x="2664504" y="3388944"/>
                  <a:ext cx="41040" cy="416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6">
              <p14:nvContentPartPr>
                <p14:cNvPr id="640" name="잉크 639">
                  <a:extLst>
                    <a:ext uri="{FF2B5EF4-FFF2-40B4-BE49-F238E27FC236}">
                      <a16:creationId xmlns:a16="http://schemas.microsoft.com/office/drawing/2014/main" id="{A2B130D8-248F-480E-A3AC-BFA92C896DF7}"/>
                    </a:ext>
                  </a:extLst>
                </p14:cNvPr>
                <p14:cNvContentPartPr/>
                <p14:nvPr/>
              </p14:nvContentPartPr>
              <p14:xfrm>
                <a:off x="2682144" y="3789624"/>
                <a:ext cx="360" cy="6480"/>
              </p14:xfrm>
            </p:contentPart>
          </mc:Choice>
          <mc:Fallback>
            <p:pic>
              <p:nvPicPr>
                <p:cNvPr id="640" name="잉크 639">
                  <a:extLst>
                    <a:ext uri="{FF2B5EF4-FFF2-40B4-BE49-F238E27FC236}">
                      <a16:creationId xmlns:a16="http://schemas.microsoft.com/office/drawing/2014/main" id="{A2B130D8-248F-480E-A3AC-BFA92C896DF7}"/>
                    </a:ext>
                  </a:extLst>
                </p:cNvPr>
                <p:cNvPicPr/>
                <p:nvPr/>
              </p:nvPicPr>
              <p:blipFill>
                <a:blip r:embed="rId97"/>
                <a:stretch>
                  <a:fillRect/>
                </a:stretch>
              </p:blipFill>
              <p:spPr>
                <a:xfrm>
                  <a:off x="2676024" y="3783504"/>
                  <a:ext cx="12600" cy="18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8">
              <p14:nvContentPartPr>
                <p14:cNvPr id="642" name="잉크 641">
                  <a:extLst>
                    <a:ext uri="{FF2B5EF4-FFF2-40B4-BE49-F238E27FC236}">
                      <a16:creationId xmlns:a16="http://schemas.microsoft.com/office/drawing/2014/main" id="{AFD087AD-6046-4DAD-8F26-22D365140BED}"/>
                    </a:ext>
                  </a:extLst>
                </p14:cNvPr>
                <p14:cNvContentPartPr/>
                <p14:nvPr/>
              </p14:nvContentPartPr>
              <p14:xfrm>
                <a:off x="2448144" y="3568584"/>
                <a:ext cx="78120" cy="179280"/>
              </p14:xfrm>
            </p:contentPart>
          </mc:Choice>
          <mc:Fallback>
            <p:pic>
              <p:nvPicPr>
                <p:cNvPr id="642" name="잉크 641">
                  <a:extLst>
                    <a:ext uri="{FF2B5EF4-FFF2-40B4-BE49-F238E27FC236}">
                      <a16:creationId xmlns:a16="http://schemas.microsoft.com/office/drawing/2014/main" id="{AFD087AD-6046-4DAD-8F26-22D365140BED}"/>
                    </a:ext>
                  </a:extLst>
                </p:cNvPr>
                <p:cNvPicPr/>
                <p:nvPr/>
              </p:nvPicPr>
              <p:blipFill>
                <a:blip r:embed="rId99"/>
                <a:stretch>
                  <a:fillRect/>
                </a:stretch>
              </p:blipFill>
              <p:spPr>
                <a:xfrm>
                  <a:off x="2442024" y="3562464"/>
                  <a:ext cx="90360" cy="191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0">
              <p14:nvContentPartPr>
                <p14:cNvPr id="644" name="잉크 643">
                  <a:extLst>
                    <a:ext uri="{FF2B5EF4-FFF2-40B4-BE49-F238E27FC236}">
                      <a16:creationId xmlns:a16="http://schemas.microsoft.com/office/drawing/2014/main" id="{8FE7689B-0B5F-4C76-9F3A-F13B1F48EE5F}"/>
                    </a:ext>
                  </a:extLst>
                </p14:cNvPr>
                <p14:cNvContentPartPr/>
                <p14:nvPr/>
              </p14:nvContentPartPr>
              <p14:xfrm>
                <a:off x="2412864" y="3605304"/>
                <a:ext cx="149040" cy="160200"/>
              </p14:xfrm>
            </p:contentPart>
          </mc:Choice>
          <mc:Fallback>
            <p:pic>
              <p:nvPicPr>
                <p:cNvPr id="644" name="잉크 643">
                  <a:extLst>
                    <a:ext uri="{FF2B5EF4-FFF2-40B4-BE49-F238E27FC236}">
                      <a16:creationId xmlns:a16="http://schemas.microsoft.com/office/drawing/2014/main" id="{8FE7689B-0B5F-4C76-9F3A-F13B1F48EE5F}"/>
                    </a:ext>
                  </a:extLst>
                </p:cNvPr>
                <p:cNvPicPr/>
                <p:nvPr/>
              </p:nvPicPr>
              <p:blipFill>
                <a:blip r:embed="rId101"/>
                <a:stretch>
                  <a:fillRect/>
                </a:stretch>
              </p:blipFill>
              <p:spPr>
                <a:xfrm>
                  <a:off x="2406744" y="3599184"/>
                  <a:ext cx="161280" cy="172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2">
              <p14:nvContentPartPr>
                <p14:cNvPr id="645" name="잉크 644">
                  <a:extLst>
                    <a:ext uri="{FF2B5EF4-FFF2-40B4-BE49-F238E27FC236}">
                      <a16:creationId xmlns:a16="http://schemas.microsoft.com/office/drawing/2014/main" id="{F5ED28D6-1DAA-4C9D-A117-521E501B786C}"/>
                    </a:ext>
                  </a:extLst>
                </p14:cNvPr>
                <p14:cNvContentPartPr/>
                <p14:nvPr/>
              </p14:nvContentPartPr>
              <p14:xfrm>
                <a:off x="2568744" y="3726984"/>
                <a:ext cx="360" cy="360"/>
              </p14:xfrm>
            </p:contentPart>
          </mc:Choice>
          <mc:Fallback>
            <p:pic>
              <p:nvPicPr>
                <p:cNvPr id="645" name="잉크 644">
                  <a:extLst>
                    <a:ext uri="{FF2B5EF4-FFF2-40B4-BE49-F238E27FC236}">
                      <a16:creationId xmlns:a16="http://schemas.microsoft.com/office/drawing/2014/main" id="{F5ED28D6-1DAA-4C9D-A117-521E501B786C}"/>
                    </a:ext>
                  </a:extLst>
                </p:cNvPr>
                <p:cNvPicPr/>
                <p:nvPr/>
              </p:nvPicPr>
              <p:blipFill>
                <a:blip r:embed="rId103"/>
                <a:stretch>
                  <a:fillRect/>
                </a:stretch>
              </p:blipFill>
              <p:spPr>
                <a:xfrm>
                  <a:off x="2562624" y="3720864"/>
                  <a:ext cx="12600" cy="12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4">
              <p14:nvContentPartPr>
                <p14:cNvPr id="646" name="잉크 645">
                  <a:extLst>
                    <a:ext uri="{FF2B5EF4-FFF2-40B4-BE49-F238E27FC236}">
                      <a16:creationId xmlns:a16="http://schemas.microsoft.com/office/drawing/2014/main" id="{8267BBB8-861F-44B1-ACFA-9936FAF024F5}"/>
                    </a:ext>
                  </a:extLst>
                </p14:cNvPr>
                <p14:cNvContentPartPr/>
                <p14:nvPr/>
              </p14:nvContentPartPr>
              <p14:xfrm>
                <a:off x="2393784" y="2948304"/>
                <a:ext cx="173520" cy="178920"/>
              </p14:xfrm>
            </p:contentPart>
          </mc:Choice>
          <mc:Fallback>
            <p:pic>
              <p:nvPicPr>
                <p:cNvPr id="646" name="잉크 645">
                  <a:extLst>
                    <a:ext uri="{FF2B5EF4-FFF2-40B4-BE49-F238E27FC236}">
                      <a16:creationId xmlns:a16="http://schemas.microsoft.com/office/drawing/2014/main" id="{8267BBB8-861F-44B1-ACFA-9936FAF024F5}"/>
                    </a:ext>
                  </a:extLst>
                </p:cNvPr>
                <p:cNvPicPr/>
                <p:nvPr/>
              </p:nvPicPr>
              <p:blipFill>
                <a:blip r:embed="rId105"/>
                <a:stretch>
                  <a:fillRect/>
                </a:stretch>
              </p:blipFill>
              <p:spPr>
                <a:xfrm>
                  <a:off x="2387664" y="2942172"/>
                  <a:ext cx="185760" cy="19118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6">
              <p14:nvContentPartPr>
                <p14:cNvPr id="647" name="잉크 646">
                  <a:extLst>
                    <a:ext uri="{FF2B5EF4-FFF2-40B4-BE49-F238E27FC236}">
                      <a16:creationId xmlns:a16="http://schemas.microsoft.com/office/drawing/2014/main" id="{34F23F8A-F2E3-47F2-9292-7B8C05470AAC}"/>
                    </a:ext>
                  </a:extLst>
                </p14:cNvPr>
                <p14:cNvContentPartPr/>
                <p14:nvPr/>
              </p14:nvContentPartPr>
              <p14:xfrm>
                <a:off x="2425464" y="3051264"/>
                <a:ext cx="107280" cy="57240"/>
              </p14:xfrm>
            </p:contentPart>
          </mc:Choice>
          <mc:Fallback>
            <p:pic>
              <p:nvPicPr>
                <p:cNvPr id="647" name="잉크 646">
                  <a:extLst>
                    <a:ext uri="{FF2B5EF4-FFF2-40B4-BE49-F238E27FC236}">
                      <a16:creationId xmlns:a16="http://schemas.microsoft.com/office/drawing/2014/main" id="{34F23F8A-F2E3-47F2-9292-7B8C05470AAC}"/>
                    </a:ext>
                  </a:extLst>
                </p:cNvPr>
                <p:cNvPicPr/>
                <p:nvPr/>
              </p:nvPicPr>
              <p:blipFill>
                <a:blip r:embed="rId107"/>
                <a:stretch>
                  <a:fillRect/>
                </a:stretch>
              </p:blipFill>
              <p:spPr>
                <a:xfrm>
                  <a:off x="2419344" y="3045144"/>
                  <a:ext cx="119520" cy="69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8">
              <p14:nvContentPartPr>
                <p14:cNvPr id="648" name="잉크 647">
                  <a:extLst>
                    <a:ext uri="{FF2B5EF4-FFF2-40B4-BE49-F238E27FC236}">
                      <a16:creationId xmlns:a16="http://schemas.microsoft.com/office/drawing/2014/main" id="{632A8800-96E7-4A25-BAB2-C2126DE388F0}"/>
                    </a:ext>
                  </a:extLst>
                </p14:cNvPr>
                <p14:cNvContentPartPr/>
                <p14:nvPr/>
              </p14:nvContentPartPr>
              <p14:xfrm>
                <a:off x="2414664" y="3073224"/>
                <a:ext cx="72720" cy="315000"/>
              </p14:xfrm>
            </p:contentPart>
          </mc:Choice>
          <mc:Fallback>
            <p:pic>
              <p:nvPicPr>
                <p:cNvPr id="648" name="잉크 647">
                  <a:extLst>
                    <a:ext uri="{FF2B5EF4-FFF2-40B4-BE49-F238E27FC236}">
                      <a16:creationId xmlns:a16="http://schemas.microsoft.com/office/drawing/2014/main" id="{632A8800-96E7-4A25-BAB2-C2126DE388F0}"/>
                    </a:ext>
                  </a:extLst>
                </p:cNvPr>
                <p:cNvPicPr/>
                <p:nvPr/>
              </p:nvPicPr>
              <p:blipFill>
                <a:blip r:embed="rId109"/>
                <a:stretch>
                  <a:fillRect/>
                </a:stretch>
              </p:blipFill>
              <p:spPr>
                <a:xfrm>
                  <a:off x="2408544" y="3067104"/>
                  <a:ext cx="84960" cy="327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0">
              <p14:nvContentPartPr>
                <p14:cNvPr id="649" name="잉크 648">
                  <a:extLst>
                    <a:ext uri="{FF2B5EF4-FFF2-40B4-BE49-F238E27FC236}">
                      <a16:creationId xmlns:a16="http://schemas.microsoft.com/office/drawing/2014/main" id="{21FEC6E6-9107-436B-B898-09974C611A30}"/>
                    </a:ext>
                  </a:extLst>
                </p14:cNvPr>
                <p14:cNvContentPartPr/>
                <p14:nvPr/>
              </p14:nvContentPartPr>
              <p14:xfrm>
                <a:off x="2444544" y="3352944"/>
                <a:ext cx="57240" cy="36720"/>
              </p14:xfrm>
            </p:contentPart>
          </mc:Choice>
          <mc:Fallback>
            <p:pic>
              <p:nvPicPr>
                <p:cNvPr id="649" name="잉크 648">
                  <a:extLst>
                    <a:ext uri="{FF2B5EF4-FFF2-40B4-BE49-F238E27FC236}">
                      <a16:creationId xmlns:a16="http://schemas.microsoft.com/office/drawing/2014/main" id="{21FEC6E6-9107-436B-B898-09974C611A30}"/>
                    </a:ext>
                  </a:extLst>
                </p:cNvPr>
                <p:cNvPicPr/>
                <p:nvPr/>
              </p:nvPicPr>
              <p:blipFill>
                <a:blip r:embed="rId111"/>
                <a:stretch>
                  <a:fillRect/>
                </a:stretch>
              </p:blipFill>
              <p:spPr>
                <a:xfrm>
                  <a:off x="2438424" y="3346824"/>
                  <a:ext cx="69480" cy="48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2">
              <p14:nvContentPartPr>
                <p14:cNvPr id="650" name="잉크 649">
                  <a:extLst>
                    <a:ext uri="{FF2B5EF4-FFF2-40B4-BE49-F238E27FC236}">
                      <a16:creationId xmlns:a16="http://schemas.microsoft.com/office/drawing/2014/main" id="{E7B94446-DC19-426E-8508-5685D2164CF2}"/>
                    </a:ext>
                  </a:extLst>
                </p14:cNvPr>
                <p14:cNvContentPartPr/>
                <p14:nvPr/>
              </p14:nvContentPartPr>
              <p14:xfrm>
                <a:off x="2523024" y="3346104"/>
                <a:ext cx="18720" cy="5040"/>
              </p14:xfrm>
            </p:contentPart>
          </mc:Choice>
          <mc:Fallback>
            <p:pic>
              <p:nvPicPr>
                <p:cNvPr id="650" name="잉크 649">
                  <a:extLst>
                    <a:ext uri="{FF2B5EF4-FFF2-40B4-BE49-F238E27FC236}">
                      <a16:creationId xmlns:a16="http://schemas.microsoft.com/office/drawing/2014/main" id="{E7B94446-DC19-426E-8508-5685D2164CF2}"/>
                    </a:ext>
                  </a:extLst>
                </p:cNvPr>
                <p:cNvPicPr/>
                <p:nvPr/>
              </p:nvPicPr>
              <p:blipFill>
                <a:blip r:embed="rId113"/>
                <a:stretch>
                  <a:fillRect/>
                </a:stretch>
              </p:blipFill>
              <p:spPr>
                <a:xfrm>
                  <a:off x="2516904" y="3339984"/>
                  <a:ext cx="30960" cy="17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4">
              <p14:nvContentPartPr>
                <p14:cNvPr id="652" name="잉크 651">
                  <a:extLst>
                    <a:ext uri="{FF2B5EF4-FFF2-40B4-BE49-F238E27FC236}">
                      <a16:creationId xmlns:a16="http://schemas.microsoft.com/office/drawing/2014/main" id="{331D8AB9-8AE8-496C-9666-8AA8E4CA2454}"/>
                    </a:ext>
                  </a:extLst>
                </p14:cNvPr>
                <p14:cNvContentPartPr/>
                <p14:nvPr/>
              </p14:nvContentPartPr>
              <p14:xfrm>
                <a:off x="2651904" y="2507304"/>
                <a:ext cx="297720" cy="61920"/>
              </p14:xfrm>
            </p:contentPart>
          </mc:Choice>
          <mc:Fallback>
            <p:pic>
              <p:nvPicPr>
                <p:cNvPr id="652" name="잉크 651">
                  <a:extLst>
                    <a:ext uri="{FF2B5EF4-FFF2-40B4-BE49-F238E27FC236}">
                      <a16:creationId xmlns:a16="http://schemas.microsoft.com/office/drawing/2014/main" id="{331D8AB9-8AE8-496C-9666-8AA8E4CA2454}"/>
                    </a:ext>
                  </a:extLst>
                </p:cNvPr>
                <p:cNvPicPr/>
                <p:nvPr/>
              </p:nvPicPr>
              <p:blipFill>
                <a:blip r:embed="rId115"/>
                <a:stretch>
                  <a:fillRect/>
                </a:stretch>
              </p:blipFill>
              <p:spPr>
                <a:xfrm>
                  <a:off x="2645784" y="2501184"/>
                  <a:ext cx="309960" cy="7416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116">
            <p14:nvContentPartPr>
              <p14:cNvPr id="654" name="잉크 653">
                <a:extLst>
                  <a:ext uri="{FF2B5EF4-FFF2-40B4-BE49-F238E27FC236}">
                    <a16:creationId xmlns:a16="http://schemas.microsoft.com/office/drawing/2014/main" id="{E4FA2E9B-DF6E-48D1-80E8-6FC73C22BA05}"/>
                  </a:ext>
                </a:extLst>
              </p14:cNvPr>
              <p14:cNvContentPartPr/>
              <p14:nvPr/>
            </p14:nvContentPartPr>
            <p14:xfrm>
              <a:off x="8010864" y="6968064"/>
              <a:ext cx="360" cy="360"/>
            </p14:xfrm>
          </p:contentPart>
        </mc:Choice>
        <mc:Fallback>
          <p:pic>
            <p:nvPicPr>
              <p:cNvPr id="654" name="잉크 653">
                <a:extLst>
                  <a:ext uri="{FF2B5EF4-FFF2-40B4-BE49-F238E27FC236}">
                    <a16:creationId xmlns:a16="http://schemas.microsoft.com/office/drawing/2014/main" id="{E4FA2E9B-DF6E-48D1-80E8-6FC73C22BA05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004744" y="6961944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7">
            <p14:nvContentPartPr>
              <p14:cNvPr id="655" name="잉크 654">
                <a:extLst>
                  <a:ext uri="{FF2B5EF4-FFF2-40B4-BE49-F238E27FC236}">
                    <a16:creationId xmlns:a16="http://schemas.microsoft.com/office/drawing/2014/main" id="{4E17175A-2E37-4E4E-9DEC-5589336F452A}"/>
                  </a:ext>
                </a:extLst>
              </p14:cNvPr>
              <p14:cNvContentPartPr/>
              <p14:nvPr/>
            </p14:nvContentPartPr>
            <p14:xfrm>
              <a:off x="2631384" y="2475264"/>
              <a:ext cx="30600" cy="483840"/>
            </p14:xfrm>
          </p:contentPart>
        </mc:Choice>
        <mc:Fallback>
          <p:pic>
            <p:nvPicPr>
              <p:cNvPr id="655" name="잉크 654">
                <a:extLst>
                  <a:ext uri="{FF2B5EF4-FFF2-40B4-BE49-F238E27FC236}">
                    <a16:creationId xmlns:a16="http://schemas.microsoft.com/office/drawing/2014/main" id="{4E17175A-2E37-4E4E-9DEC-5589336F452A}"/>
                  </a:ext>
                </a:extLst>
              </p:cNvPr>
              <p:cNvPicPr/>
              <p:nvPr/>
            </p:nvPicPr>
            <p:blipFill>
              <a:blip r:embed="rId118"/>
              <a:stretch>
                <a:fillRect/>
              </a:stretch>
            </p:blipFill>
            <p:spPr>
              <a:xfrm>
                <a:off x="2625264" y="2469144"/>
                <a:ext cx="42840" cy="49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9">
            <p14:nvContentPartPr>
              <p14:cNvPr id="662" name="잉크 661">
                <a:extLst>
                  <a:ext uri="{FF2B5EF4-FFF2-40B4-BE49-F238E27FC236}">
                    <a16:creationId xmlns:a16="http://schemas.microsoft.com/office/drawing/2014/main" id="{D32BFB54-E2D1-4F51-8485-AF9988B85937}"/>
                  </a:ext>
                </a:extLst>
              </p14:cNvPr>
              <p14:cNvContentPartPr/>
              <p14:nvPr/>
            </p14:nvContentPartPr>
            <p14:xfrm>
              <a:off x="8679024" y="7590504"/>
              <a:ext cx="360" cy="360"/>
            </p14:xfrm>
          </p:contentPart>
        </mc:Choice>
        <mc:Fallback>
          <p:pic>
            <p:nvPicPr>
              <p:cNvPr id="662" name="잉크 661">
                <a:extLst>
                  <a:ext uri="{FF2B5EF4-FFF2-40B4-BE49-F238E27FC236}">
                    <a16:creationId xmlns:a16="http://schemas.microsoft.com/office/drawing/2014/main" id="{D32BFB54-E2D1-4F51-8485-AF9988B85937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672904" y="7584384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0">
            <p14:nvContentPartPr>
              <p14:cNvPr id="663" name="잉크 662">
                <a:extLst>
                  <a:ext uri="{FF2B5EF4-FFF2-40B4-BE49-F238E27FC236}">
                    <a16:creationId xmlns:a16="http://schemas.microsoft.com/office/drawing/2014/main" id="{CCDFDB42-526E-4DF5-8130-E062EBFE1E82}"/>
                  </a:ext>
                </a:extLst>
              </p14:cNvPr>
              <p14:cNvContentPartPr/>
              <p14:nvPr/>
            </p14:nvContentPartPr>
            <p14:xfrm>
              <a:off x="8883144" y="7989744"/>
              <a:ext cx="360" cy="360"/>
            </p14:xfrm>
          </p:contentPart>
        </mc:Choice>
        <mc:Fallback>
          <p:pic>
            <p:nvPicPr>
              <p:cNvPr id="663" name="잉크 662">
                <a:extLst>
                  <a:ext uri="{FF2B5EF4-FFF2-40B4-BE49-F238E27FC236}">
                    <a16:creationId xmlns:a16="http://schemas.microsoft.com/office/drawing/2014/main" id="{CCDFDB42-526E-4DF5-8130-E062EBFE1E82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877024" y="7983624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1">
            <p14:nvContentPartPr>
              <p14:cNvPr id="664" name="잉크 663">
                <a:extLst>
                  <a:ext uri="{FF2B5EF4-FFF2-40B4-BE49-F238E27FC236}">
                    <a16:creationId xmlns:a16="http://schemas.microsoft.com/office/drawing/2014/main" id="{3815FF94-890D-4DFC-884B-F05E960E0144}"/>
                  </a:ext>
                </a:extLst>
              </p14:cNvPr>
              <p14:cNvContentPartPr/>
              <p14:nvPr/>
            </p14:nvContentPartPr>
            <p14:xfrm>
              <a:off x="8101944" y="7360320"/>
              <a:ext cx="360" cy="360"/>
            </p14:xfrm>
          </p:contentPart>
        </mc:Choice>
        <mc:Fallback>
          <p:pic>
            <p:nvPicPr>
              <p:cNvPr id="664" name="잉크 663">
                <a:extLst>
                  <a:ext uri="{FF2B5EF4-FFF2-40B4-BE49-F238E27FC236}">
                    <a16:creationId xmlns:a16="http://schemas.microsoft.com/office/drawing/2014/main" id="{3815FF94-890D-4DFC-884B-F05E960E0144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095824" y="7354200"/>
                <a:ext cx="12600" cy="12600"/>
              </a:xfrm>
              <a:prstGeom prst="rect">
                <a:avLst/>
              </a:prstGeom>
            </p:spPr>
          </p:pic>
        </mc:Fallback>
      </mc:AlternateContent>
      <p:grpSp>
        <p:nvGrpSpPr>
          <p:cNvPr id="671" name="그룹 670">
            <a:extLst>
              <a:ext uri="{FF2B5EF4-FFF2-40B4-BE49-F238E27FC236}">
                <a16:creationId xmlns:a16="http://schemas.microsoft.com/office/drawing/2014/main" id="{679F7C3D-66F2-407D-8C66-5058A3AC3D03}"/>
              </a:ext>
            </a:extLst>
          </p:cNvPr>
          <p:cNvGrpSpPr/>
          <p:nvPr/>
        </p:nvGrpSpPr>
        <p:grpSpPr>
          <a:xfrm>
            <a:off x="2591424" y="2488440"/>
            <a:ext cx="2421000" cy="492840"/>
            <a:chOff x="2591424" y="2488440"/>
            <a:chExt cx="2421000" cy="49284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22">
              <p14:nvContentPartPr>
                <p14:cNvPr id="665" name="잉크 664">
                  <a:extLst>
                    <a:ext uri="{FF2B5EF4-FFF2-40B4-BE49-F238E27FC236}">
                      <a16:creationId xmlns:a16="http://schemas.microsoft.com/office/drawing/2014/main" id="{B209FA87-4698-438C-A33F-C7FC1F39A685}"/>
                    </a:ext>
                  </a:extLst>
                </p14:cNvPr>
                <p14:cNvContentPartPr/>
                <p14:nvPr/>
              </p14:nvContentPartPr>
              <p14:xfrm>
                <a:off x="2669184" y="2533800"/>
                <a:ext cx="49680" cy="388440"/>
              </p14:xfrm>
            </p:contentPart>
          </mc:Choice>
          <mc:Fallback>
            <p:pic>
              <p:nvPicPr>
                <p:cNvPr id="665" name="잉크 664">
                  <a:extLst>
                    <a:ext uri="{FF2B5EF4-FFF2-40B4-BE49-F238E27FC236}">
                      <a16:creationId xmlns:a16="http://schemas.microsoft.com/office/drawing/2014/main" id="{B209FA87-4698-438C-A33F-C7FC1F39A685}"/>
                    </a:ext>
                  </a:extLst>
                </p:cNvPr>
                <p:cNvPicPr/>
                <p:nvPr/>
              </p:nvPicPr>
              <p:blipFill>
                <a:blip r:embed="rId123"/>
                <a:stretch>
                  <a:fillRect/>
                </a:stretch>
              </p:blipFill>
              <p:spPr>
                <a:xfrm>
                  <a:off x="2663064" y="2527680"/>
                  <a:ext cx="61920" cy="400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24">
              <p14:nvContentPartPr>
                <p14:cNvPr id="666" name="잉크 665">
                  <a:extLst>
                    <a:ext uri="{FF2B5EF4-FFF2-40B4-BE49-F238E27FC236}">
                      <a16:creationId xmlns:a16="http://schemas.microsoft.com/office/drawing/2014/main" id="{B4AB2FC9-6AAD-419F-A044-C3AEAACF61BC}"/>
                    </a:ext>
                  </a:extLst>
                </p14:cNvPr>
                <p14:cNvContentPartPr/>
                <p14:nvPr/>
              </p14:nvContentPartPr>
              <p14:xfrm>
                <a:off x="2607624" y="2488440"/>
                <a:ext cx="2163600" cy="140400"/>
              </p14:xfrm>
            </p:contentPart>
          </mc:Choice>
          <mc:Fallback>
            <p:pic>
              <p:nvPicPr>
                <p:cNvPr id="666" name="잉크 665">
                  <a:extLst>
                    <a:ext uri="{FF2B5EF4-FFF2-40B4-BE49-F238E27FC236}">
                      <a16:creationId xmlns:a16="http://schemas.microsoft.com/office/drawing/2014/main" id="{B4AB2FC9-6AAD-419F-A044-C3AEAACF61BC}"/>
                    </a:ext>
                  </a:extLst>
                </p:cNvPr>
                <p:cNvPicPr/>
                <p:nvPr/>
              </p:nvPicPr>
              <p:blipFill>
                <a:blip r:embed="rId125"/>
                <a:stretch>
                  <a:fillRect/>
                </a:stretch>
              </p:blipFill>
              <p:spPr>
                <a:xfrm>
                  <a:off x="2601504" y="2482320"/>
                  <a:ext cx="2175840" cy="152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26">
              <p14:nvContentPartPr>
                <p14:cNvPr id="667" name="잉크 666">
                  <a:extLst>
                    <a:ext uri="{FF2B5EF4-FFF2-40B4-BE49-F238E27FC236}">
                      <a16:creationId xmlns:a16="http://schemas.microsoft.com/office/drawing/2014/main" id="{5900BCFC-86C6-4B91-A207-8A243C028DCD}"/>
                    </a:ext>
                  </a:extLst>
                </p14:cNvPr>
                <p14:cNvContentPartPr/>
                <p14:nvPr/>
              </p14:nvContentPartPr>
              <p14:xfrm>
                <a:off x="3731184" y="2512920"/>
                <a:ext cx="1281240" cy="57600"/>
              </p14:xfrm>
            </p:contentPart>
          </mc:Choice>
          <mc:Fallback>
            <p:pic>
              <p:nvPicPr>
                <p:cNvPr id="667" name="잉크 666">
                  <a:extLst>
                    <a:ext uri="{FF2B5EF4-FFF2-40B4-BE49-F238E27FC236}">
                      <a16:creationId xmlns:a16="http://schemas.microsoft.com/office/drawing/2014/main" id="{5900BCFC-86C6-4B91-A207-8A243C028DCD}"/>
                    </a:ext>
                  </a:extLst>
                </p:cNvPr>
                <p:cNvPicPr/>
                <p:nvPr/>
              </p:nvPicPr>
              <p:blipFill>
                <a:blip r:embed="rId127"/>
                <a:stretch>
                  <a:fillRect/>
                </a:stretch>
              </p:blipFill>
              <p:spPr>
                <a:xfrm>
                  <a:off x="3725064" y="2506800"/>
                  <a:ext cx="1293480" cy="69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28">
              <p14:nvContentPartPr>
                <p14:cNvPr id="668" name="잉크 667">
                  <a:extLst>
                    <a:ext uri="{FF2B5EF4-FFF2-40B4-BE49-F238E27FC236}">
                      <a16:creationId xmlns:a16="http://schemas.microsoft.com/office/drawing/2014/main" id="{B0A24C3A-76EB-45D5-A8D0-64D759D9A561}"/>
                    </a:ext>
                  </a:extLst>
                </p14:cNvPr>
                <p14:cNvContentPartPr/>
                <p14:nvPr/>
              </p14:nvContentPartPr>
              <p14:xfrm>
                <a:off x="4960224" y="2513640"/>
                <a:ext cx="43200" cy="398520"/>
              </p14:xfrm>
            </p:contentPart>
          </mc:Choice>
          <mc:Fallback>
            <p:pic>
              <p:nvPicPr>
                <p:cNvPr id="668" name="잉크 667">
                  <a:extLst>
                    <a:ext uri="{FF2B5EF4-FFF2-40B4-BE49-F238E27FC236}">
                      <a16:creationId xmlns:a16="http://schemas.microsoft.com/office/drawing/2014/main" id="{B0A24C3A-76EB-45D5-A8D0-64D759D9A561}"/>
                    </a:ext>
                  </a:extLst>
                </p:cNvPr>
                <p:cNvPicPr/>
                <p:nvPr/>
              </p:nvPicPr>
              <p:blipFill>
                <a:blip r:embed="rId129"/>
                <a:stretch>
                  <a:fillRect/>
                </a:stretch>
              </p:blipFill>
              <p:spPr>
                <a:xfrm>
                  <a:off x="4954104" y="2507520"/>
                  <a:ext cx="55440" cy="410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30">
              <p14:nvContentPartPr>
                <p14:cNvPr id="670" name="잉크 669">
                  <a:extLst>
                    <a:ext uri="{FF2B5EF4-FFF2-40B4-BE49-F238E27FC236}">
                      <a16:creationId xmlns:a16="http://schemas.microsoft.com/office/drawing/2014/main" id="{62014787-318A-4BED-B0EB-67BD9144CB37}"/>
                    </a:ext>
                  </a:extLst>
                </p14:cNvPr>
                <p14:cNvContentPartPr/>
                <p14:nvPr/>
              </p14:nvContentPartPr>
              <p14:xfrm>
                <a:off x="2591424" y="2878680"/>
                <a:ext cx="2229120" cy="102600"/>
              </p14:xfrm>
            </p:contentPart>
          </mc:Choice>
          <mc:Fallback>
            <p:pic>
              <p:nvPicPr>
                <p:cNvPr id="670" name="잉크 669">
                  <a:extLst>
                    <a:ext uri="{FF2B5EF4-FFF2-40B4-BE49-F238E27FC236}">
                      <a16:creationId xmlns:a16="http://schemas.microsoft.com/office/drawing/2014/main" id="{62014787-318A-4BED-B0EB-67BD9144CB37}"/>
                    </a:ext>
                  </a:extLst>
                </p:cNvPr>
                <p:cNvPicPr/>
                <p:nvPr/>
              </p:nvPicPr>
              <p:blipFill>
                <a:blip r:embed="rId131"/>
                <a:stretch>
                  <a:fillRect/>
                </a:stretch>
              </p:blipFill>
              <p:spPr>
                <a:xfrm>
                  <a:off x="2585304" y="2872560"/>
                  <a:ext cx="2241360" cy="11484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132">
            <p14:nvContentPartPr>
              <p14:cNvPr id="672" name="잉크 671">
                <a:extLst>
                  <a:ext uri="{FF2B5EF4-FFF2-40B4-BE49-F238E27FC236}">
                    <a16:creationId xmlns:a16="http://schemas.microsoft.com/office/drawing/2014/main" id="{0C47FE67-0545-4ADD-B045-D4B7AC473C84}"/>
                  </a:ext>
                </a:extLst>
              </p14:cNvPr>
              <p14:cNvContentPartPr/>
              <p14:nvPr/>
            </p14:nvContentPartPr>
            <p14:xfrm>
              <a:off x="7965504" y="7912920"/>
              <a:ext cx="360" cy="360"/>
            </p14:xfrm>
          </p:contentPart>
        </mc:Choice>
        <mc:Fallback>
          <p:pic>
            <p:nvPicPr>
              <p:cNvPr id="672" name="잉크 671">
                <a:extLst>
                  <a:ext uri="{FF2B5EF4-FFF2-40B4-BE49-F238E27FC236}">
                    <a16:creationId xmlns:a16="http://schemas.microsoft.com/office/drawing/2014/main" id="{0C47FE67-0545-4ADD-B045-D4B7AC473C84}"/>
                  </a:ext>
                </a:extLst>
              </p:cNvPr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7959384" y="7906800"/>
                <a:ext cx="12600" cy="12600"/>
              </a:xfrm>
              <a:prstGeom prst="rect">
                <a:avLst/>
              </a:prstGeom>
            </p:spPr>
          </p:pic>
        </mc:Fallback>
      </mc:AlternateContent>
      <p:grpSp>
        <p:nvGrpSpPr>
          <p:cNvPr id="675" name="그룹 674">
            <a:extLst>
              <a:ext uri="{FF2B5EF4-FFF2-40B4-BE49-F238E27FC236}">
                <a16:creationId xmlns:a16="http://schemas.microsoft.com/office/drawing/2014/main" id="{578C03BC-2216-4856-8471-AC4DE2D729FE}"/>
              </a:ext>
            </a:extLst>
          </p:cNvPr>
          <p:cNvGrpSpPr/>
          <p:nvPr/>
        </p:nvGrpSpPr>
        <p:grpSpPr>
          <a:xfrm>
            <a:off x="2655504" y="3354960"/>
            <a:ext cx="3225240" cy="495000"/>
            <a:chOff x="2655504" y="3354960"/>
            <a:chExt cx="3225240" cy="4950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34">
              <p14:nvContentPartPr>
                <p14:cNvPr id="673" name="잉크 672">
                  <a:extLst>
                    <a:ext uri="{FF2B5EF4-FFF2-40B4-BE49-F238E27FC236}">
                      <a16:creationId xmlns:a16="http://schemas.microsoft.com/office/drawing/2014/main" id="{94CB5439-BC4D-4690-A071-F39B9BC89F1C}"/>
                    </a:ext>
                  </a:extLst>
                </p14:cNvPr>
                <p14:cNvContentPartPr/>
                <p14:nvPr/>
              </p14:nvContentPartPr>
              <p14:xfrm>
                <a:off x="2655504" y="3354960"/>
                <a:ext cx="3225240" cy="495000"/>
              </p14:xfrm>
            </p:contentPart>
          </mc:Choice>
          <mc:Fallback>
            <p:pic>
              <p:nvPicPr>
                <p:cNvPr id="673" name="잉크 672">
                  <a:extLst>
                    <a:ext uri="{FF2B5EF4-FFF2-40B4-BE49-F238E27FC236}">
                      <a16:creationId xmlns:a16="http://schemas.microsoft.com/office/drawing/2014/main" id="{94CB5439-BC4D-4690-A071-F39B9BC89F1C}"/>
                    </a:ext>
                  </a:extLst>
                </p:cNvPr>
                <p:cNvPicPr/>
                <p:nvPr/>
              </p:nvPicPr>
              <p:blipFill>
                <a:blip r:embed="rId135"/>
                <a:stretch>
                  <a:fillRect/>
                </a:stretch>
              </p:blipFill>
              <p:spPr>
                <a:xfrm>
                  <a:off x="2649384" y="3348840"/>
                  <a:ext cx="3237480" cy="507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36">
              <p14:nvContentPartPr>
                <p14:cNvPr id="674" name="잉크 673">
                  <a:extLst>
                    <a:ext uri="{FF2B5EF4-FFF2-40B4-BE49-F238E27FC236}">
                      <a16:creationId xmlns:a16="http://schemas.microsoft.com/office/drawing/2014/main" id="{241F9BEF-6CF7-4448-A886-A5BA3FD47E43}"/>
                    </a:ext>
                  </a:extLst>
                </p14:cNvPr>
                <p14:cNvContentPartPr/>
                <p14:nvPr/>
              </p14:nvContentPartPr>
              <p14:xfrm>
                <a:off x="2698704" y="3771120"/>
                <a:ext cx="2839320" cy="61560"/>
              </p14:xfrm>
            </p:contentPart>
          </mc:Choice>
          <mc:Fallback>
            <p:pic>
              <p:nvPicPr>
                <p:cNvPr id="674" name="잉크 673">
                  <a:extLst>
                    <a:ext uri="{FF2B5EF4-FFF2-40B4-BE49-F238E27FC236}">
                      <a16:creationId xmlns:a16="http://schemas.microsoft.com/office/drawing/2014/main" id="{241F9BEF-6CF7-4448-A886-A5BA3FD47E43}"/>
                    </a:ext>
                  </a:extLst>
                </p:cNvPr>
                <p:cNvPicPr/>
                <p:nvPr/>
              </p:nvPicPr>
              <p:blipFill>
                <a:blip r:embed="rId137"/>
                <a:stretch>
                  <a:fillRect/>
                </a:stretch>
              </p:blipFill>
              <p:spPr>
                <a:xfrm>
                  <a:off x="2692584" y="3765000"/>
                  <a:ext cx="2851560" cy="738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684" name="그룹 683">
            <a:extLst>
              <a:ext uri="{FF2B5EF4-FFF2-40B4-BE49-F238E27FC236}">
                <a16:creationId xmlns:a16="http://schemas.microsoft.com/office/drawing/2014/main" id="{C420B391-06EC-4652-A63C-F2A50BF25CA0}"/>
              </a:ext>
            </a:extLst>
          </p:cNvPr>
          <p:cNvGrpSpPr/>
          <p:nvPr/>
        </p:nvGrpSpPr>
        <p:grpSpPr>
          <a:xfrm>
            <a:off x="3221064" y="3389520"/>
            <a:ext cx="2668680" cy="565920"/>
            <a:chOff x="3221064" y="3389520"/>
            <a:chExt cx="2668680" cy="5659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38">
              <p14:nvContentPartPr>
                <p14:cNvPr id="679" name="잉크 678">
                  <a:extLst>
                    <a:ext uri="{FF2B5EF4-FFF2-40B4-BE49-F238E27FC236}">
                      <a16:creationId xmlns:a16="http://schemas.microsoft.com/office/drawing/2014/main" id="{4D74E113-C9DC-4B35-8AC3-F4957FD92204}"/>
                    </a:ext>
                  </a:extLst>
                </p14:cNvPr>
                <p14:cNvContentPartPr/>
                <p14:nvPr/>
              </p14:nvContentPartPr>
              <p14:xfrm>
                <a:off x="3221064" y="3418680"/>
                <a:ext cx="137160" cy="407880"/>
              </p14:xfrm>
            </p:contentPart>
          </mc:Choice>
          <mc:Fallback>
            <p:pic>
              <p:nvPicPr>
                <p:cNvPr id="679" name="잉크 678">
                  <a:extLst>
                    <a:ext uri="{FF2B5EF4-FFF2-40B4-BE49-F238E27FC236}">
                      <a16:creationId xmlns:a16="http://schemas.microsoft.com/office/drawing/2014/main" id="{4D74E113-C9DC-4B35-8AC3-F4957FD92204}"/>
                    </a:ext>
                  </a:extLst>
                </p:cNvPr>
                <p:cNvPicPr/>
                <p:nvPr/>
              </p:nvPicPr>
              <p:blipFill>
                <a:blip r:embed="rId139"/>
                <a:stretch>
                  <a:fillRect/>
                </a:stretch>
              </p:blipFill>
              <p:spPr>
                <a:xfrm>
                  <a:off x="3214944" y="3412560"/>
                  <a:ext cx="149400" cy="420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40">
              <p14:nvContentPartPr>
                <p14:cNvPr id="680" name="잉크 679">
                  <a:extLst>
                    <a:ext uri="{FF2B5EF4-FFF2-40B4-BE49-F238E27FC236}">
                      <a16:creationId xmlns:a16="http://schemas.microsoft.com/office/drawing/2014/main" id="{3DAB6652-511D-46E6-BC2C-04F13CC32B4F}"/>
                    </a:ext>
                  </a:extLst>
                </p14:cNvPr>
                <p14:cNvContentPartPr/>
                <p14:nvPr/>
              </p14:nvContentPartPr>
              <p14:xfrm>
                <a:off x="3281904" y="3389520"/>
                <a:ext cx="2346840" cy="87480"/>
              </p14:xfrm>
            </p:contentPart>
          </mc:Choice>
          <mc:Fallback>
            <p:pic>
              <p:nvPicPr>
                <p:cNvPr id="680" name="잉크 679">
                  <a:extLst>
                    <a:ext uri="{FF2B5EF4-FFF2-40B4-BE49-F238E27FC236}">
                      <a16:creationId xmlns:a16="http://schemas.microsoft.com/office/drawing/2014/main" id="{3DAB6652-511D-46E6-BC2C-04F13CC32B4F}"/>
                    </a:ext>
                  </a:extLst>
                </p:cNvPr>
                <p:cNvPicPr/>
                <p:nvPr/>
              </p:nvPicPr>
              <p:blipFill>
                <a:blip r:embed="rId141"/>
                <a:stretch>
                  <a:fillRect/>
                </a:stretch>
              </p:blipFill>
              <p:spPr>
                <a:xfrm>
                  <a:off x="3275784" y="3383400"/>
                  <a:ext cx="2359080" cy="99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42">
              <p14:nvContentPartPr>
                <p14:cNvPr id="681" name="잉크 680">
                  <a:extLst>
                    <a:ext uri="{FF2B5EF4-FFF2-40B4-BE49-F238E27FC236}">
                      <a16:creationId xmlns:a16="http://schemas.microsoft.com/office/drawing/2014/main" id="{1F3BA8A5-4B9A-4B49-8E01-45C13F7C6AAB}"/>
                    </a:ext>
                  </a:extLst>
                </p14:cNvPr>
                <p14:cNvContentPartPr/>
                <p14:nvPr/>
              </p14:nvContentPartPr>
              <p14:xfrm>
                <a:off x="5716944" y="3449280"/>
                <a:ext cx="84960" cy="506160"/>
              </p14:xfrm>
            </p:contentPart>
          </mc:Choice>
          <mc:Fallback>
            <p:pic>
              <p:nvPicPr>
                <p:cNvPr id="681" name="잉크 680">
                  <a:extLst>
                    <a:ext uri="{FF2B5EF4-FFF2-40B4-BE49-F238E27FC236}">
                      <a16:creationId xmlns:a16="http://schemas.microsoft.com/office/drawing/2014/main" id="{1F3BA8A5-4B9A-4B49-8E01-45C13F7C6AAB}"/>
                    </a:ext>
                  </a:extLst>
                </p:cNvPr>
                <p:cNvPicPr/>
                <p:nvPr/>
              </p:nvPicPr>
              <p:blipFill>
                <a:blip r:embed="rId143"/>
                <a:stretch>
                  <a:fillRect/>
                </a:stretch>
              </p:blipFill>
              <p:spPr>
                <a:xfrm>
                  <a:off x="5710824" y="3443160"/>
                  <a:ext cx="97200" cy="518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44">
              <p14:nvContentPartPr>
                <p14:cNvPr id="683" name="잉크 682">
                  <a:extLst>
                    <a:ext uri="{FF2B5EF4-FFF2-40B4-BE49-F238E27FC236}">
                      <a16:creationId xmlns:a16="http://schemas.microsoft.com/office/drawing/2014/main" id="{CD3F217A-1A24-46E6-82D4-CE16A5064359}"/>
                    </a:ext>
                  </a:extLst>
                </p14:cNvPr>
                <p14:cNvContentPartPr/>
                <p14:nvPr/>
              </p14:nvContentPartPr>
              <p14:xfrm>
                <a:off x="3303144" y="3753480"/>
                <a:ext cx="2586600" cy="135360"/>
              </p14:xfrm>
            </p:contentPart>
          </mc:Choice>
          <mc:Fallback>
            <p:pic>
              <p:nvPicPr>
                <p:cNvPr id="683" name="잉크 682">
                  <a:extLst>
                    <a:ext uri="{FF2B5EF4-FFF2-40B4-BE49-F238E27FC236}">
                      <a16:creationId xmlns:a16="http://schemas.microsoft.com/office/drawing/2014/main" id="{CD3F217A-1A24-46E6-82D4-CE16A5064359}"/>
                    </a:ext>
                  </a:extLst>
                </p:cNvPr>
                <p:cNvPicPr/>
                <p:nvPr/>
              </p:nvPicPr>
              <p:blipFill>
                <a:blip r:embed="rId145"/>
                <a:stretch>
                  <a:fillRect/>
                </a:stretch>
              </p:blipFill>
              <p:spPr>
                <a:xfrm>
                  <a:off x="3297024" y="3747360"/>
                  <a:ext cx="2598840" cy="1476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146">
            <p14:nvContentPartPr>
              <p14:cNvPr id="685" name="잉크 684">
                <a:extLst>
                  <a:ext uri="{FF2B5EF4-FFF2-40B4-BE49-F238E27FC236}">
                    <a16:creationId xmlns:a16="http://schemas.microsoft.com/office/drawing/2014/main" id="{860FB761-123B-455A-9A1B-E17815C95B45}"/>
                  </a:ext>
                </a:extLst>
              </p14:cNvPr>
              <p14:cNvContentPartPr/>
              <p14:nvPr/>
            </p14:nvContentPartPr>
            <p14:xfrm>
              <a:off x="7350624" y="4265400"/>
              <a:ext cx="360" cy="360"/>
            </p14:xfrm>
          </p:contentPart>
        </mc:Choice>
        <mc:Fallback>
          <p:pic>
            <p:nvPicPr>
              <p:cNvPr id="685" name="잉크 684">
                <a:extLst>
                  <a:ext uri="{FF2B5EF4-FFF2-40B4-BE49-F238E27FC236}">
                    <a16:creationId xmlns:a16="http://schemas.microsoft.com/office/drawing/2014/main" id="{860FB761-123B-455A-9A1B-E17815C95B45}"/>
                  </a:ext>
                </a:extLst>
              </p:cNvPr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7341624" y="4256400"/>
                <a:ext cx="18000" cy="18000"/>
              </a:xfrm>
              <a:prstGeom prst="rect">
                <a:avLst/>
              </a:prstGeom>
            </p:spPr>
          </p:pic>
        </mc:Fallback>
      </mc:AlternateContent>
      <p:grpSp>
        <p:nvGrpSpPr>
          <p:cNvPr id="703" name="그룹 702">
            <a:extLst>
              <a:ext uri="{FF2B5EF4-FFF2-40B4-BE49-F238E27FC236}">
                <a16:creationId xmlns:a16="http://schemas.microsoft.com/office/drawing/2014/main" id="{94AE98A6-6457-4D8F-9DAD-8FB864E02D32}"/>
              </a:ext>
            </a:extLst>
          </p:cNvPr>
          <p:cNvGrpSpPr/>
          <p:nvPr/>
        </p:nvGrpSpPr>
        <p:grpSpPr>
          <a:xfrm>
            <a:off x="3487464" y="3394200"/>
            <a:ext cx="2345760" cy="520920"/>
            <a:chOff x="3487464" y="3394200"/>
            <a:chExt cx="2345760" cy="5209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48">
              <p14:nvContentPartPr>
                <p14:cNvPr id="686" name="잉크 685">
                  <a:extLst>
                    <a:ext uri="{FF2B5EF4-FFF2-40B4-BE49-F238E27FC236}">
                      <a16:creationId xmlns:a16="http://schemas.microsoft.com/office/drawing/2014/main" id="{E3E63070-1F92-4259-9C62-0E9878157E98}"/>
                    </a:ext>
                  </a:extLst>
                </p14:cNvPr>
                <p14:cNvContentPartPr/>
                <p14:nvPr/>
              </p14:nvContentPartPr>
              <p14:xfrm>
                <a:off x="3513744" y="3404640"/>
                <a:ext cx="44280" cy="386640"/>
              </p14:xfrm>
            </p:contentPart>
          </mc:Choice>
          <mc:Fallback>
            <p:pic>
              <p:nvPicPr>
                <p:cNvPr id="686" name="잉크 685">
                  <a:extLst>
                    <a:ext uri="{FF2B5EF4-FFF2-40B4-BE49-F238E27FC236}">
                      <a16:creationId xmlns:a16="http://schemas.microsoft.com/office/drawing/2014/main" id="{E3E63070-1F92-4259-9C62-0E9878157E98}"/>
                    </a:ext>
                  </a:extLst>
                </p:cNvPr>
                <p:cNvPicPr/>
                <p:nvPr/>
              </p:nvPicPr>
              <p:blipFill>
                <a:blip r:embed="rId149"/>
                <a:stretch>
                  <a:fillRect/>
                </a:stretch>
              </p:blipFill>
              <p:spPr>
                <a:xfrm>
                  <a:off x="3504744" y="3395640"/>
                  <a:ext cx="61920" cy="404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50">
              <p14:nvContentPartPr>
                <p14:cNvPr id="687" name="잉크 686">
                  <a:extLst>
                    <a:ext uri="{FF2B5EF4-FFF2-40B4-BE49-F238E27FC236}">
                      <a16:creationId xmlns:a16="http://schemas.microsoft.com/office/drawing/2014/main" id="{C51D1992-F3F6-4F8D-9177-036C7BD0B183}"/>
                    </a:ext>
                  </a:extLst>
                </p14:cNvPr>
                <p14:cNvContentPartPr/>
                <p14:nvPr/>
              </p14:nvContentPartPr>
              <p14:xfrm>
                <a:off x="3487464" y="3394200"/>
                <a:ext cx="1182240" cy="79200"/>
              </p14:xfrm>
            </p:contentPart>
          </mc:Choice>
          <mc:Fallback>
            <p:pic>
              <p:nvPicPr>
                <p:cNvPr id="687" name="잉크 686">
                  <a:extLst>
                    <a:ext uri="{FF2B5EF4-FFF2-40B4-BE49-F238E27FC236}">
                      <a16:creationId xmlns:a16="http://schemas.microsoft.com/office/drawing/2014/main" id="{C51D1992-F3F6-4F8D-9177-036C7BD0B183}"/>
                    </a:ext>
                  </a:extLst>
                </p:cNvPr>
                <p:cNvPicPr/>
                <p:nvPr/>
              </p:nvPicPr>
              <p:blipFill>
                <a:blip r:embed="rId151"/>
                <a:stretch>
                  <a:fillRect/>
                </a:stretch>
              </p:blipFill>
              <p:spPr>
                <a:xfrm>
                  <a:off x="3478464" y="3385200"/>
                  <a:ext cx="1199880" cy="96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52">
              <p14:nvContentPartPr>
                <p14:cNvPr id="689" name="잉크 688">
                  <a:extLst>
                    <a:ext uri="{FF2B5EF4-FFF2-40B4-BE49-F238E27FC236}">
                      <a16:creationId xmlns:a16="http://schemas.microsoft.com/office/drawing/2014/main" id="{219F0F68-8891-409E-9D12-C71B8A9DAD55}"/>
                    </a:ext>
                  </a:extLst>
                </p14:cNvPr>
                <p14:cNvContentPartPr/>
                <p14:nvPr/>
              </p14:nvContentPartPr>
              <p14:xfrm>
                <a:off x="3535344" y="3453240"/>
                <a:ext cx="234000" cy="302400"/>
              </p14:xfrm>
            </p:contentPart>
          </mc:Choice>
          <mc:Fallback>
            <p:pic>
              <p:nvPicPr>
                <p:cNvPr id="689" name="잉크 688">
                  <a:extLst>
                    <a:ext uri="{FF2B5EF4-FFF2-40B4-BE49-F238E27FC236}">
                      <a16:creationId xmlns:a16="http://schemas.microsoft.com/office/drawing/2014/main" id="{219F0F68-8891-409E-9D12-C71B8A9DAD55}"/>
                    </a:ext>
                  </a:extLst>
                </p:cNvPr>
                <p:cNvPicPr/>
                <p:nvPr/>
              </p:nvPicPr>
              <p:blipFill>
                <a:blip r:embed="rId153"/>
                <a:stretch>
                  <a:fillRect/>
                </a:stretch>
              </p:blipFill>
              <p:spPr>
                <a:xfrm>
                  <a:off x="3526344" y="3444240"/>
                  <a:ext cx="251640" cy="320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54">
              <p14:nvContentPartPr>
                <p14:cNvPr id="690" name="잉크 689">
                  <a:extLst>
                    <a:ext uri="{FF2B5EF4-FFF2-40B4-BE49-F238E27FC236}">
                      <a16:creationId xmlns:a16="http://schemas.microsoft.com/office/drawing/2014/main" id="{A78BF1F1-7232-4FB9-A148-2F6F569E540A}"/>
                    </a:ext>
                  </a:extLst>
                </p14:cNvPr>
                <p14:cNvContentPartPr/>
                <p14:nvPr/>
              </p14:nvContentPartPr>
              <p14:xfrm>
                <a:off x="3730824" y="3450360"/>
                <a:ext cx="234360" cy="324720"/>
              </p14:xfrm>
            </p:contentPart>
          </mc:Choice>
          <mc:Fallback>
            <p:pic>
              <p:nvPicPr>
                <p:cNvPr id="690" name="잉크 689">
                  <a:extLst>
                    <a:ext uri="{FF2B5EF4-FFF2-40B4-BE49-F238E27FC236}">
                      <a16:creationId xmlns:a16="http://schemas.microsoft.com/office/drawing/2014/main" id="{A78BF1F1-7232-4FB9-A148-2F6F569E540A}"/>
                    </a:ext>
                  </a:extLst>
                </p:cNvPr>
                <p:cNvPicPr/>
                <p:nvPr/>
              </p:nvPicPr>
              <p:blipFill>
                <a:blip r:embed="rId155"/>
                <a:stretch>
                  <a:fillRect/>
                </a:stretch>
              </p:blipFill>
              <p:spPr>
                <a:xfrm>
                  <a:off x="3721824" y="3441360"/>
                  <a:ext cx="252000" cy="342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56">
              <p14:nvContentPartPr>
                <p14:cNvPr id="691" name="잉크 690">
                  <a:extLst>
                    <a:ext uri="{FF2B5EF4-FFF2-40B4-BE49-F238E27FC236}">
                      <a16:creationId xmlns:a16="http://schemas.microsoft.com/office/drawing/2014/main" id="{EF930ABD-1355-48A7-985E-055D1FA4EC9B}"/>
                    </a:ext>
                  </a:extLst>
                </p14:cNvPr>
                <p14:cNvContentPartPr/>
                <p14:nvPr/>
              </p14:nvContentPartPr>
              <p14:xfrm>
                <a:off x="3946104" y="3434880"/>
                <a:ext cx="269640" cy="372240"/>
              </p14:xfrm>
            </p:contentPart>
          </mc:Choice>
          <mc:Fallback>
            <p:pic>
              <p:nvPicPr>
                <p:cNvPr id="691" name="잉크 690">
                  <a:extLst>
                    <a:ext uri="{FF2B5EF4-FFF2-40B4-BE49-F238E27FC236}">
                      <a16:creationId xmlns:a16="http://schemas.microsoft.com/office/drawing/2014/main" id="{EF930ABD-1355-48A7-985E-055D1FA4EC9B}"/>
                    </a:ext>
                  </a:extLst>
                </p:cNvPr>
                <p:cNvPicPr/>
                <p:nvPr/>
              </p:nvPicPr>
              <p:blipFill>
                <a:blip r:embed="rId157"/>
                <a:stretch>
                  <a:fillRect/>
                </a:stretch>
              </p:blipFill>
              <p:spPr>
                <a:xfrm>
                  <a:off x="3937104" y="3425880"/>
                  <a:ext cx="287280" cy="389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58">
              <p14:nvContentPartPr>
                <p14:cNvPr id="692" name="잉크 691">
                  <a:extLst>
                    <a:ext uri="{FF2B5EF4-FFF2-40B4-BE49-F238E27FC236}">
                      <a16:creationId xmlns:a16="http://schemas.microsoft.com/office/drawing/2014/main" id="{A877AC9A-56A2-4D52-BC4B-2C1840C46061}"/>
                    </a:ext>
                  </a:extLst>
                </p14:cNvPr>
                <p14:cNvContentPartPr/>
                <p14:nvPr/>
              </p14:nvContentPartPr>
              <p14:xfrm>
                <a:off x="4126104" y="3450360"/>
                <a:ext cx="242640" cy="341640"/>
              </p14:xfrm>
            </p:contentPart>
          </mc:Choice>
          <mc:Fallback>
            <p:pic>
              <p:nvPicPr>
                <p:cNvPr id="692" name="잉크 691">
                  <a:extLst>
                    <a:ext uri="{FF2B5EF4-FFF2-40B4-BE49-F238E27FC236}">
                      <a16:creationId xmlns:a16="http://schemas.microsoft.com/office/drawing/2014/main" id="{A877AC9A-56A2-4D52-BC4B-2C1840C46061}"/>
                    </a:ext>
                  </a:extLst>
                </p:cNvPr>
                <p:cNvPicPr/>
                <p:nvPr/>
              </p:nvPicPr>
              <p:blipFill>
                <a:blip r:embed="rId159"/>
                <a:stretch>
                  <a:fillRect/>
                </a:stretch>
              </p:blipFill>
              <p:spPr>
                <a:xfrm>
                  <a:off x="4117104" y="3441360"/>
                  <a:ext cx="260280" cy="359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60">
              <p14:nvContentPartPr>
                <p14:cNvPr id="693" name="잉크 692">
                  <a:extLst>
                    <a:ext uri="{FF2B5EF4-FFF2-40B4-BE49-F238E27FC236}">
                      <a16:creationId xmlns:a16="http://schemas.microsoft.com/office/drawing/2014/main" id="{6B1806E4-1224-4399-A01B-FA6D110E1ECA}"/>
                    </a:ext>
                  </a:extLst>
                </p14:cNvPr>
                <p14:cNvContentPartPr/>
                <p14:nvPr/>
              </p14:nvContentPartPr>
              <p14:xfrm>
                <a:off x="4333464" y="3455400"/>
                <a:ext cx="251640" cy="396360"/>
              </p14:xfrm>
            </p:contentPart>
          </mc:Choice>
          <mc:Fallback>
            <p:pic>
              <p:nvPicPr>
                <p:cNvPr id="693" name="잉크 692">
                  <a:extLst>
                    <a:ext uri="{FF2B5EF4-FFF2-40B4-BE49-F238E27FC236}">
                      <a16:creationId xmlns:a16="http://schemas.microsoft.com/office/drawing/2014/main" id="{6B1806E4-1224-4399-A01B-FA6D110E1ECA}"/>
                    </a:ext>
                  </a:extLst>
                </p:cNvPr>
                <p:cNvPicPr/>
                <p:nvPr/>
              </p:nvPicPr>
              <p:blipFill>
                <a:blip r:embed="rId161"/>
                <a:stretch>
                  <a:fillRect/>
                </a:stretch>
              </p:blipFill>
              <p:spPr>
                <a:xfrm>
                  <a:off x="4324464" y="3446400"/>
                  <a:ext cx="269280" cy="414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62">
              <p14:nvContentPartPr>
                <p14:cNvPr id="694" name="잉크 693">
                  <a:extLst>
                    <a:ext uri="{FF2B5EF4-FFF2-40B4-BE49-F238E27FC236}">
                      <a16:creationId xmlns:a16="http://schemas.microsoft.com/office/drawing/2014/main" id="{A8FBAC37-F9B7-4BF0-BC89-EC3775214555}"/>
                    </a:ext>
                  </a:extLst>
                </p14:cNvPr>
                <p14:cNvContentPartPr/>
                <p14:nvPr/>
              </p14:nvContentPartPr>
              <p14:xfrm>
                <a:off x="4639104" y="3512280"/>
                <a:ext cx="207720" cy="306000"/>
              </p14:xfrm>
            </p:contentPart>
          </mc:Choice>
          <mc:Fallback>
            <p:pic>
              <p:nvPicPr>
                <p:cNvPr id="694" name="잉크 693">
                  <a:extLst>
                    <a:ext uri="{FF2B5EF4-FFF2-40B4-BE49-F238E27FC236}">
                      <a16:creationId xmlns:a16="http://schemas.microsoft.com/office/drawing/2014/main" id="{A8FBAC37-F9B7-4BF0-BC89-EC3775214555}"/>
                    </a:ext>
                  </a:extLst>
                </p:cNvPr>
                <p:cNvPicPr/>
                <p:nvPr/>
              </p:nvPicPr>
              <p:blipFill>
                <a:blip r:embed="rId163"/>
                <a:stretch>
                  <a:fillRect/>
                </a:stretch>
              </p:blipFill>
              <p:spPr>
                <a:xfrm>
                  <a:off x="4630104" y="3503280"/>
                  <a:ext cx="225360" cy="323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64">
              <p14:nvContentPartPr>
                <p14:cNvPr id="695" name="잉크 694">
                  <a:extLst>
                    <a:ext uri="{FF2B5EF4-FFF2-40B4-BE49-F238E27FC236}">
                      <a16:creationId xmlns:a16="http://schemas.microsoft.com/office/drawing/2014/main" id="{00CFFC00-C01B-49C5-BD99-CE45D1FD8A4F}"/>
                    </a:ext>
                  </a:extLst>
                </p14:cNvPr>
                <p14:cNvContentPartPr/>
                <p14:nvPr/>
              </p14:nvContentPartPr>
              <p14:xfrm>
                <a:off x="4835664" y="3526680"/>
                <a:ext cx="236160" cy="388440"/>
              </p14:xfrm>
            </p:contentPart>
          </mc:Choice>
          <mc:Fallback>
            <p:pic>
              <p:nvPicPr>
                <p:cNvPr id="695" name="잉크 694">
                  <a:extLst>
                    <a:ext uri="{FF2B5EF4-FFF2-40B4-BE49-F238E27FC236}">
                      <a16:creationId xmlns:a16="http://schemas.microsoft.com/office/drawing/2014/main" id="{00CFFC00-C01B-49C5-BD99-CE45D1FD8A4F}"/>
                    </a:ext>
                  </a:extLst>
                </p:cNvPr>
                <p:cNvPicPr/>
                <p:nvPr/>
              </p:nvPicPr>
              <p:blipFill>
                <a:blip r:embed="rId165"/>
                <a:stretch>
                  <a:fillRect/>
                </a:stretch>
              </p:blipFill>
              <p:spPr>
                <a:xfrm>
                  <a:off x="4826664" y="3517680"/>
                  <a:ext cx="253800" cy="406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66">
              <p14:nvContentPartPr>
                <p14:cNvPr id="696" name="잉크 695">
                  <a:extLst>
                    <a:ext uri="{FF2B5EF4-FFF2-40B4-BE49-F238E27FC236}">
                      <a16:creationId xmlns:a16="http://schemas.microsoft.com/office/drawing/2014/main" id="{BA6D7CC2-1FEB-430E-95EB-E1CDB3A3386C}"/>
                    </a:ext>
                  </a:extLst>
                </p14:cNvPr>
                <p14:cNvContentPartPr/>
                <p14:nvPr/>
              </p14:nvContentPartPr>
              <p14:xfrm>
                <a:off x="5130144" y="3526320"/>
                <a:ext cx="219960" cy="317160"/>
              </p14:xfrm>
            </p:contentPart>
          </mc:Choice>
          <mc:Fallback>
            <p:pic>
              <p:nvPicPr>
                <p:cNvPr id="696" name="잉크 695">
                  <a:extLst>
                    <a:ext uri="{FF2B5EF4-FFF2-40B4-BE49-F238E27FC236}">
                      <a16:creationId xmlns:a16="http://schemas.microsoft.com/office/drawing/2014/main" id="{BA6D7CC2-1FEB-430E-95EB-E1CDB3A3386C}"/>
                    </a:ext>
                  </a:extLst>
                </p:cNvPr>
                <p:cNvPicPr/>
                <p:nvPr/>
              </p:nvPicPr>
              <p:blipFill>
                <a:blip r:embed="rId167"/>
                <a:stretch>
                  <a:fillRect/>
                </a:stretch>
              </p:blipFill>
              <p:spPr>
                <a:xfrm>
                  <a:off x="5121144" y="3517320"/>
                  <a:ext cx="237600" cy="334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68">
              <p14:nvContentPartPr>
                <p14:cNvPr id="697" name="잉크 696">
                  <a:extLst>
                    <a:ext uri="{FF2B5EF4-FFF2-40B4-BE49-F238E27FC236}">
                      <a16:creationId xmlns:a16="http://schemas.microsoft.com/office/drawing/2014/main" id="{98097449-0F49-4EBB-92DA-9F7DBB38AC55}"/>
                    </a:ext>
                  </a:extLst>
                </p14:cNvPr>
                <p14:cNvContentPartPr/>
                <p14:nvPr/>
              </p14:nvContentPartPr>
              <p14:xfrm>
                <a:off x="5322744" y="3503280"/>
                <a:ext cx="249840" cy="349200"/>
              </p14:xfrm>
            </p:contentPart>
          </mc:Choice>
          <mc:Fallback>
            <p:pic>
              <p:nvPicPr>
                <p:cNvPr id="697" name="잉크 696">
                  <a:extLst>
                    <a:ext uri="{FF2B5EF4-FFF2-40B4-BE49-F238E27FC236}">
                      <a16:creationId xmlns:a16="http://schemas.microsoft.com/office/drawing/2014/main" id="{98097449-0F49-4EBB-92DA-9F7DBB38AC55}"/>
                    </a:ext>
                  </a:extLst>
                </p:cNvPr>
                <p:cNvPicPr/>
                <p:nvPr/>
              </p:nvPicPr>
              <p:blipFill>
                <a:blip r:embed="rId169"/>
                <a:stretch>
                  <a:fillRect/>
                </a:stretch>
              </p:blipFill>
              <p:spPr>
                <a:xfrm>
                  <a:off x="5313744" y="3494280"/>
                  <a:ext cx="267480" cy="366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70">
              <p14:nvContentPartPr>
                <p14:cNvPr id="698" name="잉크 697">
                  <a:extLst>
                    <a:ext uri="{FF2B5EF4-FFF2-40B4-BE49-F238E27FC236}">
                      <a16:creationId xmlns:a16="http://schemas.microsoft.com/office/drawing/2014/main" id="{67D1EDF9-1AF1-4119-802E-26F0BD66173E}"/>
                    </a:ext>
                  </a:extLst>
                </p14:cNvPr>
                <p14:cNvContentPartPr/>
                <p14:nvPr/>
              </p14:nvContentPartPr>
              <p14:xfrm>
                <a:off x="5615064" y="3537120"/>
                <a:ext cx="132480" cy="268200"/>
              </p14:xfrm>
            </p:contentPart>
          </mc:Choice>
          <mc:Fallback>
            <p:pic>
              <p:nvPicPr>
                <p:cNvPr id="698" name="잉크 697">
                  <a:extLst>
                    <a:ext uri="{FF2B5EF4-FFF2-40B4-BE49-F238E27FC236}">
                      <a16:creationId xmlns:a16="http://schemas.microsoft.com/office/drawing/2014/main" id="{67D1EDF9-1AF1-4119-802E-26F0BD66173E}"/>
                    </a:ext>
                  </a:extLst>
                </p:cNvPr>
                <p:cNvPicPr/>
                <p:nvPr/>
              </p:nvPicPr>
              <p:blipFill>
                <a:blip r:embed="rId171"/>
                <a:stretch>
                  <a:fillRect/>
                </a:stretch>
              </p:blipFill>
              <p:spPr>
                <a:xfrm>
                  <a:off x="5606064" y="3528120"/>
                  <a:ext cx="150120" cy="285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72">
              <p14:nvContentPartPr>
                <p14:cNvPr id="699" name="잉크 698">
                  <a:extLst>
                    <a:ext uri="{FF2B5EF4-FFF2-40B4-BE49-F238E27FC236}">
                      <a16:creationId xmlns:a16="http://schemas.microsoft.com/office/drawing/2014/main" id="{C3096185-C232-423E-BE88-2D6D98479A50}"/>
                    </a:ext>
                  </a:extLst>
                </p14:cNvPr>
                <p14:cNvContentPartPr/>
                <p14:nvPr/>
              </p14:nvContentPartPr>
              <p14:xfrm>
                <a:off x="5608584" y="3729000"/>
                <a:ext cx="130680" cy="102960"/>
              </p14:xfrm>
            </p:contentPart>
          </mc:Choice>
          <mc:Fallback>
            <p:pic>
              <p:nvPicPr>
                <p:cNvPr id="699" name="잉크 698">
                  <a:extLst>
                    <a:ext uri="{FF2B5EF4-FFF2-40B4-BE49-F238E27FC236}">
                      <a16:creationId xmlns:a16="http://schemas.microsoft.com/office/drawing/2014/main" id="{C3096185-C232-423E-BE88-2D6D98479A50}"/>
                    </a:ext>
                  </a:extLst>
                </p:cNvPr>
                <p:cNvPicPr/>
                <p:nvPr/>
              </p:nvPicPr>
              <p:blipFill>
                <a:blip r:embed="rId173"/>
                <a:stretch>
                  <a:fillRect/>
                </a:stretch>
              </p:blipFill>
              <p:spPr>
                <a:xfrm>
                  <a:off x="5599584" y="3720000"/>
                  <a:ext cx="148320" cy="120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74">
              <p14:nvContentPartPr>
                <p14:cNvPr id="700" name="잉크 699">
                  <a:extLst>
                    <a:ext uri="{FF2B5EF4-FFF2-40B4-BE49-F238E27FC236}">
                      <a16:creationId xmlns:a16="http://schemas.microsoft.com/office/drawing/2014/main" id="{8C0625F4-BDA8-4394-A26D-EBE420561C25}"/>
                    </a:ext>
                  </a:extLst>
                </p14:cNvPr>
                <p14:cNvContentPartPr/>
                <p14:nvPr/>
              </p14:nvContentPartPr>
              <p14:xfrm>
                <a:off x="3597984" y="3776520"/>
                <a:ext cx="2219040" cy="52560"/>
              </p14:xfrm>
            </p:contentPart>
          </mc:Choice>
          <mc:Fallback>
            <p:pic>
              <p:nvPicPr>
                <p:cNvPr id="700" name="잉크 699">
                  <a:extLst>
                    <a:ext uri="{FF2B5EF4-FFF2-40B4-BE49-F238E27FC236}">
                      <a16:creationId xmlns:a16="http://schemas.microsoft.com/office/drawing/2014/main" id="{8C0625F4-BDA8-4394-A26D-EBE420561C25}"/>
                    </a:ext>
                  </a:extLst>
                </p:cNvPr>
                <p:cNvPicPr/>
                <p:nvPr/>
              </p:nvPicPr>
              <p:blipFill>
                <a:blip r:embed="rId175"/>
                <a:stretch>
                  <a:fillRect/>
                </a:stretch>
              </p:blipFill>
              <p:spPr>
                <a:xfrm>
                  <a:off x="3588984" y="3767520"/>
                  <a:ext cx="2236680" cy="70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76">
              <p14:nvContentPartPr>
                <p14:cNvPr id="701" name="잉크 700">
                  <a:extLst>
                    <a:ext uri="{FF2B5EF4-FFF2-40B4-BE49-F238E27FC236}">
                      <a16:creationId xmlns:a16="http://schemas.microsoft.com/office/drawing/2014/main" id="{0A5EBC85-A240-489C-9023-DCDE3D15BB85}"/>
                    </a:ext>
                  </a:extLst>
                </p14:cNvPr>
                <p14:cNvContentPartPr/>
                <p14:nvPr/>
              </p14:nvContentPartPr>
              <p14:xfrm>
                <a:off x="5754024" y="3493920"/>
                <a:ext cx="60120" cy="394200"/>
              </p14:xfrm>
            </p:contentPart>
          </mc:Choice>
          <mc:Fallback>
            <p:pic>
              <p:nvPicPr>
                <p:cNvPr id="701" name="잉크 700">
                  <a:extLst>
                    <a:ext uri="{FF2B5EF4-FFF2-40B4-BE49-F238E27FC236}">
                      <a16:creationId xmlns:a16="http://schemas.microsoft.com/office/drawing/2014/main" id="{0A5EBC85-A240-489C-9023-DCDE3D15BB85}"/>
                    </a:ext>
                  </a:extLst>
                </p:cNvPr>
                <p:cNvPicPr/>
                <p:nvPr/>
              </p:nvPicPr>
              <p:blipFill>
                <a:blip r:embed="rId177"/>
                <a:stretch>
                  <a:fillRect/>
                </a:stretch>
              </p:blipFill>
              <p:spPr>
                <a:xfrm>
                  <a:off x="5745024" y="3484920"/>
                  <a:ext cx="77760" cy="411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78">
              <p14:nvContentPartPr>
                <p14:cNvPr id="702" name="잉크 701">
                  <a:extLst>
                    <a:ext uri="{FF2B5EF4-FFF2-40B4-BE49-F238E27FC236}">
                      <a16:creationId xmlns:a16="http://schemas.microsoft.com/office/drawing/2014/main" id="{AE073C71-B2F2-4A51-B793-C6FF630B5160}"/>
                    </a:ext>
                  </a:extLst>
                </p14:cNvPr>
                <p14:cNvContentPartPr/>
                <p14:nvPr/>
              </p14:nvContentPartPr>
              <p14:xfrm>
                <a:off x="5803344" y="3849600"/>
                <a:ext cx="29880" cy="10440"/>
              </p14:xfrm>
            </p:contentPart>
          </mc:Choice>
          <mc:Fallback>
            <p:pic>
              <p:nvPicPr>
                <p:cNvPr id="702" name="잉크 701">
                  <a:extLst>
                    <a:ext uri="{FF2B5EF4-FFF2-40B4-BE49-F238E27FC236}">
                      <a16:creationId xmlns:a16="http://schemas.microsoft.com/office/drawing/2014/main" id="{AE073C71-B2F2-4A51-B793-C6FF630B5160}"/>
                    </a:ext>
                  </a:extLst>
                </p:cNvPr>
                <p:cNvPicPr/>
                <p:nvPr/>
              </p:nvPicPr>
              <p:blipFill>
                <a:blip r:embed="rId179"/>
                <a:stretch>
                  <a:fillRect/>
                </a:stretch>
              </p:blipFill>
              <p:spPr>
                <a:xfrm>
                  <a:off x="5794344" y="3840600"/>
                  <a:ext cx="47520" cy="2808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180">
            <p14:nvContentPartPr>
              <p14:cNvPr id="704" name="잉크 703">
                <a:extLst>
                  <a:ext uri="{FF2B5EF4-FFF2-40B4-BE49-F238E27FC236}">
                    <a16:creationId xmlns:a16="http://schemas.microsoft.com/office/drawing/2014/main" id="{9E48D1B3-56E8-4CE9-90F6-614562BAC526}"/>
                  </a:ext>
                </a:extLst>
              </p14:cNvPr>
              <p14:cNvContentPartPr/>
              <p14:nvPr/>
            </p14:nvContentPartPr>
            <p14:xfrm>
              <a:off x="2222064" y="2493840"/>
              <a:ext cx="432720" cy="498600"/>
            </p14:xfrm>
          </p:contentPart>
        </mc:Choice>
        <mc:Fallback>
          <p:pic>
            <p:nvPicPr>
              <p:cNvPr id="704" name="잉크 703">
                <a:extLst>
                  <a:ext uri="{FF2B5EF4-FFF2-40B4-BE49-F238E27FC236}">
                    <a16:creationId xmlns:a16="http://schemas.microsoft.com/office/drawing/2014/main" id="{9E48D1B3-56E8-4CE9-90F6-614562BAC526}"/>
                  </a:ext>
                </a:extLst>
              </p:cNvPr>
              <p:cNvPicPr/>
              <p:nvPr/>
            </p:nvPicPr>
            <p:blipFill>
              <a:blip r:embed="rId181"/>
              <a:stretch>
                <a:fillRect/>
              </a:stretch>
            </p:blipFill>
            <p:spPr>
              <a:xfrm>
                <a:off x="2213064" y="2484840"/>
                <a:ext cx="450360" cy="516240"/>
              </a:xfrm>
              <a:prstGeom prst="rect">
                <a:avLst/>
              </a:prstGeom>
            </p:spPr>
          </p:pic>
        </mc:Fallback>
      </mc:AlternateContent>
      <p:grpSp>
        <p:nvGrpSpPr>
          <p:cNvPr id="707" name="그룹 706">
            <a:extLst>
              <a:ext uri="{FF2B5EF4-FFF2-40B4-BE49-F238E27FC236}">
                <a16:creationId xmlns:a16="http://schemas.microsoft.com/office/drawing/2014/main" id="{226DAB26-CF5B-46A6-8546-4B07A2D67E30}"/>
              </a:ext>
            </a:extLst>
          </p:cNvPr>
          <p:cNvGrpSpPr/>
          <p:nvPr/>
        </p:nvGrpSpPr>
        <p:grpSpPr>
          <a:xfrm>
            <a:off x="2288664" y="3191160"/>
            <a:ext cx="3532320" cy="780840"/>
            <a:chOff x="2288664" y="3191160"/>
            <a:chExt cx="3532320" cy="78084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82">
              <p14:nvContentPartPr>
                <p14:cNvPr id="676" name="잉크 675">
                  <a:extLst>
                    <a:ext uri="{FF2B5EF4-FFF2-40B4-BE49-F238E27FC236}">
                      <a16:creationId xmlns:a16="http://schemas.microsoft.com/office/drawing/2014/main" id="{1D4E3E1D-5502-4659-A26C-7DF544755593}"/>
                    </a:ext>
                  </a:extLst>
                </p14:cNvPr>
                <p14:cNvContentPartPr/>
                <p14:nvPr/>
              </p14:nvContentPartPr>
              <p14:xfrm>
                <a:off x="2902464" y="3375120"/>
                <a:ext cx="2918520" cy="459720"/>
              </p14:xfrm>
            </p:contentPart>
          </mc:Choice>
          <mc:Fallback>
            <p:pic>
              <p:nvPicPr>
                <p:cNvPr id="676" name="잉크 675">
                  <a:extLst>
                    <a:ext uri="{FF2B5EF4-FFF2-40B4-BE49-F238E27FC236}">
                      <a16:creationId xmlns:a16="http://schemas.microsoft.com/office/drawing/2014/main" id="{1D4E3E1D-5502-4659-A26C-7DF544755593}"/>
                    </a:ext>
                  </a:extLst>
                </p:cNvPr>
                <p:cNvPicPr/>
                <p:nvPr/>
              </p:nvPicPr>
              <p:blipFill>
                <a:blip r:embed="rId183"/>
                <a:stretch>
                  <a:fillRect/>
                </a:stretch>
              </p:blipFill>
              <p:spPr>
                <a:xfrm>
                  <a:off x="2896344" y="3369000"/>
                  <a:ext cx="2930760" cy="471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84">
              <p14:nvContentPartPr>
                <p14:cNvPr id="677" name="잉크 676">
                  <a:extLst>
                    <a:ext uri="{FF2B5EF4-FFF2-40B4-BE49-F238E27FC236}">
                      <a16:creationId xmlns:a16="http://schemas.microsoft.com/office/drawing/2014/main" id="{41471ECC-8CE2-482D-B3C6-068FBC1FF83D}"/>
                    </a:ext>
                  </a:extLst>
                </p14:cNvPr>
                <p14:cNvContentPartPr/>
                <p14:nvPr/>
              </p14:nvContentPartPr>
              <p14:xfrm>
                <a:off x="2982384" y="3772200"/>
                <a:ext cx="2523600" cy="113400"/>
              </p14:xfrm>
            </p:contentPart>
          </mc:Choice>
          <mc:Fallback>
            <p:pic>
              <p:nvPicPr>
                <p:cNvPr id="677" name="잉크 676">
                  <a:extLst>
                    <a:ext uri="{FF2B5EF4-FFF2-40B4-BE49-F238E27FC236}">
                      <a16:creationId xmlns:a16="http://schemas.microsoft.com/office/drawing/2014/main" id="{41471ECC-8CE2-482D-B3C6-068FBC1FF83D}"/>
                    </a:ext>
                  </a:extLst>
                </p:cNvPr>
                <p:cNvPicPr/>
                <p:nvPr/>
              </p:nvPicPr>
              <p:blipFill>
                <a:blip r:embed="rId185"/>
                <a:stretch>
                  <a:fillRect/>
                </a:stretch>
              </p:blipFill>
              <p:spPr>
                <a:xfrm>
                  <a:off x="2976264" y="3766080"/>
                  <a:ext cx="2535840" cy="125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86">
              <p14:nvContentPartPr>
                <p14:cNvPr id="705" name="잉크 704">
                  <a:extLst>
                    <a:ext uri="{FF2B5EF4-FFF2-40B4-BE49-F238E27FC236}">
                      <a16:creationId xmlns:a16="http://schemas.microsoft.com/office/drawing/2014/main" id="{682D3815-4C94-487C-A50F-AB521000EE7D}"/>
                    </a:ext>
                  </a:extLst>
                </p14:cNvPr>
                <p14:cNvContentPartPr/>
                <p14:nvPr/>
              </p14:nvContentPartPr>
              <p14:xfrm>
                <a:off x="2821464" y="3191160"/>
                <a:ext cx="208440" cy="78480"/>
              </p14:xfrm>
            </p:contentPart>
          </mc:Choice>
          <mc:Fallback>
            <p:pic>
              <p:nvPicPr>
                <p:cNvPr id="705" name="잉크 704">
                  <a:extLst>
                    <a:ext uri="{FF2B5EF4-FFF2-40B4-BE49-F238E27FC236}">
                      <a16:creationId xmlns:a16="http://schemas.microsoft.com/office/drawing/2014/main" id="{682D3815-4C94-487C-A50F-AB521000EE7D}"/>
                    </a:ext>
                  </a:extLst>
                </p:cNvPr>
                <p:cNvPicPr/>
                <p:nvPr/>
              </p:nvPicPr>
              <p:blipFill>
                <a:blip r:embed="rId187"/>
                <a:stretch>
                  <a:fillRect/>
                </a:stretch>
              </p:blipFill>
              <p:spPr>
                <a:xfrm>
                  <a:off x="2812464" y="3182160"/>
                  <a:ext cx="226080" cy="96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88">
              <p14:nvContentPartPr>
                <p14:cNvPr id="706" name="잉크 705">
                  <a:extLst>
                    <a:ext uri="{FF2B5EF4-FFF2-40B4-BE49-F238E27FC236}">
                      <a16:creationId xmlns:a16="http://schemas.microsoft.com/office/drawing/2014/main" id="{2A4ADDB3-FC5E-4AC2-B909-E5E4053562D3}"/>
                    </a:ext>
                  </a:extLst>
                </p14:cNvPr>
                <p14:cNvContentPartPr/>
                <p14:nvPr/>
              </p14:nvContentPartPr>
              <p14:xfrm>
                <a:off x="2288664" y="3219960"/>
                <a:ext cx="1249560" cy="752040"/>
              </p14:xfrm>
            </p:contentPart>
          </mc:Choice>
          <mc:Fallback>
            <p:pic>
              <p:nvPicPr>
                <p:cNvPr id="706" name="잉크 705">
                  <a:extLst>
                    <a:ext uri="{FF2B5EF4-FFF2-40B4-BE49-F238E27FC236}">
                      <a16:creationId xmlns:a16="http://schemas.microsoft.com/office/drawing/2014/main" id="{2A4ADDB3-FC5E-4AC2-B909-E5E4053562D3}"/>
                    </a:ext>
                  </a:extLst>
                </p:cNvPr>
                <p:cNvPicPr/>
                <p:nvPr/>
              </p:nvPicPr>
              <p:blipFill>
                <a:blip r:embed="rId189"/>
                <a:stretch>
                  <a:fillRect/>
                </a:stretch>
              </p:blipFill>
              <p:spPr>
                <a:xfrm>
                  <a:off x="2279664" y="3210960"/>
                  <a:ext cx="1267200" cy="76968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12261327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알고리즘 전략적 문제해결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94D3C21C-AD79-4791-B8AC-245B2B086037}"/>
              </a:ext>
            </a:extLst>
          </p:cNvPr>
          <p:cNvSpPr txBox="1"/>
          <p:nvPr/>
        </p:nvSpPr>
        <p:spPr>
          <a:xfrm>
            <a:off x="427434" y="836712"/>
            <a:ext cx="24482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solidFill>
                  <a:schemeClr val="tx2">
                    <a:lumMod val="75000"/>
                  </a:schemeClr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8.2 </a:t>
            </a:r>
            <a:r>
              <a:rPr lang="ko-KR" altLang="en-US" sz="2000" b="1" spc="-150" dirty="0">
                <a:solidFill>
                  <a:schemeClr val="tx2">
                    <a:lumMod val="75000"/>
                  </a:schemeClr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예제</a:t>
            </a:r>
            <a:r>
              <a:rPr lang="en-US" altLang="ko-KR" sz="2000" b="1" spc="-150" dirty="0">
                <a:solidFill>
                  <a:schemeClr val="tx2">
                    <a:lumMod val="75000"/>
                  </a:schemeClr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: </a:t>
            </a:r>
            <a:r>
              <a:rPr lang="ko-KR" altLang="en-US" sz="2000" b="1" spc="-150" dirty="0">
                <a:solidFill>
                  <a:schemeClr val="tx2">
                    <a:lumMod val="75000"/>
                  </a:schemeClr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와일드카드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E087E1-AA91-488B-B1C6-750A68EF7FD0}"/>
              </a:ext>
            </a:extLst>
          </p:cNvPr>
          <p:cNvSpPr txBox="1"/>
          <p:nvPr/>
        </p:nvSpPr>
        <p:spPr>
          <a:xfrm>
            <a:off x="427434" y="1484784"/>
            <a:ext cx="82891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메모이제이션으로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 계산 속도 줄이기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잉크 5">
                <a:extLst>
                  <a:ext uri="{FF2B5EF4-FFF2-40B4-BE49-F238E27FC236}">
                    <a16:creationId xmlns:a16="http://schemas.microsoft.com/office/drawing/2014/main" id="{E25CA539-CE2A-4A0C-A1D3-37271164071E}"/>
                  </a:ext>
                </a:extLst>
              </p14:cNvPr>
              <p14:cNvContentPartPr/>
              <p14:nvPr/>
            </p14:nvContentPartPr>
            <p14:xfrm>
              <a:off x="5746104" y="7009824"/>
              <a:ext cx="360" cy="360"/>
            </p14:xfrm>
          </p:contentPart>
        </mc:Choice>
        <mc:Fallback>
          <p:pic>
            <p:nvPicPr>
              <p:cNvPr id="6" name="잉크 5">
                <a:extLst>
                  <a:ext uri="{FF2B5EF4-FFF2-40B4-BE49-F238E27FC236}">
                    <a16:creationId xmlns:a16="http://schemas.microsoft.com/office/drawing/2014/main" id="{E25CA539-CE2A-4A0C-A1D3-37271164071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737104" y="7000824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34" name="잉크 33">
                <a:extLst>
                  <a:ext uri="{FF2B5EF4-FFF2-40B4-BE49-F238E27FC236}">
                    <a16:creationId xmlns:a16="http://schemas.microsoft.com/office/drawing/2014/main" id="{31D2B7C4-6497-4CBF-A4A1-25A142EF66E2}"/>
                  </a:ext>
                </a:extLst>
              </p14:cNvPr>
              <p14:cNvContentPartPr/>
              <p14:nvPr/>
            </p14:nvContentPartPr>
            <p14:xfrm>
              <a:off x="6779304" y="6690144"/>
              <a:ext cx="360" cy="360"/>
            </p14:xfrm>
          </p:contentPart>
        </mc:Choice>
        <mc:Fallback>
          <p:pic>
            <p:nvPicPr>
              <p:cNvPr id="34" name="잉크 33">
                <a:extLst>
                  <a:ext uri="{FF2B5EF4-FFF2-40B4-BE49-F238E27FC236}">
                    <a16:creationId xmlns:a16="http://schemas.microsoft.com/office/drawing/2014/main" id="{31D2B7C4-6497-4CBF-A4A1-25A142EF66E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770304" y="6681144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22" name="잉크 421">
                <a:extLst>
                  <a:ext uri="{FF2B5EF4-FFF2-40B4-BE49-F238E27FC236}">
                    <a16:creationId xmlns:a16="http://schemas.microsoft.com/office/drawing/2014/main" id="{1214FD0A-788B-4174-AC64-D48DAD98CDDB}"/>
                  </a:ext>
                </a:extLst>
              </p14:cNvPr>
              <p14:cNvContentPartPr/>
              <p14:nvPr/>
            </p14:nvContentPartPr>
            <p14:xfrm>
              <a:off x="8968464" y="5640024"/>
              <a:ext cx="360" cy="360"/>
            </p14:xfrm>
          </p:contentPart>
        </mc:Choice>
        <mc:Fallback>
          <p:pic>
            <p:nvPicPr>
              <p:cNvPr id="422" name="잉크 421">
                <a:extLst>
                  <a:ext uri="{FF2B5EF4-FFF2-40B4-BE49-F238E27FC236}">
                    <a16:creationId xmlns:a16="http://schemas.microsoft.com/office/drawing/2014/main" id="{1214FD0A-788B-4174-AC64-D48DAD98CDD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962344" y="5633904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468" name="잉크 467">
                <a:extLst>
                  <a:ext uri="{FF2B5EF4-FFF2-40B4-BE49-F238E27FC236}">
                    <a16:creationId xmlns:a16="http://schemas.microsoft.com/office/drawing/2014/main" id="{40F403ED-FCF2-4ED2-A83E-62497F99339F}"/>
                  </a:ext>
                </a:extLst>
              </p14:cNvPr>
              <p14:cNvContentPartPr/>
              <p14:nvPr/>
            </p14:nvContentPartPr>
            <p14:xfrm>
              <a:off x="4518144" y="2561304"/>
              <a:ext cx="41760" cy="9720"/>
            </p14:xfrm>
          </p:contentPart>
        </mc:Choice>
        <mc:Fallback>
          <p:pic>
            <p:nvPicPr>
              <p:cNvPr id="468" name="잉크 467">
                <a:extLst>
                  <a:ext uri="{FF2B5EF4-FFF2-40B4-BE49-F238E27FC236}">
                    <a16:creationId xmlns:a16="http://schemas.microsoft.com/office/drawing/2014/main" id="{40F403ED-FCF2-4ED2-A83E-62497F99339F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512024" y="2555184"/>
                <a:ext cx="54000" cy="2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35" name="잉크 634">
                <a:extLst>
                  <a:ext uri="{FF2B5EF4-FFF2-40B4-BE49-F238E27FC236}">
                    <a16:creationId xmlns:a16="http://schemas.microsoft.com/office/drawing/2014/main" id="{63E0A8A0-2383-46E7-9066-38FF39C0F629}"/>
                  </a:ext>
                </a:extLst>
              </p14:cNvPr>
              <p14:cNvContentPartPr/>
              <p14:nvPr/>
            </p14:nvContentPartPr>
            <p14:xfrm>
              <a:off x="7341264" y="7287744"/>
              <a:ext cx="360" cy="360"/>
            </p14:xfrm>
          </p:contentPart>
        </mc:Choice>
        <mc:Fallback>
          <p:pic>
            <p:nvPicPr>
              <p:cNvPr id="635" name="잉크 634">
                <a:extLst>
                  <a:ext uri="{FF2B5EF4-FFF2-40B4-BE49-F238E27FC236}">
                    <a16:creationId xmlns:a16="http://schemas.microsoft.com/office/drawing/2014/main" id="{63E0A8A0-2383-46E7-9066-38FF39C0F629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335144" y="7281624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654" name="잉크 653">
                <a:extLst>
                  <a:ext uri="{FF2B5EF4-FFF2-40B4-BE49-F238E27FC236}">
                    <a16:creationId xmlns:a16="http://schemas.microsoft.com/office/drawing/2014/main" id="{E4FA2E9B-DF6E-48D1-80E8-6FC73C22BA05}"/>
                  </a:ext>
                </a:extLst>
              </p14:cNvPr>
              <p14:cNvContentPartPr/>
              <p14:nvPr/>
            </p14:nvContentPartPr>
            <p14:xfrm>
              <a:off x="8010864" y="6968064"/>
              <a:ext cx="360" cy="360"/>
            </p14:xfrm>
          </p:contentPart>
        </mc:Choice>
        <mc:Fallback>
          <p:pic>
            <p:nvPicPr>
              <p:cNvPr id="654" name="잉크 653">
                <a:extLst>
                  <a:ext uri="{FF2B5EF4-FFF2-40B4-BE49-F238E27FC236}">
                    <a16:creationId xmlns:a16="http://schemas.microsoft.com/office/drawing/2014/main" id="{E4FA2E9B-DF6E-48D1-80E8-6FC73C22BA0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004744" y="6961944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662" name="잉크 661">
                <a:extLst>
                  <a:ext uri="{FF2B5EF4-FFF2-40B4-BE49-F238E27FC236}">
                    <a16:creationId xmlns:a16="http://schemas.microsoft.com/office/drawing/2014/main" id="{D32BFB54-E2D1-4F51-8485-AF9988B85937}"/>
                  </a:ext>
                </a:extLst>
              </p14:cNvPr>
              <p14:cNvContentPartPr/>
              <p14:nvPr/>
            </p14:nvContentPartPr>
            <p14:xfrm>
              <a:off x="8679024" y="7590504"/>
              <a:ext cx="360" cy="360"/>
            </p14:xfrm>
          </p:contentPart>
        </mc:Choice>
        <mc:Fallback>
          <p:pic>
            <p:nvPicPr>
              <p:cNvPr id="662" name="잉크 661">
                <a:extLst>
                  <a:ext uri="{FF2B5EF4-FFF2-40B4-BE49-F238E27FC236}">
                    <a16:creationId xmlns:a16="http://schemas.microsoft.com/office/drawing/2014/main" id="{D32BFB54-E2D1-4F51-8485-AF9988B8593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672904" y="7584384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663" name="잉크 662">
                <a:extLst>
                  <a:ext uri="{FF2B5EF4-FFF2-40B4-BE49-F238E27FC236}">
                    <a16:creationId xmlns:a16="http://schemas.microsoft.com/office/drawing/2014/main" id="{CCDFDB42-526E-4DF5-8130-E062EBFE1E82}"/>
                  </a:ext>
                </a:extLst>
              </p14:cNvPr>
              <p14:cNvContentPartPr/>
              <p14:nvPr/>
            </p14:nvContentPartPr>
            <p14:xfrm>
              <a:off x="8883144" y="7989744"/>
              <a:ext cx="360" cy="360"/>
            </p14:xfrm>
          </p:contentPart>
        </mc:Choice>
        <mc:Fallback>
          <p:pic>
            <p:nvPicPr>
              <p:cNvPr id="663" name="잉크 662">
                <a:extLst>
                  <a:ext uri="{FF2B5EF4-FFF2-40B4-BE49-F238E27FC236}">
                    <a16:creationId xmlns:a16="http://schemas.microsoft.com/office/drawing/2014/main" id="{CCDFDB42-526E-4DF5-8130-E062EBFE1E8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877024" y="7983624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664" name="잉크 663">
                <a:extLst>
                  <a:ext uri="{FF2B5EF4-FFF2-40B4-BE49-F238E27FC236}">
                    <a16:creationId xmlns:a16="http://schemas.microsoft.com/office/drawing/2014/main" id="{3815FF94-890D-4DFC-884B-F05E960E0144}"/>
                  </a:ext>
                </a:extLst>
              </p14:cNvPr>
              <p14:cNvContentPartPr/>
              <p14:nvPr/>
            </p14:nvContentPartPr>
            <p14:xfrm>
              <a:off x="8101944" y="7360320"/>
              <a:ext cx="360" cy="360"/>
            </p14:xfrm>
          </p:contentPart>
        </mc:Choice>
        <mc:Fallback>
          <p:pic>
            <p:nvPicPr>
              <p:cNvPr id="664" name="잉크 663">
                <a:extLst>
                  <a:ext uri="{FF2B5EF4-FFF2-40B4-BE49-F238E27FC236}">
                    <a16:creationId xmlns:a16="http://schemas.microsoft.com/office/drawing/2014/main" id="{3815FF94-890D-4DFC-884B-F05E960E014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095824" y="7354200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672" name="잉크 671">
                <a:extLst>
                  <a:ext uri="{FF2B5EF4-FFF2-40B4-BE49-F238E27FC236}">
                    <a16:creationId xmlns:a16="http://schemas.microsoft.com/office/drawing/2014/main" id="{0C47FE67-0545-4ADD-B045-D4B7AC473C84}"/>
                  </a:ext>
                </a:extLst>
              </p14:cNvPr>
              <p14:cNvContentPartPr/>
              <p14:nvPr/>
            </p14:nvContentPartPr>
            <p14:xfrm>
              <a:off x="7965504" y="7912920"/>
              <a:ext cx="360" cy="360"/>
            </p14:xfrm>
          </p:contentPart>
        </mc:Choice>
        <mc:Fallback>
          <p:pic>
            <p:nvPicPr>
              <p:cNvPr id="672" name="잉크 671">
                <a:extLst>
                  <a:ext uri="{FF2B5EF4-FFF2-40B4-BE49-F238E27FC236}">
                    <a16:creationId xmlns:a16="http://schemas.microsoft.com/office/drawing/2014/main" id="{0C47FE67-0545-4ADD-B045-D4B7AC473C84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959384" y="7906800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685" name="잉크 684">
                <a:extLst>
                  <a:ext uri="{FF2B5EF4-FFF2-40B4-BE49-F238E27FC236}">
                    <a16:creationId xmlns:a16="http://schemas.microsoft.com/office/drawing/2014/main" id="{860FB761-123B-455A-9A1B-E17815C95B45}"/>
                  </a:ext>
                </a:extLst>
              </p14:cNvPr>
              <p14:cNvContentPartPr/>
              <p14:nvPr/>
            </p14:nvContentPartPr>
            <p14:xfrm>
              <a:off x="7350624" y="4265400"/>
              <a:ext cx="360" cy="360"/>
            </p14:xfrm>
          </p:contentPart>
        </mc:Choice>
        <mc:Fallback>
          <p:pic>
            <p:nvPicPr>
              <p:cNvPr id="685" name="잉크 684">
                <a:extLst>
                  <a:ext uri="{FF2B5EF4-FFF2-40B4-BE49-F238E27FC236}">
                    <a16:creationId xmlns:a16="http://schemas.microsoft.com/office/drawing/2014/main" id="{860FB761-123B-455A-9A1B-E17815C95B45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341624" y="4256400"/>
                <a:ext cx="1800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8" name="그림 7">
            <a:extLst>
              <a:ext uri="{FF2B5EF4-FFF2-40B4-BE49-F238E27FC236}">
                <a16:creationId xmlns:a16="http://schemas.microsoft.com/office/drawing/2014/main" id="{22499178-B722-478B-AA4A-36965713A69F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539552" y="1951670"/>
            <a:ext cx="6984776" cy="4069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9224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알고리즘 전략적 문제해결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94D3C21C-AD79-4791-B8AC-245B2B086037}"/>
              </a:ext>
            </a:extLst>
          </p:cNvPr>
          <p:cNvSpPr txBox="1"/>
          <p:nvPr/>
        </p:nvSpPr>
        <p:spPr>
          <a:xfrm>
            <a:off x="427434" y="836712"/>
            <a:ext cx="24482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solidFill>
                  <a:schemeClr val="tx2">
                    <a:lumMod val="75000"/>
                  </a:schemeClr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8.2 </a:t>
            </a:r>
            <a:r>
              <a:rPr lang="ko-KR" altLang="en-US" sz="2000" b="1" spc="-150" dirty="0">
                <a:solidFill>
                  <a:schemeClr val="tx2">
                    <a:lumMod val="75000"/>
                  </a:schemeClr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예제</a:t>
            </a:r>
            <a:r>
              <a:rPr lang="en-US" altLang="ko-KR" sz="2000" b="1" spc="-150" dirty="0">
                <a:solidFill>
                  <a:schemeClr val="tx2">
                    <a:lumMod val="75000"/>
                  </a:schemeClr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: </a:t>
            </a:r>
            <a:r>
              <a:rPr lang="ko-KR" altLang="en-US" sz="2000" b="1" spc="-150" dirty="0">
                <a:solidFill>
                  <a:schemeClr val="tx2">
                    <a:lumMod val="75000"/>
                  </a:schemeClr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와일드카드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E087E1-AA91-488B-B1C6-750A68EF7FD0}"/>
              </a:ext>
            </a:extLst>
          </p:cNvPr>
          <p:cNvSpPr txBox="1"/>
          <p:nvPr/>
        </p:nvSpPr>
        <p:spPr>
          <a:xfrm>
            <a:off x="415338" y="1504748"/>
            <a:ext cx="82891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더 빠르게 하는 방법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잉크 5">
                <a:extLst>
                  <a:ext uri="{FF2B5EF4-FFF2-40B4-BE49-F238E27FC236}">
                    <a16:creationId xmlns:a16="http://schemas.microsoft.com/office/drawing/2014/main" id="{E25CA539-CE2A-4A0C-A1D3-37271164071E}"/>
                  </a:ext>
                </a:extLst>
              </p14:cNvPr>
              <p14:cNvContentPartPr/>
              <p14:nvPr/>
            </p14:nvContentPartPr>
            <p14:xfrm>
              <a:off x="5746104" y="7009824"/>
              <a:ext cx="360" cy="360"/>
            </p14:xfrm>
          </p:contentPart>
        </mc:Choice>
        <mc:Fallback>
          <p:pic>
            <p:nvPicPr>
              <p:cNvPr id="6" name="잉크 5">
                <a:extLst>
                  <a:ext uri="{FF2B5EF4-FFF2-40B4-BE49-F238E27FC236}">
                    <a16:creationId xmlns:a16="http://schemas.microsoft.com/office/drawing/2014/main" id="{E25CA539-CE2A-4A0C-A1D3-37271164071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737104" y="7000824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34" name="잉크 33">
                <a:extLst>
                  <a:ext uri="{FF2B5EF4-FFF2-40B4-BE49-F238E27FC236}">
                    <a16:creationId xmlns:a16="http://schemas.microsoft.com/office/drawing/2014/main" id="{31D2B7C4-6497-4CBF-A4A1-25A142EF66E2}"/>
                  </a:ext>
                </a:extLst>
              </p14:cNvPr>
              <p14:cNvContentPartPr/>
              <p14:nvPr/>
            </p14:nvContentPartPr>
            <p14:xfrm>
              <a:off x="6779304" y="6690144"/>
              <a:ext cx="360" cy="360"/>
            </p14:xfrm>
          </p:contentPart>
        </mc:Choice>
        <mc:Fallback>
          <p:pic>
            <p:nvPicPr>
              <p:cNvPr id="34" name="잉크 33">
                <a:extLst>
                  <a:ext uri="{FF2B5EF4-FFF2-40B4-BE49-F238E27FC236}">
                    <a16:creationId xmlns:a16="http://schemas.microsoft.com/office/drawing/2014/main" id="{31D2B7C4-6497-4CBF-A4A1-25A142EF66E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770304" y="6681144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22" name="잉크 421">
                <a:extLst>
                  <a:ext uri="{FF2B5EF4-FFF2-40B4-BE49-F238E27FC236}">
                    <a16:creationId xmlns:a16="http://schemas.microsoft.com/office/drawing/2014/main" id="{1214FD0A-788B-4174-AC64-D48DAD98CDDB}"/>
                  </a:ext>
                </a:extLst>
              </p14:cNvPr>
              <p14:cNvContentPartPr/>
              <p14:nvPr/>
            </p14:nvContentPartPr>
            <p14:xfrm>
              <a:off x="8968464" y="5640024"/>
              <a:ext cx="360" cy="360"/>
            </p14:xfrm>
          </p:contentPart>
        </mc:Choice>
        <mc:Fallback>
          <p:pic>
            <p:nvPicPr>
              <p:cNvPr id="422" name="잉크 421">
                <a:extLst>
                  <a:ext uri="{FF2B5EF4-FFF2-40B4-BE49-F238E27FC236}">
                    <a16:creationId xmlns:a16="http://schemas.microsoft.com/office/drawing/2014/main" id="{1214FD0A-788B-4174-AC64-D48DAD98CDD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962344" y="5633904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468" name="잉크 467">
                <a:extLst>
                  <a:ext uri="{FF2B5EF4-FFF2-40B4-BE49-F238E27FC236}">
                    <a16:creationId xmlns:a16="http://schemas.microsoft.com/office/drawing/2014/main" id="{40F403ED-FCF2-4ED2-A83E-62497F99339F}"/>
                  </a:ext>
                </a:extLst>
              </p14:cNvPr>
              <p14:cNvContentPartPr/>
              <p14:nvPr/>
            </p14:nvContentPartPr>
            <p14:xfrm>
              <a:off x="4518144" y="2561304"/>
              <a:ext cx="41760" cy="9720"/>
            </p14:xfrm>
          </p:contentPart>
        </mc:Choice>
        <mc:Fallback>
          <p:pic>
            <p:nvPicPr>
              <p:cNvPr id="468" name="잉크 467">
                <a:extLst>
                  <a:ext uri="{FF2B5EF4-FFF2-40B4-BE49-F238E27FC236}">
                    <a16:creationId xmlns:a16="http://schemas.microsoft.com/office/drawing/2014/main" id="{40F403ED-FCF2-4ED2-A83E-62497F99339F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512024" y="2555184"/>
                <a:ext cx="54000" cy="2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35" name="잉크 634">
                <a:extLst>
                  <a:ext uri="{FF2B5EF4-FFF2-40B4-BE49-F238E27FC236}">
                    <a16:creationId xmlns:a16="http://schemas.microsoft.com/office/drawing/2014/main" id="{63E0A8A0-2383-46E7-9066-38FF39C0F629}"/>
                  </a:ext>
                </a:extLst>
              </p14:cNvPr>
              <p14:cNvContentPartPr/>
              <p14:nvPr/>
            </p14:nvContentPartPr>
            <p14:xfrm>
              <a:off x="7341264" y="7287744"/>
              <a:ext cx="360" cy="360"/>
            </p14:xfrm>
          </p:contentPart>
        </mc:Choice>
        <mc:Fallback>
          <p:pic>
            <p:nvPicPr>
              <p:cNvPr id="635" name="잉크 634">
                <a:extLst>
                  <a:ext uri="{FF2B5EF4-FFF2-40B4-BE49-F238E27FC236}">
                    <a16:creationId xmlns:a16="http://schemas.microsoft.com/office/drawing/2014/main" id="{63E0A8A0-2383-46E7-9066-38FF39C0F629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335144" y="7281624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654" name="잉크 653">
                <a:extLst>
                  <a:ext uri="{FF2B5EF4-FFF2-40B4-BE49-F238E27FC236}">
                    <a16:creationId xmlns:a16="http://schemas.microsoft.com/office/drawing/2014/main" id="{E4FA2E9B-DF6E-48D1-80E8-6FC73C22BA05}"/>
                  </a:ext>
                </a:extLst>
              </p14:cNvPr>
              <p14:cNvContentPartPr/>
              <p14:nvPr/>
            </p14:nvContentPartPr>
            <p14:xfrm>
              <a:off x="8010864" y="6968064"/>
              <a:ext cx="360" cy="360"/>
            </p14:xfrm>
          </p:contentPart>
        </mc:Choice>
        <mc:Fallback>
          <p:pic>
            <p:nvPicPr>
              <p:cNvPr id="654" name="잉크 653">
                <a:extLst>
                  <a:ext uri="{FF2B5EF4-FFF2-40B4-BE49-F238E27FC236}">
                    <a16:creationId xmlns:a16="http://schemas.microsoft.com/office/drawing/2014/main" id="{E4FA2E9B-DF6E-48D1-80E8-6FC73C22BA0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004744" y="6961944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662" name="잉크 661">
                <a:extLst>
                  <a:ext uri="{FF2B5EF4-FFF2-40B4-BE49-F238E27FC236}">
                    <a16:creationId xmlns:a16="http://schemas.microsoft.com/office/drawing/2014/main" id="{D32BFB54-E2D1-4F51-8485-AF9988B85937}"/>
                  </a:ext>
                </a:extLst>
              </p14:cNvPr>
              <p14:cNvContentPartPr/>
              <p14:nvPr/>
            </p14:nvContentPartPr>
            <p14:xfrm>
              <a:off x="8679024" y="7590504"/>
              <a:ext cx="360" cy="360"/>
            </p14:xfrm>
          </p:contentPart>
        </mc:Choice>
        <mc:Fallback>
          <p:pic>
            <p:nvPicPr>
              <p:cNvPr id="662" name="잉크 661">
                <a:extLst>
                  <a:ext uri="{FF2B5EF4-FFF2-40B4-BE49-F238E27FC236}">
                    <a16:creationId xmlns:a16="http://schemas.microsoft.com/office/drawing/2014/main" id="{D32BFB54-E2D1-4F51-8485-AF9988B8593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672904" y="7584384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663" name="잉크 662">
                <a:extLst>
                  <a:ext uri="{FF2B5EF4-FFF2-40B4-BE49-F238E27FC236}">
                    <a16:creationId xmlns:a16="http://schemas.microsoft.com/office/drawing/2014/main" id="{CCDFDB42-526E-4DF5-8130-E062EBFE1E82}"/>
                  </a:ext>
                </a:extLst>
              </p14:cNvPr>
              <p14:cNvContentPartPr/>
              <p14:nvPr/>
            </p14:nvContentPartPr>
            <p14:xfrm>
              <a:off x="8883144" y="7989744"/>
              <a:ext cx="360" cy="360"/>
            </p14:xfrm>
          </p:contentPart>
        </mc:Choice>
        <mc:Fallback>
          <p:pic>
            <p:nvPicPr>
              <p:cNvPr id="663" name="잉크 662">
                <a:extLst>
                  <a:ext uri="{FF2B5EF4-FFF2-40B4-BE49-F238E27FC236}">
                    <a16:creationId xmlns:a16="http://schemas.microsoft.com/office/drawing/2014/main" id="{CCDFDB42-526E-4DF5-8130-E062EBFE1E8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877024" y="7983624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664" name="잉크 663">
                <a:extLst>
                  <a:ext uri="{FF2B5EF4-FFF2-40B4-BE49-F238E27FC236}">
                    <a16:creationId xmlns:a16="http://schemas.microsoft.com/office/drawing/2014/main" id="{3815FF94-890D-4DFC-884B-F05E960E0144}"/>
                  </a:ext>
                </a:extLst>
              </p14:cNvPr>
              <p14:cNvContentPartPr/>
              <p14:nvPr/>
            </p14:nvContentPartPr>
            <p14:xfrm>
              <a:off x="8101944" y="7360320"/>
              <a:ext cx="360" cy="360"/>
            </p14:xfrm>
          </p:contentPart>
        </mc:Choice>
        <mc:Fallback>
          <p:pic>
            <p:nvPicPr>
              <p:cNvPr id="664" name="잉크 663">
                <a:extLst>
                  <a:ext uri="{FF2B5EF4-FFF2-40B4-BE49-F238E27FC236}">
                    <a16:creationId xmlns:a16="http://schemas.microsoft.com/office/drawing/2014/main" id="{3815FF94-890D-4DFC-884B-F05E960E014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095824" y="7354200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672" name="잉크 671">
                <a:extLst>
                  <a:ext uri="{FF2B5EF4-FFF2-40B4-BE49-F238E27FC236}">
                    <a16:creationId xmlns:a16="http://schemas.microsoft.com/office/drawing/2014/main" id="{0C47FE67-0545-4ADD-B045-D4B7AC473C84}"/>
                  </a:ext>
                </a:extLst>
              </p14:cNvPr>
              <p14:cNvContentPartPr/>
              <p14:nvPr/>
            </p14:nvContentPartPr>
            <p14:xfrm>
              <a:off x="7965504" y="7912920"/>
              <a:ext cx="360" cy="360"/>
            </p14:xfrm>
          </p:contentPart>
        </mc:Choice>
        <mc:Fallback>
          <p:pic>
            <p:nvPicPr>
              <p:cNvPr id="672" name="잉크 671">
                <a:extLst>
                  <a:ext uri="{FF2B5EF4-FFF2-40B4-BE49-F238E27FC236}">
                    <a16:creationId xmlns:a16="http://schemas.microsoft.com/office/drawing/2014/main" id="{0C47FE67-0545-4ADD-B045-D4B7AC473C84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959384" y="7906800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685" name="잉크 684">
                <a:extLst>
                  <a:ext uri="{FF2B5EF4-FFF2-40B4-BE49-F238E27FC236}">
                    <a16:creationId xmlns:a16="http://schemas.microsoft.com/office/drawing/2014/main" id="{860FB761-123B-455A-9A1B-E17815C95B45}"/>
                  </a:ext>
                </a:extLst>
              </p14:cNvPr>
              <p14:cNvContentPartPr/>
              <p14:nvPr/>
            </p14:nvContentPartPr>
            <p14:xfrm>
              <a:off x="7350624" y="4265400"/>
              <a:ext cx="360" cy="360"/>
            </p14:xfrm>
          </p:contentPart>
        </mc:Choice>
        <mc:Fallback>
          <p:pic>
            <p:nvPicPr>
              <p:cNvPr id="685" name="잉크 684">
                <a:extLst>
                  <a:ext uri="{FF2B5EF4-FFF2-40B4-BE49-F238E27FC236}">
                    <a16:creationId xmlns:a16="http://schemas.microsoft.com/office/drawing/2014/main" id="{860FB761-123B-455A-9A1B-E17815C95B45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341624" y="4256400"/>
                <a:ext cx="1800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그림 6">
            <a:extLst>
              <a:ext uri="{FF2B5EF4-FFF2-40B4-BE49-F238E27FC236}">
                <a16:creationId xmlns:a16="http://schemas.microsoft.com/office/drawing/2014/main" id="{59F63B5B-4BCC-4094-820F-04AA303CAFD0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445571" y="2019456"/>
            <a:ext cx="6334125" cy="3819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80681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알고리즘 전략적 문제해결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94D3C21C-AD79-4791-B8AC-245B2B086037}"/>
              </a:ext>
            </a:extLst>
          </p:cNvPr>
          <p:cNvSpPr txBox="1"/>
          <p:nvPr/>
        </p:nvSpPr>
        <p:spPr>
          <a:xfrm>
            <a:off x="427434" y="836712"/>
            <a:ext cx="29924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solidFill>
                  <a:schemeClr val="tx2">
                    <a:lumMod val="75000"/>
                  </a:schemeClr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8.4 </a:t>
            </a:r>
            <a:r>
              <a:rPr lang="ko-KR" altLang="en-US" sz="2000" b="1" spc="-150" dirty="0">
                <a:solidFill>
                  <a:schemeClr val="tx2">
                    <a:lumMod val="75000"/>
                  </a:schemeClr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전통적 최적화 문제들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E087E1-AA91-488B-B1C6-750A68EF7FD0}"/>
              </a:ext>
            </a:extLst>
          </p:cNvPr>
          <p:cNvSpPr txBox="1"/>
          <p:nvPr/>
        </p:nvSpPr>
        <p:spPr>
          <a:xfrm>
            <a:off x="415338" y="1504748"/>
            <a:ext cx="82891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동적 계획법의 가장 일반적인 사용처 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: 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최적화 문제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(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가장 빠른 길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, </a:t>
            </a:r>
            <a:r>
              <a:rPr lang="ko-KR" altLang="en-US" dirty="0" err="1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최대합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 등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)</a:t>
            </a:r>
          </a:p>
          <a:p>
            <a:endParaRPr lang="en-US" altLang="ko-KR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  <a:p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예제 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: 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삼각형위의 최대 경로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잉크 5">
                <a:extLst>
                  <a:ext uri="{FF2B5EF4-FFF2-40B4-BE49-F238E27FC236}">
                    <a16:creationId xmlns:a16="http://schemas.microsoft.com/office/drawing/2014/main" id="{E25CA539-CE2A-4A0C-A1D3-37271164071E}"/>
                  </a:ext>
                </a:extLst>
              </p14:cNvPr>
              <p14:cNvContentPartPr/>
              <p14:nvPr/>
            </p14:nvContentPartPr>
            <p14:xfrm>
              <a:off x="5746104" y="7009824"/>
              <a:ext cx="360" cy="360"/>
            </p14:xfrm>
          </p:contentPart>
        </mc:Choice>
        <mc:Fallback>
          <p:pic>
            <p:nvPicPr>
              <p:cNvPr id="6" name="잉크 5">
                <a:extLst>
                  <a:ext uri="{FF2B5EF4-FFF2-40B4-BE49-F238E27FC236}">
                    <a16:creationId xmlns:a16="http://schemas.microsoft.com/office/drawing/2014/main" id="{E25CA539-CE2A-4A0C-A1D3-37271164071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737104" y="7000824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34" name="잉크 33">
                <a:extLst>
                  <a:ext uri="{FF2B5EF4-FFF2-40B4-BE49-F238E27FC236}">
                    <a16:creationId xmlns:a16="http://schemas.microsoft.com/office/drawing/2014/main" id="{31D2B7C4-6497-4CBF-A4A1-25A142EF66E2}"/>
                  </a:ext>
                </a:extLst>
              </p14:cNvPr>
              <p14:cNvContentPartPr/>
              <p14:nvPr/>
            </p14:nvContentPartPr>
            <p14:xfrm>
              <a:off x="6779304" y="6690144"/>
              <a:ext cx="360" cy="360"/>
            </p14:xfrm>
          </p:contentPart>
        </mc:Choice>
        <mc:Fallback>
          <p:pic>
            <p:nvPicPr>
              <p:cNvPr id="34" name="잉크 33">
                <a:extLst>
                  <a:ext uri="{FF2B5EF4-FFF2-40B4-BE49-F238E27FC236}">
                    <a16:creationId xmlns:a16="http://schemas.microsoft.com/office/drawing/2014/main" id="{31D2B7C4-6497-4CBF-A4A1-25A142EF66E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770304" y="6681144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22" name="잉크 421">
                <a:extLst>
                  <a:ext uri="{FF2B5EF4-FFF2-40B4-BE49-F238E27FC236}">
                    <a16:creationId xmlns:a16="http://schemas.microsoft.com/office/drawing/2014/main" id="{1214FD0A-788B-4174-AC64-D48DAD98CDDB}"/>
                  </a:ext>
                </a:extLst>
              </p14:cNvPr>
              <p14:cNvContentPartPr/>
              <p14:nvPr/>
            </p14:nvContentPartPr>
            <p14:xfrm>
              <a:off x="8968464" y="5640024"/>
              <a:ext cx="360" cy="360"/>
            </p14:xfrm>
          </p:contentPart>
        </mc:Choice>
        <mc:Fallback>
          <p:pic>
            <p:nvPicPr>
              <p:cNvPr id="422" name="잉크 421">
                <a:extLst>
                  <a:ext uri="{FF2B5EF4-FFF2-40B4-BE49-F238E27FC236}">
                    <a16:creationId xmlns:a16="http://schemas.microsoft.com/office/drawing/2014/main" id="{1214FD0A-788B-4174-AC64-D48DAD98CDD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962344" y="5633904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468" name="잉크 467">
                <a:extLst>
                  <a:ext uri="{FF2B5EF4-FFF2-40B4-BE49-F238E27FC236}">
                    <a16:creationId xmlns:a16="http://schemas.microsoft.com/office/drawing/2014/main" id="{40F403ED-FCF2-4ED2-A83E-62497F99339F}"/>
                  </a:ext>
                </a:extLst>
              </p14:cNvPr>
              <p14:cNvContentPartPr/>
              <p14:nvPr/>
            </p14:nvContentPartPr>
            <p14:xfrm>
              <a:off x="4518144" y="2561304"/>
              <a:ext cx="41760" cy="9720"/>
            </p14:xfrm>
          </p:contentPart>
        </mc:Choice>
        <mc:Fallback>
          <p:pic>
            <p:nvPicPr>
              <p:cNvPr id="468" name="잉크 467">
                <a:extLst>
                  <a:ext uri="{FF2B5EF4-FFF2-40B4-BE49-F238E27FC236}">
                    <a16:creationId xmlns:a16="http://schemas.microsoft.com/office/drawing/2014/main" id="{40F403ED-FCF2-4ED2-A83E-62497F99339F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512024" y="2555184"/>
                <a:ext cx="54000" cy="2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35" name="잉크 634">
                <a:extLst>
                  <a:ext uri="{FF2B5EF4-FFF2-40B4-BE49-F238E27FC236}">
                    <a16:creationId xmlns:a16="http://schemas.microsoft.com/office/drawing/2014/main" id="{63E0A8A0-2383-46E7-9066-38FF39C0F629}"/>
                  </a:ext>
                </a:extLst>
              </p14:cNvPr>
              <p14:cNvContentPartPr/>
              <p14:nvPr/>
            </p14:nvContentPartPr>
            <p14:xfrm>
              <a:off x="7341264" y="7287744"/>
              <a:ext cx="360" cy="360"/>
            </p14:xfrm>
          </p:contentPart>
        </mc:Choice>
        <mc:Fallback>
          <p:pic>
            <p:nvPicPr>
              <p:cNvPr id="635" name="잉크 634">
                <a:extLst>
                  <a:ext uri="{FF2B5EF4-FFF2-40B4-BE49-F238E27FC236}">
                    <a16:creationId xmlns:a16="http://schemas.microsoft.com/office/drawing/2014/main" id="{63E0A8A0-2383-46E7-9066-38FF39C0F629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335144" y="7281624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654" name="잉크 653">
                <a:extLst>
                  <a:ext uri="{FF2B5EF4-FFF2-40B4-BE49-F238E27FC236}">
                    <a16:creationId xmlns:a16="http://schemas.microsoft.com/office/drawing/2014/main" id="{E4FA2E9B-DF6E-48D1-80E8-6FC73C22BA05}"/>
                  </a:ext>
                </a:extLst>
              </p14:cNvPr>
              <p14:cNvContentPartPr/>
              <p14:nvPr/>
            </p14:nvContentPartPr>
            <p14:xfrm>
              <a:off x="8010864" y="6968064"/>
              <a:ext cx="360" cy="360"/>
            </p14:xfrm>
          </p:contentPart>
        </mc:Choice>
        <mc:Fallback>
          <p:pic>
            <p:nvPicPr>
              <p:cNvPr id="654" name="잉크 653">
                <a:extLst>
                  <a:ext uri="{FF2B5EF4-FFF2-40B4-BE49-F238E27FC236}">
                    <a16:creationId xmlns:a16="http://schemas.microsoft.com/office/drawing/2014/main" id="{E4FA2E9B-DF6E-48D1-80E8-6FC73C22BA0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004744" y="6961944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662" name="잉크 661">
                <a:extLst>
                  <a:ext uri="{FF2B5EF4-FFF2-40B4-BE49-F238E27FC236}">
                    <a16:creationId xmlns:a16="http://schemas.microsoft.com/office/drawing/2014/main" id="{D32BFB54-E2D1-4F51-8485-AF9988B85937}"/>
                  </a:ext>
                </a:extLst>
              </p14:cNvPr>
              <p14:cNvContentPartPr/>
              <p14:nvPr/>
            </p14:nvContentPartPr>
            <p14:xfrm>
              <a:off x="8679024" y="7590504"/>
              <a:ext cx="360" cy="360"/>
            </p14:xfrm>
          </p:contentPart>
        </mc:Choice>
        <mc:Fallback>
          <p:pic>
            <p:nvPicPr>
              <p:cNvPr id="662" name="잉크 661">
                <a:extLst>
                  <a:ext uri="{FF2B5EF4-FFF2-40B4-BE49-F238E27FC236}">
                    <a16:creationId xmlns:a16="http://schemas.microsoft.com/office/drawing/2014/main" id="{D32BFB54-E2D1-4F51-8485-AF9988B8593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672904" y="7584384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663" name="잉크 662">
                <a:extLst>
                  <a:ext uri="{FF2B5EF4-FFF2-40B4-BE49-F238E27FC236}">
                    <a16:creationId xmlns:a16="http://schemas.microsoft.com/office/drawing/2014/main" id="{CCDFDB42-526E-4DF5-8130-E062EBFE1E82}"/>
                  </a:ext>
                </a:extLst>
              </p14:cNvPr>
              <p14:cNvContentPartPr/>
              <p14:nvPr/>
            </p14:nvContentPartPr>
            <p14:xfrm>
              <a:off x="8883144" y="7989744"/>
              <a:ext cx="360" cy="360"/>
            </p14:xfrm>
          </p:contentPart>
        </mc:Choice>
        <mc:Fallback>
          <p:pic>
            <p:nvPicPr>
              <p:cNvPr id="663" name="잉크 662">
                <a:extLst>
                  <a:ext uri="{FF2B5EF4-FFF2-40B4-BE49-F238E27FC236}">
                    <a16:creationId xmlns:a16="http://schemas.microsoft.com/office/drawing/2014/main" id="{CCDFDB42-526E-4DF5-8130-E062EBFE1E8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877024" y="7983624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664" name="잉크 663">
                <a:extLst>
                  <a:ext uri="{FF2B5EF4-FFF2-40B4-BE49-F238E27FC236}">
                    <a16:creationId xmlns:a16="http://schemas.microsoft.com/office/drawing/2014/main" id="{3815FF94-890D-4DFC-884B-F05E960E0144}"/>
                  </a:ext>
                </a:extLst>
              </p14:cNvPr>
              <p14:cNvContentPartPr/>
              <p14:nvPr/>
            </p14:nvContentPartPr>
            <p14:xfrm>
              <a:off x="8101944" y="7360320"/>
              <a:ext cx="360" cy="360"/>
            </p14:xfrm>
          </p:contentPart>
        </mc:Choice>
        <mc:Fallback>
          <p:pic>
            <p:nvPicPr>
              <p:cNvPr id="664" name="잉크 663">
                <a:extLst>
                  <a:ext uri="{FF2B5EF4-FFF2-40B4-BE49-F238E27FC236}">
                    <a16:creationId xmlns:a16="http://schemas.microsoft.com/office/drawing/2014/main" id="{3815FF94-890D-4DFC-884B-F05E960E014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095824" y="7354200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672" name="잉크 671">
                <a:extLst>
                  <a:ext uri="{FF2B5EF4-FFF2-40B4-BE49-F238E27FC236}">
                    <a16:creationId xmlns:a16="http://schemas.microsoft.com/office/drawing/2014/main" id="{0C47FE67-0545-4ADD-B045-D4B7AC473C84}"/>
                  </a:ext>
                </a:extLst>
              </p14:cNvPr>
              <p14:cNvContentPartPr/>
              <p14:nvPr/>
            </p14:nvContentPartPr>
            <p14:xfrm>
              <a:off x="7965504" y="7912920"/>
              <a:ext cx="360" cy="360"/>
            </p14:xfrm>
          </p:contentPart>
        </mc:Choice>
        <mc:Fallback>
          <p:pic>
            <p:nvPicPr>
              <p:cNvPr id="672" name="잉크 671">
                <a:extLst>
                  <a:ext uri="{FF2B5EF4-FFF2-40B4-BE49-F238E27FC236}">
                    <a16:creationId xmlns:a16="http://schemas.microsoft.com/office/drawing/2014/main" id="{0C47FE67-0545-4ADD-B045-D4B7AC473C84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959384" y="7906800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685" name="잉크 684">
                <a:extLst>
                  <a:ext uri="{FF2B5EF4-FFF2-40B4-BE49-F238E27FC236}">
                    <a16:creationId xmlns:a16="http://schemas.microsoft.com/office/drawing/2014/main" id="{860FB761-123B-455A-9A1B-E17815C95B45}"/>
                  </a:ext>
                </a:extLst>
              </p14:cNvPr>
              <p14:cNvContentPartPr/>
              <p14:nvPr/>
            </p14:nvContentPartPr>
            <p14:xfrm>
              <a:off x="7350624" y="4265400"/>
              <a:ext cx="360" cy="360"/>
            </p14:xfrm>
          </p:contentPart>
        </mc:Choice>
        <mc:Fallback>
          <p:pic>
            <p:nvPicPr>
              <p:cNvPr id="685" name="잉크 684">
                <a:extLst>
                  <a:ext uri="{FF2B5EF4-FFF2-40B4-BE49-F238E27FC236}">
                    <a16:creationId xmlns:a16="http://schemas.microsoft.com/office/drawing/2014/main" id="{860FB761-123B-455A-9A1B-E17815C95B45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341624" y="4256400"/>
                <a:ext cx="1800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그림 4">
            <a:extLst>
              <a:ext uri="{FF2B5EF4-FFF2-40B4-BE49-F238E27FC236}">
                <a16:creationId xmlns:a16="http://schemas.microsoft.com/office/drawing/2014/main" id="{FA1D6EFE-59A7-4CAF-B72D-C843A190BAF6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553851" y="2352308"/>
            <a:ext cx="3183793" cy="291933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8" name="잉크 7">
                <a:extLst>
                  <a:ext uri="{FF2B5EF4-FFF2-40B4-BE49-F238E27FC236}">
                    <a16:creationId xmlns:a16="http://schemas.microsoft.com/office/drawing/2014/main" id="{66EDF17E-B6D1-4A66-BAD4-36ABEAA9205C}"/>
                  </a:ext>
                </a:extLst>
              </p14:cNvPr>
              <p14:cNvContentPartPr/>
              <p14:nvPr/>
            </p14:nvContentPartPr>
            <p14:xfrm>
              <a:off x="4323422" y="2412182"/>
              <a:ext cx="360" cy="360"/>
            </p14:xfrm>
          </p:contentPart>
        </mc:Choice>
        <mc:Fallback>
          <p:pic>
            <p:nvPicPr>
              <p:cNvPr id="8" name="잉크 7">
                <a:extLst>
                  <a:ext uri="{FF2B5EF4-FFF2-40B4-BE49-F238E27FC236}">
                    <a16:creationId xmlns:a16="http://schemas.microsoft.com/office/drawing/2014/main" id="{66EDF17E-B6D1-4A66-BAD4-36ABEAA9205C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4314422" y="2403182"/>
                <a:ext cx="18000" cy="18000"/>
              </a:xfrm>
              <a:prstGeom prst="rect">
                <a:avLst/>
              </a:prstGeom>
            </p:spPr>
          </p:pic>
        </mc:Fallback>
      </mc:AlternateContent>
      <p:grpSp>
        <p:nvGrpSpPr>
          <p:cNvPr id="25" name="그룹 24">
            <a:extLst>
              <a:ext uri="{FF2B5EF4-FFF2-40B4-BE49-F238E27FC236}">
                <a16:creationId xmlns:a16="http://schemas.microsoft.com/office/drawing/2014/main" id="{A2BF87C7-9410-4E2D-8F8B-73AB6486F477}"/>
              </a:ext>
            </a:extLst>
          </p:cNvPr>
          <p:cNvGrpSpPr/>
          <p:nvPr/>
        </p:nvGrpSpPr>
        <p:grpSpPr>
          <a:xfrm>
            <a:off x="796862" y="3040742"/>
            <a:ext cx="758880" cy="863280"/>
            <a:chOff x="796862" y="3040742"/>
            <a:chExt cx="758880" cy="86328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23">
              <p14:nvContentPartPr>
                <p14:cNvPr id="10" name="잉크 9">
                  <a:extLst>
                    <a:ext uri="{FF2B5EF4-FFF2-40B4-BE49-F238E27FC236}">
                      <a16:creationId xmlns:a16="http://schemas.microsoft.com/office/drawing/2014/main" id="{460030F7-0E10-453C-8CAC-4646646F342A}"/>
                    </a:ext>
                  </a:extLst>
                </p14:cNvPr>
                <p14:cNvContentPartPr/>
                <p14:nvPr/>
              </p14:nvContentPartPr>
              <p14:xfrm>
                <a:off x="862382" y="3513422"/>
                <a:ext cx="31320" cy="274680"/>
              </p14:xfrm>
            </p:contentPart>
          </mc:Choice>
          <mc:Fallback>
            <p:pic>
              <p:nvPicPr>
                <p:cNvPr id="10" name="잉크 9">
                  <a:extLst>
                    <a:ext uri="{FF2B5EF4-FFF2-40B4-BE49-F238E27FC236}">
                      <a16:creationId xmlns:a16="http://schemas.microsoft.com/office/drawing/2014/main" id="{460030F7-0E10-453C-8CAC-4646646F342A}"/>
                    </a:ext>
                  </a:extLst>
                </p:cNvPr>
                <p:cNvPicPr/>
                <p:nvPr/>
              </p:nvPicPr>
              <p:blipFill>
                <a:blip r:embed="rId24"/>
                <a:stretch>
                  <a:fillRect/>
                </a:stretch>
              </p:blipFill>
              <p:spPr>
                <a:xfrm>
                  <a:off x="853382" y="3504422"/>
                  <a:ext cx="48960" cy="292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5">
              <p14:nvContentPartPr>
                <p14:cNvPr id="11" name="잉크 10">
                  <a:extLst>
                    <a:ext uri="{FF2B5EF4-FFF2-40B4-BE49-F238E27FC236}">
                      <a16:creationId xmlns:a16="http://schemas.microsoft.com/office/drawing/2014/main" id="{44E69442-4136-45FB-90A2-DA1E71AC1714}"/>
                    </a:ext>
                  </a:extLst>
                </p14:cNvPr>
                <p14:cNvContentPartPr/>
                <p14:nvPr/>
              </p14:nvContentPartPr>
              <p14:xfrm>
                <a:off x="833942" y="3040742"/>
                <a:ext cx="22680" cy="329040"/>
              </p14:xfrm>
            </p:contentPart>
          </mc:Choice>
          <mc:Fallback>
            <p:pic>
              <p:nvPicPr>
                <p:cNvPr id="11" name="잉크 10">
                  <a:extLst>
                    <a:ext uri="{FF2B5EF4-FFF2-40B4-BE49-F238E27FC236}">
                      <a16:creationId xmlns:a16="http://schemas.microsoft.com/office/drawing/2014/main" id="{44E69442-4136-45FB-90A2-DA1E71AC1714}"/>
                    </a:ext>
                  </a:extLst>
                </p:cNvPr>
                <p:cNvPicPr/>
                <p:nvPr/>
              </p:nvPicPr>
              <p:blipFill>
                <a:blip r:embed="rId26"/>
                <a:stretch>
                  <a:fillRect/>
                </a:stretch>
              </p:blipFill>
              <p:spPr>
                <a:xfrm>
                  <a:off x="824942" y="3031742"/>
                  <a:ext cx="40320" cy="346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7">
              <p14:nvContentPartPr>
                <p14:cNvPr id="12" name="잉크 11">
                  <a:extLst>
                    <a:ext uri="{FF2B5EF4-FFF2-40B4-BE49-F238E27FC236}">
                      <a16:creationId xmlns:a16="http://schemas.microsoft.com/office/drawing/2014/main" id="{2AD08FCB-6805-47EB-B719-CE8164C07872}"/>
                    </a:ext>
                  </a:extLst>
                </p14:cNvPr>
                <p14:cNvContentPartPr/>
                <p14:nvPr/>
              </p14:nvContentPartPr>
              <p14:xfrm>
                <a:off x="815222" y="3266462"/>
                <a:ext cx="90360" cy="132120"/>
              </p14:xfrm>
            </p:contentPart>
          </mc:Choice>
          <mc:Fallback>
            <p:pic>
              <p:nvPicPr>
                <p:cNvPr id="12" name="잉크 11">
                  <a:extLst>
                    <a:ext uri="{FF2B5EF4-FFF2-40B4-BE49-F238E27FC236}">
                      <a16:creationId xmlns:a16="http://schemas.microsoft.com/office/drawing/2014/main" id="{2AD08FCB-6805-47EB-B719-CE8164C07872}"/>
                    </a:ext>
                  </a:extLst>
                </p:cNvPr>
                <p:cNvPicPr/>
                <p:nvPr/>
              </p:nvPicPr>
              <p:blipFill>
                <a:blip r:embed="rId28"/>
                <a:stretch>
                  <a:fillRect/>
                </a:stretch>
              </p:blipFill>
              <p:spPr>
                <a:xfrm>
                  <a:off x="806222" y="3257462"/>
                  <a:ext cx="108000" cy="149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9">
              <p14:nvContentPartPr>
                <p14:cNvPr id="13" name="잉크 12">
                  <a:extLst>
                    <a:ext uri="{FF2B5EF4-FFF2-40B4-BE49-F238E27FC236}">
                      <a16:creationId xmlns:a16="http://schemas.microsoft.com/office/drawing/2014/main" id="{49E8A0D6-8CE5-4255-AC03-B8CF0B0B54E6}"/>
                    </a:ext>
                  </a:extLst>
                </p14:cNvPr>
                <p14:cNvContentPartPr/>
                <p14:nvPr/>
              </p14:nvContentPartPr>
              <p14:xfrm>
                <a:off x="896582" y="3040742"/>
                <a:ext cx="222120" cy="276120"/>
              </p14:xfrm>
            </p:contentPart>
          </mc:Choice>
          <mc:Fallback>
            <p:pic>
              <p:nvPicPr>
                <p:cNvPr id="13" name="잉크 12">
                  <a:extLst>
                    <a:ext uri="{FF2B5EF4-FFF2-40B4-BE49-F238E27FC236}">
                      <a16:creationId xmlns:a16="http://schemas.microsoft.com/office/drawing/2014/main" id="{49E8A0D6-8CE5-4255-AC03-B8CF0B0B54E6}"/>
                    </a:ext>
                  </a:extLst>
                </p:cNvPr>
                <p:cNvPicPr/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887582" y="3031742"/>
                  <a:ext cx="239760" cy="293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1">
              <p14:nvContentPartPr>
                <p14:cNvPr id="14" name="잉크 13">
                  <a:extLst>
                    <a:ext uri="{FF2B5EF4-FFF2-40B4-BE49-F238E27FC236}">
                      <a16:creationId xmlns:a16="http://schemas.microsoft.com/office/drawing/2014/main" id="{76FF01E8-D3FF-4A42-B163-14265F284750}"/>
                    </a:ext>
                  </a:extLst>
                </p14:cNvPr>
                <p14:cNvContentPartPr/>
                <p14:nvPr/>
              </p14:nvContentPartPr>
              <p14:xfrm>
                <a:off x="1040942" y="3203462"/>
                <a:ext cx="93600" cy="144360"/>
              </p14:xfrm>
            </p:contentPart>
          </mc:Choice>
          <mc:Fallback>
            <p:pic>
              <p:nvPicPr>
                <p:cNvPr id="14" name="잉크 13">
                  <a:extLst>
                    <a:ext uri="{FF2B5EF4-FFF2-40B4-BE49-F238E27FC236}">
                      <a16:creationId xmlns:a16="http://schemas.microsoft.com/office/drawing/2014/main" id="{76FF01E8-D3FF-4A42-B163-14265F284750}"/>
                    </a:ext>
                  </a:extLst>
                </p:cNvPr>
                <p:cNvPicPr/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1031942" y="3194462"/>
                  <a:ext cx="111240" cy="162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3">
              <p14:nvContentPartPr>
                <p14:cNvPr id="16" name="잉크 15">
                  <a:extLst>
                    <a:ext uri="{FF2B5EF4-FFF2-40B4-BE49-F238E27FC236}">
                      <a16:creationId xmlns:a16="http://schemas.microsoft.com/office/drawing/2014/main" id="{81E3BF48-E840-4026-B955-7DFC90E1A32B}"/>
                    </a:ext>
                  </a:extLst>
                </p14:cNvPr>
                <p14:cNvContentPartPr/>
                <p14:nvPr/>
              </p14:nvContentPartPr>
              <p14:xfrm>
                <a:off x="836822" y="3542222"/>
                <a:ext cx="34560" cy="298080"/>
              </p14:xfrm>
            </p:contentPart>
          </mc:Choice>
          <mc:Fallback>
            <p:pic>
              <p:nvPicPr>
                <p:cNvPr id="16" name="잉크 15">
                  <a:extLst>
                    <a:ext uri="{FF2B5EF4-FFF2-40B4-BE49-F238E27FC236}">
                      <a16:creationId xmlns:a16="http://schemas.microsoft.com/office/drawing/2014/main" id="{81E3BF48-E840-4026-B955-7DFC90E1A32B}"/>
                    </a:ext>
                  </a:extLst>
                </p:cNvPr>
                <p:cNvPicPr/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827822" y="3533222"/>
                  <a:ext cx="52200" cy="315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5">
              <p14:nvContentPartPr>
                <p14:cNvPr id="17" name="잉크 16">
                  <a:extLst>
                    <a:ext uri="{FF2B5EF4-FFF2-40B4-BE49-F238E27FC236}">
                      <a16:creationId xmlns:a16="http://schemas.microsoft.com/office/drawing/2014/main" id="{9BD83075-F8B0-41C3-8CAB-9BF1F20DD726}"/>
                    </a:ext>
                  </a:extLst>
                </p14:cNvPr>
                <p14:cNvContentPartPr/>
                <p14:nvPr/>
              </p14:nvContentPartPr>
              <p14:xfrm>
                <a:off x="796862" y="3753182"/>
                <a:ext cx="101880" cy="150840"/>
              </p14:xfrm>
            </p:contentPart>
          </mc:Choice>
          <mc:Fallback>
            <p:pic>
              <p:nvPicPr>
                <p:cNvPr id="17" name="잉크 16">
                  <a:extLst>
                    <a:ext uri="{FF2B5EF4-FFF2-40B4-BE49-F238E27FC236}">
                      <a16:creationId xmlns:a16="http://schemas.microsoft.com/office/drawing/2014/main" id="{9BD83075-F8B0-41C3-8CAB-9BF1F20DD726}"/>
                    </a:ext>
                  </a:extLst>
                </p:cNvPr>
                <p:cNvPicPr/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787862" y="3744182"/>
                  <a:ext cx="119520" cy="168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7">
              <p14:nvContentPartPr>
                <p14:cNvPr id="18" name="잉크 17">
                  <a:extLst>
                    <a:ext uri="{FF2B5EF4-FFF2-40B4-BE49-F238E27FC236}">
                      <a16:creationId xmlns:a16="http://schemas.microsoft.com/office/drawing/2014/main" id="{7056F425-635D-4123-B9F7-1DBA4A46B64F}"/>
                    </a:ext>
                  </a:extLst>
                </p14:cNvPr>
                <p14:cNvContentPartPr/>
                <p14:nvPr/>
              </p14:nvContentPartPr>
              <p14:xfrm>
                <a:off x="858422" y="3571382"/>
                <a:ext cx="278280" cy="269280"/>
              </p14:xfrm>
            </p:contentPart>
          </mc:Choice>
          <mc:Fallback>
            <p:pic>
              <p:nvPicPr>
                <p:cNvPr id="18" name="잉크 17">
                  <a:extLst>
                    <a:ext uri="{FF2B5EF4-FFF2-40B4-BE49-F238E27FC236}">
                      <a16:creationId xmlns:a16="http://schemas.microsoft.com/office/drawing/2014/main" id="{7056F425-635D-4123-B9F7-1DBA4A46B64F}"/>
                    </a:ext>
                  </a:extLst>
                </p:cNvPr>
                <p:cNvPicPr/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849422" y="3562382"/>
                  <a:ext cx="295920" cy="286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9">
              <p14:nvContentPartPr>
                <p14:cNvPr id="19" name="잉크 18">
                  <a:extLst>
                    <a:ext uri="{FF2B5EF4-FFF2-40B4-BE49-F238E27FC236}">
                      <a16:creationId xmlns:a16="http://schemas.microsoft.com/office/drawing/2014/main" id="{EBE2068C-F8A0-47B1-AD8D-02239A9F37B9}"/>
                    </a:ext>
                  </a:extLst>
                </p14:cNvPr>
                <p14:cNvContentPartPr/>
                <p14:nvPr/>
              </p14:nvContentPartPr>
              <p14:xfrm>
                <a:off x="1063982" y="3663902"/>
                <a:ext cx="104040" cy="211320"/>
              </p14:xfrm>
            </p:contentPart>
          </mc:Choice>
          <mc:Fallback>
            <p:pic>
              <p:nvPicPr>
                <p:cNvPr id="19" name="잉크 18">
                  <a:extLst>
                    <a:ext uri="{FF2B5EF4-FFF2-40B4-BE49-F238E27FC236}">
                      <a16:creationId xmlns:a16="http://schemas.microsoft.com/office/drawing/2014/main" id="{EBE2068C-F8A0-47B1-AD8D-02239A9F37B9}"/>
                    </a:ext>
                  </a:extLst>
                </p:cNvPr>
                <p:cNvPicPr/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1054982" y="3654902"/>
                  <a:ext cx="121680" cy="228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1">
              <p14:nvContentPartPr>
                <p14:cNvPr id="20" name="잉크 19">
                  <a:extLst>
                    <a:ext uri="{FF2B5EF4-FFF2-40B4-BE49-F238E27FC236}">
                      <a16:creationId xmlns:a16="http://schemas.microsoft.com/office/drawing/2014/main" id="{8021B562-DBB8-4026-80A2-33B88E17AD49}"/>
                    </a:ext>
                  </a:extLst>
                </p14:cNvPr>
                <p14:cNvContentPartPr/>
                <p14:nvPr/>
              </p14:nvContentPartPr>
              <p14:xfrm>
                <a:off x="1210502" y="3478862"/>
                <a:ext cx="25920" cy="266040"/>
              </p14:xfrm>
            </p:contentPart>
          </mc:Choice>
          <mc:Fallback>
            <p:pic>
              <p:nvPicPr>
                <p:cNvPr id="20" name="잉크 19">
                  <a:extLst>
                    <a:ext uri="{FF2B5EF4-FFF2-40B4-BE49-F238E27FC236}">
                      <a16:creationId xmlns:a16="http://schemas.microsoft.com/office/drawing/2014/main" id="{8021B562-DBB8-4026-80A2-33B88E17AD49}"/>
                    </a:ext>
                  </a:extLst>
                </p:cNvPr>
                <p:cNvPicPr/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1201502" y="3469862"/>
                  <a:ext cx="43560" cy="283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3">
              <p14:nvContentPartPr>
                <p14:cNvPr id="21" name="잉크 20">
                  <a:extLst>
                    <a:ext uri="{FF2B5EF4-FFF2-40B4-BE49-F238E27FC236}">
                      <a16:creationId xmlns:a16="http://schemas.microsoft.com/office/drawing/2014/main" id="{3AB8D615-0E28-494C-97D7-519C5C395132}"/>
                    </a:ext>
                  </a:extLst>
                </p14:cNvPr>
                <p14:cNvContentPartPr/>
                <p14:nvPr/>
              </p14:nvContentPartPr>
              <p14:xfrm>
                <a:off x="1170182" y="3658862"/>
                <a:ext cx="122400" cy="124920"/>
              </p14:xfrm>
            </p:contentPart>
          </mc:Choice>
          <mc:Fallback>
            <p:pic>
              <p:nvPicPr>
                <p:cNvPr id="21" name="잉크 20">
                  <a:extLst>
                    <a:ext uri="{FF2B5EF4-FFF2-40B4-BE49-F238E27FC236}">
                      <a16:creationId xmlns:a16="http://schemas.microsoft.com/office/drawing/2014/main" id="{3AB8D615-0E28-494C-97D7-519C5C395132}"/>
                    </a:ext>
                  </a:extLst>
                </p:cNvPr>
                <p:cNvPicPr/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1161182" y="3649862"/>
                  <a:ext cx="140040" cy="142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5">
              <p14:nvContentPartPr>
                <p14:cNvPr id="22" name="잉크 21">
                  <a:extLst>
                    <a:ext uri="{FF2B5EF4-FFF2-40B4-BE49-F238E27FC236}">
                      <a16:creationId xmlns:a16="http://schemas.microsoft.com/office/drawing/2014/main" id="{8D8BA7D4-1675-405F-AABD-380C41A77ADB}"/>
                    </a:ext>
                  </a:extLst>
                </p14:cNvPr>
                <p14:cNvContentPartPr/>
                <p14:nvPr/>
              </p14:nvContentPartPr>
              <p14:xfrm>
                <a:off x="1284302" y="3472742"/>
                <a:ext cx="271440" cy="280080"/>
              </p14:xfrm>
            </p:contentPart>
          </mc:Choice>
          <mc:Fallback>
            <p:pic>
              <p:nvPicPr>
                <p:cNvPr id="22" name="잉크 21">
                  <a:extLst>
                    <a:ext uri="{FF2B5EF4-FFF2-40B4-BE49-F238E27FC236}">
                      <a16:creationId xmlns:a16="http://schemas.microsoft.com/office/drawing/2014/main" id="{8D8BA7D4-1675-405F-AABD-380C41A77ADB}"/>
                    </a:ext>
                  </a:extLst>
                </p:cNvPr>
                <p:cNvPicPr/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1275302" y="3463742"/>
                  <a:ext cx="289080" cy="297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7">
              <p14:nvContentPartPr>
                <p14:cNvPr id="23" name="잉크 22">
                  <a:extLst>
                    <a:ext uri="{FF2B5EF4-FFF2-40B4-BE49-F238E27FC236}">
                      <a16:creationId xmlns:a16="http://schemas.microsoft.com/office/drawing/2014/main" id="{F9091AD6-6F08-4980-8D65-B40DFD639743}"/>
                    </a:ext>
                  </a:extLst>
                </p14:cNvPr>
                <p14:cNvContentPartPr/>
                <p14:nvPr/>
              </p14:nvContentPartPr>
              <p14:xfrm>
                <a:off x="1473302" y="3627542"/>
                <a:ext cx="61920" cy="149040"/>
              </p14:xfrm>
            </p:contentPart>
          </mc:Choice>
          <mc:Fallback>
            <p:pic>
              <p:nvPicPr>
                <p:cNvPr id="23" name="잉크 22">
                  <a:extLst>
                    <a:ext uri="{FF2B5EF4-FFF2-40B4-BE49-F238E27FC236}">
                      <a16:creationId xmlns:a16="http://schemas.microsoft.com/office/drawing/2014/main" id="{F9091AD6-6F08-4980-8D65-B40DFD639743}"/>
                    </a:ext>
                  </a:extLst>
                </p:cNvPr>
                <p:cNvPicPr/>
                <p:nvPr/>
              </p:nvPicPr>
              <p:blipFill>
                <a:blip r:embed="rId48"/>
                <a:stretch>
                  <a:fillRect/>
                </a:stretch>
              </p:blipFill>
              <p:spPr>
                <a:xfrm>
                  <a:off x="1464302" y="3618542"/>
                  <a:ext cx="79560" cy="16668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49">
            <p14:nvContentPartPr>
              <p14:cNvPr id="24" name="잉크 23">
                <a:extLst>
                  <a:ext uri="{FF2B5EF4-FFF2-40B4-BE49-F238E27FC236}">
                    <a16:creationId xmlns:a16="http://schemas.microsoft.com/office/drawing/2014/main" id="{8CCAF60B-0FAC-4201-844C-CD7EB3358C93}"/>
                  </a:ext>
                </a:extLst>
              </p14:cNvPr>
              <p14:cNvContentPartPr/>
              <p14:nvPr/>
            </p14:nvContentPartPr>
            <p14:xfrm>
              <a:off x="6801662" y="2470142"/>
              <a:ext cx="360" cy="360"/>
            </p14:xfrm>
          </p:contentPart>
        </mc:Choice>
        <mc:Fallback>
          <p:pic>
            <p:nvPicPr>
              <p:cNvPr id="24" name="잉크 23">
                <a:extLst>
                  <a:ext uri="{FF2B5EF4-FFF2-40B4-BE49-F238E27FC236}">
                    <a16:creationId xmlns:a16="http://schemas.microsoft.com/office/drawing/2014/main" id="{8CCAF60B-0FAC-4201-844C-CD7EB3358C93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6792662" y="2461142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27" name="TextBox 26">
            <a:extLst>
              <a:ext uri="{FF2B5EF4-FFF2-40B4-BE49-F238E27FC236}">
                <a16:creationId xmlns:a16="http://schemas.microsoft.com/office/drawing/2014/main" id="{DB9E59F6-5D8A-475B-89FA-836ECDCB2865}"/>
              </a:ext>
            </a:extLst>
          </p:cNvPr>
          <p:cNvSpPr txBox="1"/>
          <p:nvPr/>
        </p:nvSpPr>
        <p:spPr>
          <a:xfrm>
            <a:off x="3851920" y="2561304"/>
            <a:ext cx="485183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Path(</a:t>
            </a:r>
            <a:r>
              <a:rPr lang="en-US" altLang="ko-KR" dirty="0" err="1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y,x,sum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)</a:t>
            </a:r>
          </a:p>
          <a:p>
            <a:pPr marL="342900" indent="-342900">
              <a:buAutoNum type="arabicPeriod"/>
            </a:pP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Path(y+1,x,sum+triangle[y][x])</a:t>
            </a:r>
          </a:p>
          <a:p>
            <a:pPr marL="342900" indent="-342900">
              <a:buAutoNum type="arabicPeriod"/>
            </a:pP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Path(y+1,x+1,sum+triangle[y][x])</a:t>
            </a:r>
          </a:p>
          <a:p>
            <a:pPr marL="342900" indent="-342900">
              <a:buAutoNum type="arabicPeriod"/>
            </a:pPr>
            <a:endParaRPr lang="en-US" altLang="ko-KR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  <a:p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1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번과 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2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번 중 큰 것을 선택</a:t>
            </a:r>
            <a:endParaRPr lang="en-US" altLang="ko-KR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144682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알고리즘 전략적 문제해결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94D3C21C-AD79-4791-B8AC-245B2B086037}"/>
              </a:ext>
            </a:extLst>
          </p:cNvPr>
          <p:cNvSpPr txBox="1"/>
          <p:nvPr/>
        </p:nvSpPr>
        <p:spPr>
          <a:xfrm>
            <a:off x="427434" y="836712"/>
            <a:ext cx="29924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solidFill>
                  <a:schemeClr val="tx2">
                    <a:lumMod val="75000"/>
                  </a:schemeClr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8.4 </a:t>
            </a:r>
            <a:r>
              <a:rPr lang="ko-KR" altLang="en-US" sz="2000" b="1" spc="-150" dirty="0">
                <a:solidFill>
                  <a:schemeClr val="tx2">
                    <a:lumMod val="75000"/>
                  </a:schemeClr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전통적 최적화 문제들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잉크 5">
                <a:extLst>
                  <a:ext uri="{FF2B5EF4-FFF2-40B4-BE49-F238E27FC236}">
                    <a16:creationId xmlns:a16="http://schemas.microsoft.com/office/drawing/2014/main" id="{E25CA539-CE2A-4A0C-A1D3-37271164071E}"/>
                  </a:ext>
                </a:extLst>
              </p14:cNvPr>
              <p14:cNvContentPartPr/>
              <p14:nvPr/>
            </p14:nvContentPartPr>
            <p14:xfrm>
              <a:off x="5746104" y="7009824"/>
              <a:ext cx="360" cy="360"/>
            </p14:xfrm>
          </p:contentPart>
        </mc:Choice>
        <mc:Fallback>
          <p:pic>
            <p:nvPicPr>
              <p:cNvPr id="6" name="잉크 5">
                <a:extLst>
                  <a:ext uri="{FF2B5EF4-FFF2-40B4-BE49-F238E27FC236}">
                    <a16:creationId xmlns:a16="http://schemas.microsoft.com/office/drawing/2014/main" id="{E25CA539-CE2A-4A0C-A1D3-37271164071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737104" y="7000824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34" name="잉크 33">
                <a:extLst>
                  <a:ext uri="{FF2B5EF4-FFF2-40B4-BE49-F238E27FC236}">
                    <a16:creationId xmlns:a16="http://schemas.microsoft.com/office/drawing/2014/main" id="{31D2B7C4-6497-4CBF-A4A1-25A142EF66E2}"/>
                  </a:ext>
                </a:extLst>
              </p14:cNvPr>
              <p14:cNvContentPartPr/>
              <p14:nvPr/>
            </p14:nvContentPartPr>
            <p14:xfrm>
              <a:off x="6779304" y="6690144"/>
              <a:ext cx="360" cy="360"/>
            </p14:xfrm>
          </p:contentPart>
        </mc:Choice>
        <mc:Fallback>
          <p:pic>
            <p:nvPicPr>
              <p:cNvPr id="34" name="잉크 33">
                <a:extLst>
                  <a:ext uri="{FF2B5EF4-FFF2-40B4-BE49-F238E27FC236}">
                    <a16:creationId xmlns:a16="http://schemas.microsoft.com/office/drawing/2014/main" id="{31D2B7C4-6497-4CBF-A4A1-25A142EF66E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770304" y="6681144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22" name="잉크 421">
                <a:extLst>
                  <a:ext uri="{FF2B5EF4-FFF2-40B4-BE49-F238E27FC236}">
                    <a16:creationId xmlns:a16="http://schemas.microsoft.com/office/drawing/2014/main" id="{1214FD0A-788B-4174-AC64-D48DAD98CDDB}"/>
                  </a:ext>
                </a:extLst>
              </p14:cNvPr>
              <p14:cNvContentPartPr/>
              <p14:nvPr/>
            </p14:nvContentPartPr>
            <p14:xfrm>
              <a:off x="8968464" y="5640024"/>
              <a:ext cx="360" cy="360"/>
            </p14:xfrm>
          </p:contentPart>
        </mc:Choice>
        <mc:Fallback>
          <p:pic>
            <p:nvPicPr>
              <p:cNvPr id="422" name="잉크 421">
                <a:extLst>
                  <a:ext uri="{FF2B5EF4-FFF2-40B4-BE49-F238E27FC236}">
                    <a16:creationId xmlns:a16="http://schemas.microsoft.com/office/drawing/2014/main" id="{1214FD0A-788B-4174-AC64-D48DAD98CDD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962344" y="5633904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468" name="잉크 467">
                <a:extLst>
                  <a:ext uri="{FF2B5EF4-FFF2-40B4-BE49-F238E27FC236}">
                    <a16:creationId xmlns:a16="http://schemas.microsoft.com/office/drawing/2014/main" id="{40F403ED-FCF2-4ED2-A83E-62497F99339F}"/>
                  </a:ext>
                </a:extLst>
              </p14:cNvPr>
              <p14:cNvContentPartPr/>
              <p14:nvPr/>
            </p14:nvContentPartPr>
            <p14:xfrm>
              <a:off x="4518144" y="2561304"/>
              <a:ext cx="41760" cy="9720"/>
            </p14:xfrm>
          </p:contentPart>
        </mc:Choice>
        <mc:Fallback>
          <p:pic>
            <p:nvPicPr>
              <p:cNvPr id="468" name="잉크 467">
                <a:extLst>
                  <a:ext uri="{FF2B5EF4-FFF2-40B4-BE49-F238E27FC236}">
                    <a16:creationId xmlns:a16="http://schemas.microsoft.com/office/drawing/2014/main" id="{40F403ED-FCF2-4ED2-A83E-62497F99339F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512024" y="2555184"/>
                <a:ext cx="54000" cy="2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35" name="잉크 634">
                <a:extLst>
                  <a:ext uri="{FF2B5EF4-FFF2-40B4-BE49-F238E27FC236}">
                    <a16:creationId xmlns:a16="http://schemas.microsoft.com/office/drawing/2014/main" id="{63E0A8A0-2383-46E7-9066-38FF39C0F629}"/>
                  </a:ext>
                </a:extLst>
              </p14:cNvPr>
              <p14:cNvContentPartPr/>
              <p14:nvPr/>
            </p14:nvContentPartPr>
            <p14:xfrm>
              <a:off x="7341264" y="7287744"/>
              <a:ext cx="360" cy="360"/>
            </p14:xfrm>
          </p:contentPart>
        </mc:Choice>
        <mc:Fallback>
          <p:pic>
            <p:nvPicPr>
              <p:cNvPr id="635" name="잉크 634">
                <a:extLst>
                  <a:ext uri="{FF2B5EF4-FFF2-40B4-BE49-F238E27FC236}">
                    <a16:creationId xmlns:a16="http://schemas.microsoft.com/office/drawing/2014/main" id="{63E0A8A0-2383-46E7-9066-38FF39C0F629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335144" y="7281624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654" name="잉크 653">
                <a:extLst>
                  <a:ext uri="{FF2B5EF4-FFF2-40B4-BE49-F238E27FC236}">
                    <a16:creationId xmlns:a16="http://schemas.microsoft.com/office/drawing/2014/main" id="{E4FA2E9B-DF6E-48D1-80E8-6FC73C22BA05}"/>
                  </a:ext>
                </a:extLst>
              </p14:cNvPr>
              <p14:cNvContentPartPr/>
              <p14:nvPr/>
            </p14:nvContentPartPr>
            <p14:xfrm>
              <a:off x="8010864" y="6968064"/>
              <a:ext cx="360" cy="360"/>
            </p14:xfrm>
          </p:contentPart>
        </mc:Choice>
        <mc:Fallback>
          <p:pic>
            <p:nvPicPr>
              <p:cNvPr id="654" name="잉크 653">
                <a:extLst>
                  <a:ext uri="{FF2B5EF4-FFF2-40B4-BE49-F238E27FC236}">
                    <a16:creationId xmlns:a16="http://schemas.microsoft.com/office/drawing/2014/main" id="{E4FA2E9B-DF6E-48D1-80E8-6FC73C22BA0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004744" y="6961944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662" name="잉크 661">
                <a:extLst>
                  <a:ext uri="{FF2B5EF4-FFF2-40B4-BE49-F238E27FC236}">
                    <a16:creationId xmlns:a16="http://schemas.microsoft.com/office/drawing/2014/main" id="{D32BFB54-E2D1-4F51-8485-AF9988B85937}"/>
                  </a:ext>
                </a:extLst>
              </p14:cNvPr>
              <p14:cNvContentPartPr/>
              <p14:nvPr/>
            </p14:nvContentPartPr>
            <p14:xfrm>
              <a:off x="8679024" y="7590504"/>
              <a:ext cx="360" cy="360"/>
            </p14:xfrm>
          </p:contentPart>
        </mc:Choice>
        <mc:Fallback>
          <p:pic>
            <p:nvPicPr>
              <p:cNvPr id="662" name="잉크 661">
                <a:extLst>
                  <a:ext uri="{FF2B5EF4-FFF2-40B4-BE49-F238E27FC236}">
                    <a16:creationId xmlns:a16="http://schemas.microsoft.com/office/drawing/2014/main" id="{D32BFB54-E2D1-4F51-8485-AF9988B8593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672904" y="7584384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663" name="잉크 662">
                <a:extLst>
                  <a:ext uri="{FF2B5EF4-FFF2-40B4-BE49-F238E27FC236}">
                    <a16:creationId xmlns:a16="http://schemas.microsoft.com/office/drawing/2014/main" id="{CCDFDB42-526E-4DF5-8130-E062EBFE1E82}"/>
                  </a:ext>
                </a:extLst>
              </p14:cNvPr>
              <p14:cNvContentPartPr/>
              <p14:nvPr/>
            </p14:nvContentPartPr>
            <p14:xfrm>
              <a:off x="8883144" y="7989744"/>
              <a:ext cx="360" cy="360"/>
            </p14:xfrm>
          </p:contentPart>
        </mc:Choice>
        <mc:Fallback>
          <p:pic>
            <p:nvPicPr>
              <p:cNvPr id="663" name="잉크 662">
                <a:extLst>
                  <a:ext uri="{FF2B5EF4-FFF2-40B4-BE49-F238E27FC236}">
                    <a16:creationId xmlns:a16="http://schemas.microsoft.com/office/drawing/2014/main" id="{CCDFDB42-526E-4DF5-8130-E062EBFE1E8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877024" y="7983624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664" name="잉크 663">
                <a:extLst>
                  <a:ext uri="{FF2B5EF4-FFF2-40B4-BE49-F238E27FC236}">
                    <a16:creationId xmlns:a16="http://schemas.microsoft.com/office/drawing/2014/main" id="{3815FF94-890D-4DFC-884B-F05E960E0144}"/>
                  </a:ext>
                </a:extLst>
              </p14:cNvPr>
              <p14:cNvContentPartPr/>
              <p14:nvPr/>
            </p14:nvContentPartPr>
            <p14:xfrm>
              <a:off x="8101944" y="7360320"/>
              <a:ext cx="360" cy="360"/>
            </p14:xfrm>
          </p:contentPart>
        </mc:Choice>
        <mc:Fallback>
          <p:pic>
            <p:nvPicPr>
              <p:cNvPr id="664" name="잉크 663">
                <a:extLst>
                  <a:ext uri="{FF2B5EF4-FFF2-40B4-BE49-F238E27FC236}">
                    <a16:creationId xmlns:a16="http://schemas.microsoft.com/office/drawing/2014/main" id="{3815FF94-890D-4DFC-884B-F05E960E014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095824" y="7354200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672" name="잉크 671">
                <a:extLst>
                  <a:ext uri="{FF2B5EF4-FFF2-40B4-BE49-F238E27FC236}">
                    <a16:creationId xmlns:a16="http://schemas.microsoft.com/office/drawing/2014/main" id="{0C47FE67-0545-4ADD-B045-D4B7AC473C84}"/>
                  </a:ext>
                </a:extLst>
              </p14:cNvPr>
              <p14:cNvContentPartPr/>
              <p14:nvPr/>
            </p14:nvContentPartPr>
            <p14:xfrm>
              <a:off x="7965504" y="7912920"/>
              <a:ext cx="360" cy="360"/>
            </p14:xfrm>
          </p:contentPart>
        </mc:Choice>
        <mc:Fallback>
          <p:pic>
            <p:nvPicPr>
              <p:cNvPr id="672" name="잉크 671">
                <a:extLst>
                  <a:ext uri="{FF2B5EF4-FFF2-40B4-BE49-F238E27FC236}">
                    <a16:creationId xmlns:a16="http://schemas.microsoft.com/office/drawing/2014/main" id="{0C47FE67-0545-4ADD-B045-D4B7AC473C84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959384" y="7906800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685" name="잉크 684">
                <a:extLst>
                  <a:ext uri="{FF2B5EF4-FFF2-40B4-BE49-F238E27FC236}">
                    <a16:creationId xmlns:a16="http://schemas.microsoft.com/office/drawing/2014/main" id="{860FB761-123B-455A-9A1B-E17815C95B45}"/>
                  </a:ext>
                </a:extLst>
              </p14:cNvPr>
              <p14:cNvContentPartPr/>
              <p14:nvPr/>
            </p14:nvContentPartPr>
            <p14:xfrm>
              <a:off x="7350624" y="4265400"/>
              <a:ext cx="360" cy="360"/>
            </p14:xfrm>
          </p:contentPart>
        </mc:Choice>
        <mc:Fallback>
          <p:pic>
            <p:nvPicPr>
              <p:cNvPr id="685" name="잉크 684">
                <a:extLst>
                  <a:ext uri="{FF2B5EF4-FFF2-40B4-BE49-F238E27FC236}">
                    <a16:creationId xmlns:a16="http://schemas.microsoft.com/office/drawing/2014/main" id="{860FB761-123B-455A-9A1B-E17815C95B45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341624" y="4256400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8" name="잉크 7">
                <a:extLst>
                  <a:ext uri="{FF2B5EF4-FFF2-40B4-BE49-F238E27FC236}">
                    <a16:creationId xmlns:a16="http://schemas.microsoft.com/office/drawing/2014/main" id="{66EDF17E-B6D1-4A66-BAD4-36ABEAA9205C}"/>
                  </a:ext>
                </a:extLst>
              </p14:cNvPr>
              <p14:cNvContentPartPr/>
              <p14:nvPr/>
            </p14:nvContentPartPr>
            <p14:xfrm>
              <a:off x="4323422" y="2412182"/>
              <a:ext cx="360" cy="360"/>
            </p14:xfrm>
          </p:contentPart>
        </mc:Choice>
        <mc:Fallback>
          <p:pic>
            <p:nvPicPr>
              <p:cNvPr id="8" name="잉크 7">
                <a:extLst>
                  <a:ext uri="{FF2B5EF4-FFF2-40B4-BE49-F238E27FC236}">
                    <a16:creationId xmlns:a16="http://schemas.microsoft.com/office/drawing/2014/main" id="{66EDF17E-B6D1-4A66-BAD4-36ABEAA9205C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314422" y="2403182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24" name="잉크 23">
                <a:extLst>
                  <a:ext uri="{FF2B5EF4-FFF2-40B4-BE49-F238E27FC236}">
                    <a16:creationId xmlns:a16="http://schemas.microsoft.com/office/drawing/2014/main" id="{8CCAF60B-0FAC-4201-844C-CD7EB3358C93}"/>
                  </a:ext>
                </a:extLst>
              </p14:cNvPr>
              <p14:cNvContentPartPr/>
              <p14:nvPr/>
            </p14:nvContentPartPr>
            <p14:xfrm>
              <a:off x="6801662" y="2470142"/>
              <a:ext cx="360" cy="360"/>
            </p14:xfrm>
          </p:contentPart>
        </mc:Choice>
        <mc:Fallback>
          <p:pic>
            <p:nvPicPr>
              <p:cNvPr id="24" name="잉크 23">
                <a:extLst>
                  <a:ext uri="{FF2B5EF4-FFF2-40B4-BE49-F238E27FC236}">
                    <a16:creationId xmlns:a16="http://schemas.microsoft.com/office/drawing/2014/main" id="{8CCAF60B-0FAC-4201-844C-CD7EB3358C93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792662" y="2461142"/>
                <a:ext cx="1800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그림 6">
            <a:extLst>
              <a:ext uri="{FF2B5EF4-FFF2-40B4-BE49-F238E27FC236}">
                <a16:creationId xmlns:a16="http://schemas.microsoft.com/office/drawing/2014/main" id="{3D1DAF78-67CA-4A27-9949-E086A5F6D55B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439530" y="1378415"/>
            <a:ext cx="5724525" cy="206692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451CF00-73E1-4A1A-A746-0991A07E34BA}"/>
              </a:ext>
            </a:extLst>
          </p:cNvPr>
          <p:cNvSpPr txBox="1"/>
          <p:nvPr/>
        </p:nvSpPr>
        <p:spPr>
          <a:xfrm>
            <a:off x="611560" y="3717032"/>
            <a:ext cx="739858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문제점 </a:t>
            </a:r>
            <a:r>
              <a:rPr lang="en-US" altLang="ko-KR" b="1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1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. 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삼차원배열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. 100*100*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큰 수</a:t>
            </a:r>
            <a:endParaRPr lang="en-US" altLang="ko-KR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  <a:p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-&gt; 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메모리가 너무 큼</a:t>
            </a:r>
            <a:endParaRPr lang="en-US" altLang="ko-KR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  <a:p>
            <a:endParaRPr lang="en-US" altLang="ko-KR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  <a:p>
            <a:r>
              <a:rPr lang="ko-KR" altLang="en-US" b="1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문제점 </a:t>
            </a:r>
            <a:r>
              <a:rPr lang="en-US" altLang="ko-KR" b="1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2. 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똑같은 </a:t>
            </a:r>
            <a:r>
              <a:rPr lang="en-US" altLang="ko-KR" dirty="0" err="1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y,x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 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위치까지 내려와도 각각의 합이 다르기때문에 다시 또 계산함 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-&gt; 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사실상 완전탐색과 다름없는 </a:t>
            </a:r>
            <a:r>
              <a:rPr lang="ko-KR" altLang="en-US" dirty="0" err="1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시간복잡도</a:t>
            </a:r>
            <a:endParaRPr lang="en-US" altLang="ko-KR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  <a:p>
            <a:endParaRPr lang="en-US" altLang="ko-KR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  <a:p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굳이 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sum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을 저장을 </a:t>
            </a:r>
            <a:r>
              <a:rPr lang="ko-KR" altLang="en-US" dirty="0" err="1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해야할까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5089781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알고리즘 전략적 문제해결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94D3C21C-AD79-4791-B8AC-245B2B086037}"/>
              </a:ext>
            </a:extLst>
          </p:cNvPr>
          <p:cNvSpPr txBox="1"/>
          <p:nvPr/>
        </p:nvSpPr>
        <p:spPr>
          <a:xfrm>
            <a:off x="427434" y="836712"/>
            <a:ext cx="29924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solidFill>
                  <a:schemeClr val="tx2">
                    <a:lumMod val="75000"/>
                  </a:schemeClr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8.4 </a:t>
            </a:r>
            <a:r>
              <a:rPr lang="ko-KR" altLang="en-US" sz="2000" b="1" spc="-150" dirty="0">
                <a:solidFill>
                  <a:schemeClr val="tx2">
                    <a:lumMod val="75000"/>
                  </a:schemeClr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전통적 최적화 문제들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잉크 5">
                <a:extLst>
                  <a:ext uri="{FF2B5EF4-FFF2-40B4-BE49-F238E27FC236}">
                    <a16:creationId xmlns:a16="http://schemas.microsoft.com/office/drawing/2014/main" id="{E25CA539-CE2A-4A0C-A1D3-37271164071E}"/>
                  </a:ext>
                </a:extLst>
              </p14:cNvPr>
              <p14:cNvContentPartPr/>
              <p14:nvPr/>
            </p14:nvContentPartPr>
            <p14:xfrm>
              <a:off x="5746104" y="7009824"/>
              <a:ext cx="360" cy="360"/>
            </p14:xfrm>
          </p:contentPart>
        </mc:Choice>
        <mc:Fallback>
          <p:pic>
            <p:nvPicPr>
              <p:cNvPr id="6" name="잉크 5">
                <a:extLst>
                  <a:ext uri="{FF2B5EF4-FFF2-40B4-BE49-F238E27FC236}">
                    <a16:creationId xmlns:a16="http://schemas.microsoft.com/office/drawing/2014/main" id="{E25CA539-CE2A-4A0C-A1D3-37271164071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737104" y="7000824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34" name="잉크 33">
                <a:extLst>
                  <a:ext uri="{FF2B5EF4-FFF2-40B4-BE49-F238E27FC236}">
                    <a16:creationId xmlns:a16="http://schemas.microsoft.com/office/drawing/2014/main" id="{31D2B7C4-6497-4CBF-A4A1-25A142EF66E2}"/>
                  </a:ext>
                </a:extLst>
              </p14:cNvPr>
              <p14:cNvContentPartPr/>
              <p14:nvPr/>
            </p14:nvContentPartPr>
            <p14:xfrm>
              <a:off x="6779304" y="6690144"/>
              <a:ext cx="360" cy="360"/>
            </p14:xfrm>
          </p:contentPart>
        </mc:Choice>
        <mc:Fallback>
          <p:pic>
            <p:nvPicPr>
              <p:cNvPr id="34" name="잉크 33">
                <a:extLst>
                  <a:ext uri="{FF2B5EF4-FFF2-40B4-BE49-F238E27FC236}">
                    <a16:creationId xmlns:a16="http://schemas.microsoft.com/office/drawing/2014/main" id="{31D2B7C4-6497-4CBF-A4A1-25A142EF66E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770304" y="6681144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22" name="잉크 421">
                <a:extLst>
                  <a:ext uri="{FF2B5EF4-FFF2-40B4-BE49-F238E27FC236}">
                    <a16:creationId xmlns:a16="http://schemas.microsoft.com/office/drawing/2014/main" id="{1214FD0A-788B-4174-AC64-D48DAD98CDDB}"/>
                  </a:ext>
                </a:extLst>
              </p14:cNvPr>
              <p14:cNvContentPartPr/>
              <p14:nvPr/>
            </p14:nvContentPartPr>
            <p14:xfrm>
              <a:off x="8968464" y="5640024"/>
              <a:ext cx="360" cy="360"/>
            </p14:xfrm>
          </p:contentPart>
        </mc:Choice>
        <mc:Fallback>
          <p:pic>
            <p:nvPicPr>
              <p:cNvPr id="422" name="잉크 421">
                <a:extLst>
                  <a:ext uri="{FF2B5EF4-FFF2-40B4-BE49-F238E27FC236}">
                    <a16:creationId xmlns:a16="http://schemas.microsoft.com/office/drawing/2014/main" id="{1214FD0A-788B-4174-AC64-D48DAD98CDD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962344" y="5633904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468" name="잉크 467">
                <a:extLst>
                  <a:ext uri="{FF2B5EF4-FFF2-40B4-BE49-F238E27FC236}">
                    <a16:creationId xmlns:a16="http://schemas.microsoft.com/office/drawing/2014/main" id="{40F403ED-FCF2-4ED2-A83E-62497F99339F}"/>
                  </a:ext>
                </a:extLst>
              </p14:cNvPr>
              <p14:cNvContentPartPr/>
              <p14:nvPr/>
            </p14:nvContentPartPr>
            <p14:xfrm>
              <a:off x="4518144" y="2561304"/>
              <a:ext cx="41760" cy="9720"/>
            </p14:xfrm>
          </p:contentPart>
        </mc:Choice>
        <mc:Fallback>
          <p:pic>
            <p:nvPicPr>
              <p:cNvPr id="468" name="잉크 467">
                <a:extLst>
                  <a:ext uri="{FF2B5EF4-FFF2-40B4-BE49-F238E27FC236}">
                    <a16:creationId xmlns:a16="http://schemas.microsoft.com/office/drawing/2014/main" id="{40F403ED-FCF2-4ED2-A83E-62497F99339F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512024" y="2555184"/>
                <a:ext cx="54000" cy="2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35" name="잉크 634">
                <a:extLst>
                  <a:ext uri="{FF2B5EF4-FFF2-40B4-BE49-F238E27FC236}">
                    <a16:creationId xmlns:a16="http://schemas.microsoft.com/office/drawing/2014/main" id="{63E0A8A0-2383-46E7-9066-38FF39C0F629}"/>
                  </a:ext>
                </a:extLst>
              </p14:cNvPr>
              <p14:cNvContentPartPr/>
              <p14:nvPr/>
            </p14:nvContentPartPr>
            <p14:xfrm>
              <a:off x="7341264" y="7287744"/>
              <a:ext cx="360" cy="360"/>
            </p14:xfrm>
          </p:contentPart>
        </mc:Choice>
        <mc:Fallback>
          <p:pic>
            <p:nvPicPr>
              <p:cNvPr id="635" name="잉크 634">
                <a:extLst>
                  <a:ext uri="{FF2B5EF4-FFF2-40B4-BE49-F238E27FC236}">
                    <a16:creationId xmlns:a16="http://schemas.microsoft.com/office/drawing/2014/main" id="{63E0A8A0-2383-46E7-9066-38FF39C0F629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335144" y="7281624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654" name="잉크 653">
                <a:extLst>
                  <a:ext uri="{FF2B5EF4-FFF2-40B4-BE49-F238E27FC236}">
                    <a16:creationId xmlns:a16="http://schemas.microsoft.com/office/drawing/2014/main" id="{E4FA2E9B-DF6E-48D1-80E8-6FC73C22BA05}"/>
                  </a:ext>
                </a:extLst>
              </p14:cNvPr>
              <p14:cNvContentPartPr/>
              <p14:nvPr/>
            </p14:nvContentPartPr>
            <p14:xfrm>
              <a:off x="8010864" y="6968064"/>
              <a:ext cx="360" cy="360"/>
            </p14:xfrm>
          </p:contentPart>
        </mc:Choice>
        <mc:Fallback>
          <p:pic>
            <p:nvPicPr>
              <p:cNvPr id="654" name="잉크 653">
                <a:extLst>
                  <a:ext uri="{FF2B5EF4-FFF2-40B4-BE49-F238E27FC236}">
                    <a16:creationId xmlns:a16="http://schemas.microsoft.com/office/drawing/2014/main" id="{E4FA2E9B-DF6E-48D1-80E8-6FC73C22BA0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004744" y="6961944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662" name="잉크 661">
                <a:extLst>
                  <a:ext uri="{FF2B5EF4-FFF2-40B4-BE49-F238E27FC236}">
                    <a16:creationId xmlns:a16="http://schemas.microsoft.com/office/drawing/2014/main" id="{D32BFB54-E2D1-4F51-8485-AF9988B85937}"/>
                  </a:ext>
                </a:extLst>
              </p14:cNvPr>
              <p14:cNvContentPartPr/>
              <p14:nvPr/>
            </p14:nvContentPartPr>
            <p14:xfrm>
              <a:off x="8679024" y="7590504"/>
              <a:ext cx="360" cy="360"/>
            </p14:xfrm>
          </p:contentPart>
        </mc:Choice>
        <mc:Fallback>
          <p:pic>
            <p:nvPicPr>
              <p:cNvPr id="662" name="잉크 661">
                <a:extLst>
                  <a:ext uri="{FF2B5EF4-FFF2-40B4-BE49-F238E27FC236}">
                    <a16:creationId xmlns:a16="http://schemas.microsoft.com/office/drawing/2014/main" id="{D32BFB54-E2D1-4F51-8485-AF9988B8593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672904" y="7584384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663" name="잉크 662">
                <a:extLst>
                  <a:ext uri="{FF2B5EF4-FFF2-40B4-BE49-F238E27FC236}">
                    <a16:creationId xmlns:a16="http://schemas.microsoft.com/office/drawing/2014/main" id="{CCDFDB42-526E-4DF5-8130-E062EBFE1E82}"/>
                  </a:ext>
                </a:extLst>
              </p14:cNvPr>
              <p14:cNvContentPartPr/>
              <p14:nvPr/>
            </p14:nvContentPartPr>
            <p14:xfrm>
              <a:off x="8883144" y="7989744"/>
              <a:ext cx="360" cy="360"/>
            </p14:xfrm>
          </p:contentPart>
        </mc:Choice>
        <mc:Fallback>
          <p:pic>
            <p:nvPicPr>
              <p:cNvPr id="663" name="잉크 662">
                <a:extLst>
                  <a:ext uri="{FF2B5EF4-FFF2-40B4-BE49-F238E27FC236}">
                    <a16:creationId xmlns:a16="http://schemas.microsoft.com/office/drawing/2014/main" id="{CCDFDB42-526E-4DF5-8130-E062EBFE1E8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877024" y="7983624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664" name="잉크 663">
                <a:extLst>
                  <a:ext uri="{FF2B5EF4-FFF2-40B4-BE49-F238E27FC236}">
                    <a16:creationId xmlns:a16="http://schemas.microsoft.com/office/drawing/2014/main" id="{3815FF94-890D-4DFC-884B-F05E960E0144}"/>
                  </a:ext>
                </a:extLst>
              </p14:cNvPr>
              <p14:cNvContentPartPr/>
              <p14:nvPr/>
            </p14:nvContentPartPr>
            <p14:xfrm>
              <a:off x="8101944" y="7360320"/>
              <a:ext cx="360" cy="360"/>
            </p14:xfrm>
          </p:contentPart>
        </mc:Choice>
        <mc:Fallback>
          <p:pic>
            <p:nvPicPr>
              <p:cNvPr id="664" name="잉크 663">
                <a:extLst>
                  <a:ext uri="{FF2B5EF4-FFF2-40B4-BE49-F238E27FC236}">
                    <a16:creationId xmlns:a16="http://schemas.microsoft.com/office/drawing/2014/main" id="{3815FF94-890D-4DFC-884B-F05E960E014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095824" y="7354200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672" name="잉크 671">
                <a:extLst>
                  <a:ext uri="{FF2B5EF4-FFF2-40B4-BE49-F238E27FC236}">
                    <a16:creationId xmlns:a16="http://schemas.microsoft.com/office/drawing/2014/main" id="{0C47FE67-0545-4ADD-B045-D4B7AC473C84}"/>
                  </a:ext>
                </a:extLst>
              </p14:cNvPr>
              <p14:cNvContentPartPr/>
              <p14:nvPr/>
            </p14:nvContentPartPr>
            <p14:xfrm>
              <a:off x="7965504" y="7912920"/>
              <a:ext cx="360" cy="360"/>
            </p14:xfrm>
          </p:contentPart>
        </mc:Choice>
        <mc:Fallback>
          <p:pic>
            <p:nvPicPr>
              <p:cNvPr id="672" name="잉크 671">
                <a:extLst>
                  <a:ext uri="{FF2B5EF4-FFF2-40B4-BE49-F238E27FC236}">
                    <a16:creationId xmlns:a16="http://schemas.microsoft.com/office/drawing/2014/main" id="{0C47FE67-0545-4ADD-B045-D4B7AC473C84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959384" y="7906800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685" name="잉크 684">
                <a:extLst>
                  <a:ext uri="{FF2B5EF4-FFF2-40B4-BE49-F238E27FC236}">
                    <a16:creationId xmlns:a16="http://schemas.microsoft.com/office/drawing/2014/main" id="{860FB761-123B-455A-9A1B-E17815C95B45}"/>
                  </a:ext>
                </a:extLst>
              </p14:cNvPr>
              <p14:cNvContentPartPr/>
              <p14:nvPr/>
            </p14:nvContentPartPr>
            <p14:xfrm>
              <a:off x="7350624" y="4265400"/>
              <a:ext cx="360" cy="360"/>
            </p14:xfrm>
          </p:contentPart>
        </mc:Choice>
        <mc:Fallback>
          <p:pic>
            <p:nvPicPr>
              <p:cNvPr id="685" name="잉크 684">
                <a:extLst>
                  <a:ext uri="{FF2B5EF4-FFF2-40B4-BE49-F238E27FC236}">
                    <a16:creationId xmlns:a16="http://schemas.microsoft.com/office/drawing/2014/main" id="{860FB761-123B-455A-9A1B-E17815C95B45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341624" y="4256400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8" name="잉크 7">
                <a:extLst>
                  <a:ext uri="{FF2B5EF4-FFF2-40B4-BE49-F238E27FC236}">
                    <a16:creationId xmlns:a16="http://schemas.microsoft.com/office/drawing/2014/main" id="{66EDF17E-B6D1-4A66-BAD4-36ABEAA9205C}"/>
                  </a:ext>
                </a:extLst>
              </p14:cNvPr>
              <p14:cNvContentPartPr/>
              <p14:nvPr/>
            </p14:nvContentPartPr>
            <p14:xfrm>
              <a:off x="4323422" y="2412182"/>
              <a:ext cx="360" cy="360"/>
            </p14:xfrm>
          </p:contentPart>
        </mc:Choice>
        <mc:Fallback>
          <p:pic>
            <p:nvPicPr>
              <p:cNvPr id="8" name="잉크 7">
                <a:extLst>
                  <a:ext uri="{FF2B5EF4-FFF2-40B4-BE49-F238E27FC236}">
                    <a16:creationId xmlns:a16="http://schemas.microsoft.com/office/drawing/2014/main" id="{66EDF17E-B6D1-4A66-BAD4-36ABEAA9205C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314422" y="2403182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24" name="잉크 23">
                <a:extLst>
                  <a:ext uri="{FF2B5EF4-FFF2-40B4-BE49-F238E27FC236}">
                    <a16:creationId xmlns:a16="http://schemas.microsoft.com/office/drawing/2014/main" id="{8CCAF60B-0FAC-4201-844C-CD7EB3358C93}"/>
                  </a:ext>
                </a:extLst>
              </p14:cNvPr>
              <p14:cNvContentPartPr/>
              <p14:nvPr/>
            </p14:nvContentPartPr>
            <p14:xfrm>
              <a:off x="6801662" y="2470142"/>
              <a:ext cx="360" cy="360"/>
            </p14:xfrm>
          </p:contentPart>
        </mc:Choice>
        <mc:Fallback>
          <p:pic>
            <p:nvPicPr>
              <p:cNvPr id="24" name="잉크 23">
                <a:extLst>
                  <a:ext uri="{FF2B5EF4-FFF2-40B4-BE49-F238E27FC236}">
                    <a16:creationId xmlns:a16="http://schemas.microsoft.com/office/drawing/2014/main" id="{8CCAF60B-0FAC-4201-844C-CD7EB3358C93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792662" y="2461142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15" name="TextBox 14">
            <a:extLst>
              <a:ext uri="{FF2B5EF4-FFF2-40B4-BE49-F238E27FC236}">
                <a16:creationId xmlns:a16="http://schemas.microsoft.com/office/drawing/2014/main" id="{A451CF00-73E1-4A1A-A746-0991A07E34BA}"/>
              </a:ext>
            </a:extLst>
          </p:cNvPr>
          <p:cNvSpPr txBox="1"/>
          <p:nvPr/>
        </p:nvSpPr>
        <p:spPr>
          <a:xfrm>
            <a:off x="457018" y="1446597"/>
            <a:ext cx="829144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y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와 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x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는 우리가 풀어야 할 부분문제를 가리킴</a:t>
            </a:r>
            <a:endParaRPr lang="en-US" altLang="ko-KR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  <a:p>
            <a:pPr marL="342900" indent="-342900">
              <a:buAutoNum type="arabicPeriod"/>
            </a:pP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Sum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은 지금까지 우리가 어떤 경로로 이 부분문제에 도달했는지 알려줌</a:t>
            </a:r>
            <a:endParaRPr lang="en-US" altLang="ko-KR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  <a:p>
            <a:pPr marL="342900" indent="-342900">
              <a:buAutoNum type="arabicPeriod"/>
            </a:pPr>
            <a:endParaRPr lang="en-US" altLang="ko-KR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  <a:p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즉 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sum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은 이미 결정한 조각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, y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와 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x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는 해결해 나가야 할 조각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!</a:t>
            </a:r>
          </a:p>
          <a:p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함수의 반환 값을 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(</a:t>
            </a:r>
            <a:r>
              <a:rPr lang="en-US" altLang="ko-KR" dirty="0" err="1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y,x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)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까지의 최대 합으로 설정하여 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sum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을 입력으로 받지 않도록 하자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264DC25-4EEE-4AC5-9AE4-88B5B0DB5060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457018" y="3494046"/>
            <a:ext cx="7458075" cy="2145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7515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알고리즘 전략적 문제해결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94D3C21C-AD79-4791-B8AC-245B2B086037}"/>
              </a:ext>
            </a:extLst>
          </p:cNvPr>
          <p:cNvSpPr txBox="1"/>
          <p:nvPr/>
        </p:nvSpPr>
        <p:spPr>
          <a:xfrm>
            <a:off x="427434" y="836712"/>
            <a:ext cx="29924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solidFill>
                  <a:schemeClr val="tx2">
                    <a:lumMod val="75000"/>
                  </a:schemeClr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8.4 </a:t>
            </a:r>
            <a:r>
              <a:rPr lang="ko-KR" altLang="en-US" sz="2000" b="1" spc="-150" dirty="0">
                <a:solidFill>
                  <a:schemeClr val="tx2">
                    <a:lumMod val="75000"/>
                  </a:schemeClr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전통적 최적화 문제들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잉크 5">
                <a:extLst>
                  <a:ext uri="{FF2B5EF4-FFF2-40B4-BE49-F238E27FC236}">
                    <a16:creationId xmlns:a16="http://schemas.microsoft.com/office/drawing/2014/main" id="{E25CA539-CE2A-4A0C-A1D3-37271164071E}"/>
                  </a:ext>
                </a:extLst>
              </p14:cNvPr>
              <p14:cNvContentPartPr/>
              <p14:nvPr/>
            </p14:nvContentPartPr>
            <p14:xfrm>
              <a:off x="5746104" y="7009824"/>
              <a:ext cx="360" cy="360"/>
            </p14:xfrm>
          </p:contentPart>
        </mc:Choice>
        <mc:Fallback>
          <p:pic>
            <p:nvPicPr>
              <p:cNvPr id="6" name="잉크 5">
                <a:extLst>
                  <a:ext uri="{FF2B5EF4-FFF2-40B4-BE49-F238E27FC236}">
                    <a16:creationId xmlns:a16="http://schemas.microsoft.com/office/drawing/2014/main" id="{E25CA539-CE2A-4A0C-A1D3-37271164071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737104" y="7000824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34" name="잉크 33">
                <a:extLst>
                  <a:ext uri="{FF2B5EF4-FFF2-40B4-BE49-F238E27FC236}">
                    <a16:creationId xmlns:a16="http://schemas.microsoft.com/office/drawing/2014/main" id="{31D2B7C4-6497-4CBF-A4A1-25A142EF66E2}"/>
                  </a:ext>
                </a:extLst>
              </p14:cNvPr>
              <p14:cNvContentPartPr/>
              <p14:nvPr/>
            </p14:nvContentPartPr>
            <p14:xfrm>
              <a:off x="6779304" y="6690144"/>
              <a:ext cx="360" cy="360"/>
            </p14:xfrm>
          </p:contentPart>
        </mc:Choice>
        <mc:Fallback>
          <p:pic>
            <p:nvPicPr>
              <p:cNvPr id="34" name="잉크 33">
                <a:extLst>
                  <a:ext uri="{FF2B5EF4-FFF2-40B4-BE49-F238E27FC236}">
                    <a16:creationId xmlns:a16="http://schemas.microsoft.com/office/drawing/2014/main" id="{31D2B7C4-6497-4CBF-A4A1-25A142EF66E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770304" y="6681144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22" name="잉크 421">
                <a:extLst>
                  <a:ext uri="{FF2B5EF4-FFF2-40B4-BE49-F238E27FC236}">
                    <a16:creationId xmlns:a16="http://schemas.microsoft.com/office/drawing/2014/main" id="{1214FD0A-788B-4174-AC64-D48DAD98CDDB}"/>
                  </a:ext>
                </a:extLst>
              </p14:cNvPr>
              <p14:cNvContentPartPr/>
              <p14:nvPr/>
            </p14:nvContentPartPr>
            <p14:xfrm>
              <a:off x="8968464" y="5640024"/>
              <a:ext cx="360" cy="360"/>
            </p14:xfrm>
          </p:contentPart>
        </mc:Choice>
        <mc:Fallback>
          <p:pic>
            <p:nvPicPr>
              <p:cNvPr id="422" name="잉크 421">
                <a:extLst>
                  <a:ext uri="{FF2B5EF4-FFF2-40B4-BE49-F238E27FC236}">
                    <a16:creationId xmlns:a16="http://schemas.microsoft.com/office/drawing/2014/main" id="{1214FD0A-788B-4174-AC64-D48DAD98CDD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962344" y="5633904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468" name="잉크 467">
                <a:extLst>
                  <a:ext uri="{FF2B5EF4-FFF2-40B4-BE49-F238E27FC236}">
                    <a16:creationId xmlns:a16="http://schemas.microsoft.com/office/drawing/2014/main" id="{40F403ED-FCF2-4ED2-A83E-62497F99339F}"/>
                  </a:ext>
                </a:extLst>
              </p14:cNvPr>
              <p14:cNvContentPartPr/>
              <p14:nvPr/>
            </p14:nvContentPartPr>
            <p14:xfrm>
              <a:off x="4518144" y="2561304"/>
              <a:ext cx="41760" cy="9720"/>
            </p14:xfrm>
          </p:contentPart>
        </mc:Choice>
        <mc:Fallback>
          <p:pic>
            <p:nvPicPr>
              <p:cNvPr id="468" name="잉크 467">
                <a:extLst>
                  <a:ext uri="{FF2B5EF4-FFF2-40B4-BE49-F238E27FC236}">
                    <a16:creationId xmlns:a16="http://schemas.microsoft.com/office/drawing/2014/main" id="{40F403ED-FCF2-4ED2-A83E-62497F99339F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512024" y="2555184"/>
                <a:ext cx="54000" cy="2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35" name="잉크 634">
                <a:extLst>
                  <a:ext uri="{FF2B5EF4-FFF2-40B4-BE49-F238E27FC236}">
                    <a16:creationId xmlns:a16="http://schemas.microsoft.com/office/drawing/2014/main" id="{63E0A8A0-2383-46E7-9066-38FF39C0F629}"/>
                  </a:ext>
                </a:extLst>
              </p14:cNvPr>
              <p14:cNvContentPartPr/>
              <p14:nvPr/>
            </p14:nvContentPartPr>
            <p14:xfrm>
              <a:off x="7341264" y="7287744"/>
              <a:ext cx="360" cy="360"/>
            </p14:xfrm>
          </p:contentPart>
        </mc:Choice>
        <mc:Fallback>
          <p:pic>
            <p:nvPicPr>
              <p:cNvPr id="635" name="잉크 634">
                <a:extLst>
                  <a:ext uri="{FF2B5EF4-FFF2-40B4-BE49-F238E27FC236}">
                    <a16:creationId xmlns:a16="http://schemas.microsoft.com/office/drawing/2014/main" id="{63E0A8A0-2383-46E7-9066-38FF39C0F629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335144" y="7281624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654" name="잉크 653">
                <a:extLst>
                  <a:ext uri="{FF2B5EF4-FFF2-40B4-BE49-F238E27FC236}">
                    <a16:creationId xmlns:a16="http://schemas.microsoft.com/office/drawing/2014/main" id="{E4FA2E9B-DF6E-48D1-80E8-6FC73C22BA05}"/>
                  </a:ext>
                </a:extLst>
              </p14:cNvPr>
              <p14:cNvContentPartPr/>
              <p14:nvPr/>
            </p14:nvContentPartPr>
            <p14:xfrm>
              <a:off x="8010864" y="6968064"/>
              <a:ext cx="360" cy="360"/>
            </p14:xfrm>
          </p:contentPart>
        </mc:Choice>
        <mc:Fallback>
          <p:pic>
            <p:nvPicPr>
              <p:cNvPr id="654" name="잉크 653">
                <a:extLst>
                  <a:ext uri="{FF2B5EF4-FFF2-40B4-BE49-F238E27FC236}">
                    <a16:creationId xmlns:a16="http://schemas.microsoft.com/office/drawing/2014/main" id="{E4FA2E9B-DF6E-48D1-80E8-6FC73C22BA0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004744" y="6961944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662" name="잉크 661">
                <a:extLst>
                  <a:ext uri="{FF2B5EF4-FFF2-40B4-BE49-F238E27FC236}">
                    <a16:creationId xmlns:a16="http://schemas.microsoft.com/office/drawing/2014/main" id="{D32BFB54-E2D1-4F51-8485-AF9988B85937}"/>
                  </a:ext>
                </a:extLst>
              </p14:cNvPr>
              <p14:cNvContentPartPr/>
              <p14:nvPr/>
            </p14:nvContentPartPr>
            <p14:xfrm>
              <a:off x="8679024" y="7590504"/>
              <a:ext cx="360" cy="360"/>
            </p14:xfrm>
          </p:contentPart>
        </mc:Choice>
        <mc:Fallback>
          <p:pic>
            <p:nvPicPr>
              <p:cNvPr id="662" name="잉크 661">
                <a:extLst>
                  <a:ext uri="{FF2B5EF4-FFF2-40B4-BE49-F238E27FC236}">
                    <a16:creationId xmlns:a16="http://schemas.microsoft.com/office/drawing/2014/main" id="{D32BFB54-E2D1-4F51-8485-AF9988B8593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672904" y="7584384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663" name="잉크 662">
                <a:extLst>
                  <a:ext uri="{FF2B5EF4-FFF2-40B4-BE49-F238E27FC236}">
                    <a16:creationId xmlns:a16="http://schemas.microsoft.com/office/drawing/2014/main" id="{CCDFDB42-526E-4DF5-8130-E062EBFE1E82}"/>
                  </a:ext>
                </a:extLst>
              </p14:cNvPr>
              <p14:cNvContentPartPr/>
              <p14:nvPr/>
            </p14:nvContentPartPr>
            <p14:xfrm>
              <a:off x="8883144" y="7989744"/>
              <a:ext cx="360" cy="360"/>
            </p14:xfrm>
          </p:contentPart>
        </mc:Choice>
        <mc:Fallback>
          <p:pic>
            <p:nvPicPr>
              <p:cNvPr id="663" name="잉크 662">
                <a:extLst>
                  <a:ext uri="{FF2B5EF4-FFF2-40B4-BE49-F238E27FC236}">
                    <a16:creationId xmlns:a16="http://schemas.microsoft.com/office/drawing/2014/main" id="{CCDFDB42-526E-4DF5-8130-E062EBFE1E8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877024" y="7983624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664" name="잉크 663">
                <a:extLst>
                  <a:ext uri="{FF2B5EF4-FFF2-40B4-BE49-F238E27FC236}">
                    <a16:creationId xmlns:a16="http://schemas.microsoft.com/office/drawing/2014/main" id="{3815FF94-890D-4DFC-884B-F05E960E0144}"/>
                  </a:ext>
                </a:extLst>
              </p14:cNvPr>
              <p14:cNvContentPartPr/>
              <p14:nvPr/>
            </p14:nvContentPartPr>
            <p14:xfrm>
              <a:off x="8101944" y="7360320"/>
              <a:ext cx="360" cy="360"/>
            </p14:xfrm>
          </p:contentPart>
        </mc:Choice>
        <mc:Fallback>
          <p:pic>
            <p:nvPicPr>
              <p:cNvPr id="664" name="잉크 663">
                <a:extLst>
                  <a:ext uri="{FF2B5EF4-FFF2-40B4-BE49-F238E27FC236}">
                    <a16:creationId xmlns:a16="http://schemas.microsoft.com/office/drawing/2014/main" id="{3815FF94-890D-4DFC-884B-F05E960E014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095824" y="7354200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672" name="잉크 671">
                <a:extLst>
                  <a:ext uri="{FF2B5EF4-FFF2-40B4-BE49-F238E27FC236}">
                    <a16:creationId xmlns:a16="http://schemas.microsoft.com/office/drawing/2014/main" id="{0C47FE67-0545-4ADD-B045-D4B7AC473C84}"/>
                  </a:ext>
                </a:extLst>
              </p14:cNvPr>
              <p14:cNvContentPartPr/>
              <p14:nvPr/>
            </p14:nvContentPartPr>
            <p14:xfrm>
              <a:off x="7965504" y="7912920"/>
              <a:ext cx="360" cy="360"/>
            </p14:xfrm>
          </p:contentPart>
        </mc:Choice>
        <mc:Fallback>
          <p:pic>
            <p:nvPicPr>
              <p:cNvPr id="672" name="잉크 671">
                <a:extLst>
                  <a:ext uri="{FF2B5EF4-FFF2-40B4-BE49-F238E27FC236}">
                    <a16:creationId xmlns:a16="http://schemas.microsoft.com/office/drawing/2014/main" id="{0C47FE67-0545-4ADD-B045-D4B7AC473C84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959384" y="7906800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685" name="잉크 684">
                <a:extLst>
                  <a:ext uri="{FF2B5EF4-FFF2-40B4-BE49-F238E27FC236}">
                    <a16:creationId xmlns:a16="http://schemas.microsoft.com/office/drawing/2014/main" id="{860FB761-123B-455A-9A1B-E17815C95B45}"/>
                  </a:ext>
                </a:extLst>
              </p14:cNvPr>
              <p14:cNvContentPartPr/>
              <p14:nvPr/>
            </p14:nvContentPartPr>
            <p14:xfrm>
              <a:off x="7350624" y="4265400"/>
              <a:ext cx="360" cy="360"/>
            </p14:xfrm>
          </p:contentPart>
        </mc:Choice>
        <mc:Fallback>
          <p:pic>
            <p:nvPicPr>
              <p:cNvPr id="685" name="잉크 684">
                <a:extLst>
                  <a:ext uri="{FF2B5EF4-FFF2-40B4-BE49-F238E27FC236}">
                    <a16:creationId xmlns:a16="http://schemas.microsoft.com/office/drawing/2014/main" id="{860FB761-123B-455A-9A1B-E17815C95B45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341624" y="4256400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8" name="잉크 7">
                <a:extLst>
                  <a:ext uri="{FF2B5EF4-FFF2-40B4-BE49-F238E27FC236}">
                    <a16:creationId xmlns:a16="http://schemas.microsoft.com/office/drawing/2014/main" id="{66EDF17E-B6D1-4A66-BAD4-36ABEAA9205C}"/>
                  </a:ext>
                </a:extLst>
              </p14:cNvPr>
              <p14:cNvContentPartPr/>
              <p14:nvPr/>
            </p14:nvContentPartPr>
            <p14:xfrm>
              <a:off x="4323422" y="2412182"/>
              <a:ext cx="360" cy="360"/>
            </p14:xfrm>
          </p:contentPart>
        </mc:Choice>
        <mc:Fallback>
          <p:pic>
            <p:nvPicPr>
              <p:cNvPr id="8" name="잉크 7">
                <a:extLst>
                  <a:ext uri="{FF2B5EF4-FFF2-40B4-BE49-F238E27FC236}">
                    <a16:creationId xmlns:a16="http://schemas.microsoft.com/office/drawing/2014/main" id="{66EDF17E-B6D1-4A66-BAD4-36ABEAA9205C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314422" y="2403182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24" name="잉크 23">
                <a:extLst>
                  <a:ext uri="{FF2B5EF4-FFF2-40B4-BE49-F238E27FC236}">
                    <a16:creationId xmlns:a16="http://schemas.microsoft.com/office/drawing/2014/main" id="{8CCAF60B-0FAC-4201-844C-CD7EB3358C93}"/>
                  </a:ext>
                </a:extLst>
              </p14:cNvPr>
              <p14:cNvContentPartPr/>
              <p14:nvPr/>
            </p14:nvContentPartPr>
            <p14:xfrm>
              <a:off x="6801662" y="2470142"/>
              <a:ext cx="360" cy="360"/>
            </p14:xfrm>
          </p:contentPart>
        </mc:Choice>
        <mc:Fallback>
          <p:pic>
            <p:nvPicPr>
              <p:cNvPr id="24" name="잉크 23">
                <a:extLst>
                  <a:ext uri="{FF2B5EF4-FFF2-40B4-BE49-F238E27FC236}">
                    <a16:creationId xmlns:a16="http://schemas.microsoft.com/office/drawing/2014/main" id="{8CCAF60B-0FAC-4201-844C-CD7EB3358C93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792662" y="2461142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15" name="TextBox 14">
            <a:extLst>
              <a:ext uri="{FF2B5EF4-FFF2-40B4-BE49-F238E27FC236}">
                <a16:creationId xmlns:a16="http://schemas.microsoft.com/office/drawing/2014/main" id="{A451CF00-73E1-4A1A-A746-0991A07E34BA}"/>
              </a:ext>
            </a:extLst>
          </p:cNvPr>
          <p:cNvSpPr txBox="1"/>
          <p:nvPr/>
        </p:nvSpPr>
        <p:spPr>
          <a:xfrm>
            <a:off x="351977" y="1377430"/>
            <a:ext cx="85311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최적 부분 구조</a:t>
            </a:r>
            <a:endParaRPr lang="en-US" altLang="ko-KR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  <a:p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각 부분문제를 최적으로 풀기만 하면 전체 문제의 최적해도 알아 낼 수 있는 구조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.</a:t>
            </a:r>
          </a:p>
        </p:txBody>
      </p:sp>
      <p:grpSp>
        <p:nvGrpSpPr>
          <p:cNvPr id="460" name="그룹 459">
            <a:extLst>
              <a:ext uri="{FF2B5EF4-FFF2-40B4-BE49-F238E27FC236}">
                <a16:creationId xmlns:a16="http://schemas.microsoft.com/office/drawing/2014/main" id="{35AC4589-F26C-4F1F-88CE-31DBC5A5E40F}"/>
              </a:ext>
            </a:extLst>
          </p:cNvPr>
          <p:cNvGrpSpPr/>
          <p:nvPr/>
        </p:nvGrpSpPr>
        <p:grpSpPr>
          <a:xfrm>
            <a:off x="538281" y="2775233"/>
            <a:ext cx="2635200" cy="365760"/>
            <a:chOff x="538281" y="2775233"/>
            <a:chExt cx="2635200" cy="3657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23">
              <p14:nvContentPartPr>
                <p14:cNvPr id="36" name="잉크 35">
                  <a:extLst>
                    <a:ext uri="{FF2B5EF4-FFF2-40B4-BE49-F238E27FC236}">
                      <a16:creationId xmlns:a16="http://schemas.microsoft.com/office/drawing/2014/main" id="{1B2806F4-829F-4973-8523-084A41584D42}"/>
                    </a:ext>
                  </a:extLst>
                </p14:cNvPr>
                <p14:cNvContentPartPr/>
                <p14:nvPr/>
              </p14:nvContentPartPr>
              <p14:xfrm>
                <a:off x="538281" y="2860913"/>
                <a:ext cx="105480" cy="206640"/>
              </p14:xfrm>
            </p:contentPart>
          </mc:Choice>
          <mc:Fallback>
            <p:pic>
              <p:nvPicPr>
                <p:cNvPr id="36" name="잉크 35">
                  <a:extLst>
                    <a:ext uri="{FF2B5EF4-FFF2-40B4-BE49-F238E27FC236}">
                      <a16:creationId xmlns:a16="http://schemas.microsoft.com/office/drawing/2014/main" id="{1B2806F4-829F-4973-8523-084A41584D42}"/>
                    </a:ext>
                  </a:extLst>
                </p:cNvPr>
                <p:cNvPicPr/>
                <p:nvPr/>
              </p:nvPicPr>
              <p:blipFill>
                <a:blip r:embed="rId24"/>
                <a:stretch>
                  <a:fillRect/>
                </a:stretch>
              </p:blipFill>
              <p:spPr>
                <a:xfrm>
                  <a:off x="529281" y="2851913"/>
                  <a:ext cx="123120" cy="224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5">
              <p14:nvContentPartPr>
                <p14:cNvPr id="37" name="잉크 36">
                  <a:extLst>
                    <a:ext uri="{FF2B5EF4-FFF2-40B4-BE49-F238E27FC236}">
                      <a16:creationId xmlns:a16="http://schemas.microsoft.com/office/drawing/2014/main" id="{B6F4756B-F231-43F4-BACF-3DAD9D503EB6}"/>
                    </a:ext>
                  </a:extLst>
                </p14:cNvPr>
                <p14:cNvContentPartPr/>
                <p14:nvPr/>
              </p14:nvContentPartPr>
              <p14:xfrm>
                <a:off x="597681" y="2956673"/>
                <a:ext cx="40320" cy="92880"/>
              </p14:xfrm>
            </p:contentPart>
          </mc:Choice>
          <mc:Fallback>
            <p:pic>
              <p:nvPicPr>
                <p:cNvPr id="37" name="잉크 36">
                  <a:extLst>
                    <a:ext uri="{FF2B5EF4-FFF2-40B4-BE49-F238E27FC236}">
                      <a16:creationId xmlns:a16="http://schemas.microsoft.com/office/drawing/2014/main" id="{B6F4756B-F231-43F4-BACF-3DAD9D503EB6}"/>
                    </a:ext>
                  </a:extLst>
                </p:cNvPr>
                <p:cNvPicPr/>
                <p:nvPr/>
              </p:nvPicPr>
              <p:blipFill>
                <a:blip r:embed="rId26"/>
                <a:stretch>
                  <a:fillRect/>
                </a:stretch>
              </p:blipFill>
              <p:spPr>
                <a:xfrm>
                  <a:off x="588681" y="2947673"/>
                  <a:ext cx="57960" cy="110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7">
              <p14:nvContentPartPr>
                <p14:cNvPr id="38" name="잉크 37">
                  <a:extLst>
                    <a:ext uri="{FF2B5EF4-FFF2-40B4-BE49-F238E27FC236}">
                      <a16:creationId xmlns:a16="http://schemas.microsoft.com/office/drawing/2014/main" id="{49B124C9-8D1C-4AC6-A6BA-DF82592CBB31}"/>
                    </a:ext>
                  </a:extLst>
                </p14:cNvPr>
                <p14:cNvContentPartPr/>
                <p14:nvPr/>
              </p14:nvContentPartPr>
              <p14:xfrm>
                <a:off x="624681" y="2973953"/>
                <a:ext cx="82440" cy="36360"/>
              </p14:xfrm>
            </p:contentPart>
          </mc:Choice>
          <mc:Fallback>
            <p:pic>
              <p:nvPicPr>
                <p:cNvPr id="38" name="잉크 37">
                  <a:extLst>
                    <a:ext uri="{FF2B5EF4-FFF2-40B4-BE49-F238E27FC236}">
                      <a16:creationId xmlns:a16="http://schemas.microsoft.com/office/drawing/2014/main" id="{49B124C9-8D1C-4AC6-A6BA-DF82592CBB31}"/>
                    </a:ext>
                  </a:extLst>
                </p:cNvPr>
                <p:cNvPicPr/>
                <p:nvPr/>
              </p:nvPicPr>
              <p:blipFill>
                <a:blip r:embed="rId28"/>
                <a:stretch>
                  <a:fillRect/>
                </a:stretch>
              </p:blipFill>
              <p:spPr>
                <a:xfrm>
                  <a:off x="615681" y="2964953"/>
                  <a:ext cx="100080" cy="54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9">
              <p14:nvContentPartPr>
                <p14:cNvPr id="39" name="잉크 38">
                  <a:extLst>
                    <a:ext uri="{FF2B5EF4-FFF2-40B4-BE49-F238E27FC236}">
                      <a16:creationId xmlns:a16="http://schemas.microsoft.com/office/drawing/2014/main" id="{E7A67743-1C72-4170-995D-954A62A3B775}"/>
                    </a:ext>
                  </a:extLst>
                </p14:cNvPr>
                <p14:cNvContentPartPr/>
                <p14:nvPr/>
              </p14:nvContentPartPr>
              <p14:xfrm>
                <a:off x="697761" y="2775233"/>
                <a:ext cx="33120" cy="334440"/>
              </p14:xfrm>
            </p:contentPart>
          </mc:Choice>
          <mc:Fallback>
            <p:pic>
              <p:nvPicPr>
                <p:cNvPr id="39" name="잉크 38">
                  <a:extLst>
                    <a:ext uri="{FF2B5EF4-FFF2-40B4-BE49-F238E27FC236}">
                      <a16:creationId xmlns:a16="http://schemas.microsoft.com/office/drawing/2014/main" id="{E7A67743-1C72-4170-995D-954A62A3B775}"/>
                    </a:ext>
                  </a:extLst>
                </p:cNvPr>
                <p:cNvPicPr/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688761" y="2766233"/>
                  <a:ext cx="50760" cy="352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1">
              <p14:nvContentPartPr>
                <p14:cNvPr id="40" name="잉크 39">
                  <a:extLst>
                    <a:ext uri="{FF2B5EF4-FFF2-40B4-BE49-F238E27FC236}">
                      <a16:creationId xmlns:a16="http://schemas.microsoft.com/office/drawing/2014/main" id="{9853CB45-88C1-4CF2-88B1-0C39143D720F}"/>
                    </a:ext>
                  </a:extLst>
                </p14:cNvPr>
                <p14:cNvContentPartPr/>
                <p14:nvPr/>
              </p14:nvContentPartPr>
              <p14:xfrm>
                <a:off x="760401" y="2842193"/>
                <a:ext cx="101880" cy="119520"/>
              </p14:xfrm>
            </p:contentPart>
          </mc:Choice>
          <mc:Fallback>
            <p:pic>
              <p:nvPicPr>
                <p:cNvPr id="40" name="잉크 39">
                  <a:extLst>
                    <a:ext uri="{FF2B5EF4-FFF2-40B4-BE49-F238E27FC236}">
                      <a16:creationId xmlns:a16="http://schemas.microsoft.com/office/drawing/2014/main" id="{9853CB45-88C1-4CF2-88B1-0C39143D720F}"/>
                    </a:ext>
                  </a:extLst>
                </p:cNvPr>
                <p:cNvPicPr/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751401" y="2833193"/>
                  <a:ext cx="119520" cy="137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3">
              <p14:nvContentPartPr>
                <p14:cNvPr id="41" name="잉크 40">
                  <a:extLst>
                    <a:ext uri="{FF2B5EF4-FFF2-40B4-BE49-F238E27FC236}">
                      <a16:creationId xmlns:a16="http://schemas.microsoft.com/office/drawing/2014/main" id="{C34C090C-179F-409E-B260-B8A6FED9AE83}"/>
                    </a:ext>
                  </a:extLst>
                </p14:cNvPr>
                <p14:cNvContentPartPr/>
                <p14:nvPr/>
              </p14:nvContentPartPr>
              <p14:xfrm>
                <a:off x="748881" y="2934353"/>
                <a:ext cx="137160" cy="35280"/>
              </p14:xfrm>
            </p:contentPart>
          </mc:Choice>
          <mc:Fallback>
            <p:pic>
              <p:nvPicPr>
                <p:cNvPr id="41" name="잉크 40">
                  <a:extLst>
                    <a:ext uri="{FF2B5EF4-FFF2-40B4-BE49-F238E27FC236}">
                      <a16:creationId xmlns:a16="http://schemas.microsoft.com/office/drawing/2014/main" id="{C34C090C-179F-409E-B260-B8A6FED9AE83}"/>
                    </a:ext>
                  </a:extLst>
                </p:cNvPr>
                <p:cNvPicPr/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739881" y="2925353"/>
                  <a:ext cx="154800" cy="52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5">
              <p14:nvContentPartPr>
                <p14:cNvPr id="42" name="잉크 41">
                  <a:extLst>
                    <a:ext uri="{FF2B5EF4-FFF2-40B4-BE49-F238E27FC236}">
                      <a16:creationId xmlns:a16="http://schemas.microsoft.com/office/drawing/2014/main" id="{7E61ACCE-6B79-491F-8E08-74B3AE6AF2EB}"/>
                    </a:ext>
                  </a:extLst>
                </p14:cNvPr>
                <p14:cNvContentPartPr/>
                <p14:nvPr/>
              </p14:nvContentPartPr>
              <p14:xfrm>
                <a:off x="817281" y="2965673"/>
                <a:ext cx="46800" cy="95040"/>
              </p14:xfrm>
            </p:contentPart>
          </mc:Choice>
          <mc:Fallback>
            <p:pic>
              <p:nvPicPr>
                <p:cNvPr id="42" name="잉크 41">
                  <a:extLst>
                    <a:ext uri="{FF2B5EF4-FFF2-40B4-BE49-F238E27FC236}">
                      <a16:creationId xmlns:a16="http://schemas.microsoft.com/office/drawing/2014/main" id="{7E61ACCE-6B79-491F-8E08-74B3AE6AF2EB}"/>
                    </a:ext>
                  </a:extLst>
                </p:cNvPr>
                <p:cNvPicPr/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808281" y="2956639"/>
                  <a:ext cx="64440" cy="11274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7">
              <p14:nvContentPartPr>
                <p14:cNvPr id="43" name="잉크 42">
                  <a:extLst>
                    <a:ext uri="{FF2B5EF4-FFF2-40B4-BE49-F238E27FC236}">
                      <a16:creationId xmlns:a16="http://schemas.microsoft.com/office/drawing/2014/main" id="{7CBBF700-9E30-43E8-A37E-C7D3B87DC609}"/>
                    </a:ext>
                  </a:extLst>
                </p14:cNvPr>
                <p14:cNvContentPartPr/>
                <p14:nvPr/>
              </p14:nvContentPartPr>
              <p14:xfrm>
                <a:off x="798561" y="3027953"/>
                <a:ext cx="127440" cy="113040"/>
              </p14:xfrm>
            </p:contentPart>
          </mc:Choice>
          <mc:Fallback>
            <p:pic>
              <p:nvPicPr>
                <p:cNvPr id="43" name="잉크 42">
                  <a:extLst>
                    <a:ext uri="{FF2B5EF4-FFF2-40B4-BE49-F238E27FC236}">
                      <a16:creationId xmlns:a16="http://schemas.microsoft.com/office/drawing/2014/main" id="{7CBBF700-9E30-43E8-A37E-C7D3B87DC609}"/>
                    </a:ext>
                  </a:extLst>
                </p:cNvPr>
                <p:cNvPicPr/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789561" y="3018953"/>
                  <a:ext cx="145080" cy="130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9">
              <p14:nvContentPartPr>
                <p14:cNvPr id="44" name="잉크 43">
                  <a:extLst>
                    <a:ext uri="{FF2B5EF4-FFF2-40B4-BE49-F238E27FC236}">
                      <a16:creationId xmlns:a16="http://schemas.microsoft.com/office/drawing/2014/main" id="{F17D5CFE-44A0-4415-9C38-7F695B4B602D}"/>
                    </a:ext>
                  </a:extLst>
                </p14:cNvPr>
                <p14:cNvContentPartPr/>
                <p14:nvPr/>
              </p14:nvContentPartPr>
              <p14:xfrm>
                <a:off x="985761" y="2867033"/>
                <a:ext cx="15480" cy="196920"/>
              </p14:xfrm>
            </p:contentPart>
          </mc:Choice>
          <mc:Fallback>
            <p:pic>
              <p:nvPicPr>
                <p:cNvPr id="44" name="잉크 43">
                  <a:extLst>
                    <a:ext uri="{FF2B5EF4-FFF2-40B4-BE49-F238E27FC236}">
                      <a16:creationId xmlns:a16="http://schemas.microsoft.com/office/drawing/2014/main" id="{F17D5CFE-44A0-4415-9C38-7F695B4B602D}"/>
                    </a:ext>
                  </a:extLst>
                </p:cNvPr>
                <p:cNvPicPr/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976761" y="2858033"/>
                  <a:ext cx="33120" cy="214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1">
              <p14:nvContentPartPr>
                <p14:cNvPr id="46" name="잉크 45">
                  <a:extLst>
                    <a:ext uri="{FF2B5EF4-FFF2-40B4-BE49-F238E27FC236}">
                      <a16:creationId xmlns:a16="http://schemas.microsoft.com/office/drawing/2014/main" id="{4CBFFBD0-BA71-40FE-AB26-4BE9C07676DF}"/>
                    </a:ext>
                  </a:extLst>
                </p14:cNvPr>
                <p14:cNvContentPartPr/>
                <p14:nvPr/>
              </p14:nvContentPartPr>
              <p14:xfrm>
                <a:off x="999081" y="2933273"/>
                <a:ext cx="2137680" cy="69480"/>
              </p14:xfrm>
            </p:contentPart>
          </mc:Choice>
          <mc:Fallback>
            <p:pic>
              <p:nvPicPr>
                <p:cNvPr id="46" name="잉크 45">
                  <a:extLst>
                    <a:ext uri="{FF2B5EF4-FFF2-40B4-BE49-F238E27FC236}">
                      <a16:creationId xmlns:a16="http://schemas.microsoft.com/office/drawing/2014/main" id="{4CBFFBD0-BA71-40FE-AB26-4BE9C07676DF}"/>
                    </a:ext>
                  </a:extLst>
                </p:cNvPr>
                <p:cNvPicPr/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990081" y="2924273"/>
                  <a:ext cx="2155320" cy="87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3">
              <p14:nvContentPartPr>
                <p14:cNvPr id="47" name="잉크 46">
                  <a:extLst>
                    <a:ext uri="{FF2B5EF4-FFF2-40B4-BE49-F238E27FC236}">
                      <a16:creationId xmlns:a16="http://schemas.microsoft.com/office/drawing/2014/main" id="{8DB6D864-B768-4A7E-A8D1-C7E1BB132883}"/>
                    </a:ext>
                  </a:extLst>
                </p14:cNvPr>
                <p14:cNvContentPartPr/>
                <p14:nvPr/>
              </p14:nvContentPartPr>
              <p14:xfrm>
                <a:off x="3148641" y="2879633"/>
                <a:ext cx="24840" cy="136800"/>
              </p14:xfrm>
            </p:contentPart>
          </mc:Choice>
          <mc:Fallback>
            <p:pic>
              <p:nvPicPr>
                <p:cNvPr id="47" name="잉크 46">
                  <a:extLst>
                    <a:ext uri="{FF2B5EF4-FFF2-40B4-BE49-F238E27FC236}">
                      <a16:creationId xmlns:a16="http://schemas.microsoft.com/office/drawing/2014/main" id="{8DB6D864-B768-4A7E-A8D1-C7E1BB132883}"/>
                    </a:ext>
                  </a:extLst>
                </p:cNvPr>
                <p:cNvPicPr/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3139641" y="2870633"/>
                  <a:ext cx="42480" cy="15444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459" name="그룹 458">
            <a:extLst>
              <a:ext uri="{FF2B5EF4-FFF2-40B4-BE49-F238E27FC236}">
                <a16:creationId xmlns:a16="http://schemas.microsoft.com/office/drawing/2014/main" id="{8058B1BC-BE82-4AB3-B00D-EEAEB33F49BC}"/>
              </a:ext>
            </a:extLst>
          </p:cNvPr>
          <p:cNvGrpSpPr/>
          <p:nvPr/>
        </p:nvGrpSpPr>
        <p:grpSpPr>
          <a:xfrm>
            <a:off x="3420081" y="2754353"/>
            <a:ext cx="429120" cy="243360"/>
            <a:chOff x="3420081" y="2754353"/>
            <a:chExt cx="429120" cy="2433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45">
              <p14:nvContentPartPr>
                <p14:cNvPr id="48" name="잉크 47">
                  <a:extLst>
                    <a:ext uri="{FF2B5EF4-FFF2-40B4-BE49-F238E27FC236}">
                      <a16:creationId xmlns:a16="http://schemas.microsoft.com/office/drawing/2014/main" id="{526E09D7-BCDF-48FE-BB06-69B3DD906D9B}"/>
                    </a:ext>
                  </a:extLst>
                </p14:cNvPr>
                <p14:cNvContentPartPr/>
                <p14:nvPr/>
              </p14:nvContentPartPr>
              <p14:xfrm>
                <a:off x="3420081" y="2754353"/>
                <a:ext cx="146520" cy="120240"/>
              </p14:xfrm>
            </p:contentPart>
          </mc:Choice>
          <mc:Fallback>
            <p:pic>
              <p:nvPicPr>
                <p:cNvPr id="48" name="잉크 47">
                  <a:extLst>
                    <a:ext uri="{FF2B5EF4-FFF2-40B4-BE49-F238E27FC236}">
                      <a16:creationId xmlns:a16="http://schemas.microsoft.com/office/drawing/2014/main" id="{526E09D7-BCDF-48FE-BB06-69B3DD906D9B}"/>
                    </a:ext>
                  </a:extLst>
                </p:cNvPr>
                <p:cNvPicPr/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3411081" y="2745353"/>
                  <a:ext cx="164160" cy="137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7">
              <p14:nvContentPartPr>
                <p14:cNvPr id="49" name="잉크 48">
                  <a:extLst>
                    <a:ext uri="{FF2B5EF4-FFF2-40B4-BE49-F238E27FC236}">
                      <a16:creationId xmlns:a16="http://schemas.microsoft.com/office/drawing/2014/main" id="{BADD6171-F3C5-4AD9-8673-965C684E34DF}"/>
                    </a:ext>
                  </a:extLst>
                </p14:cNvPr>
                <p14:cNvContentPartPr/>
                <p14:nvPr/>
              </p14:nvContentPartPr>
              <p14:xfrm>
                <a:off x="3432681" y="2795033"/>
                <a:ext cx="123840" cy="38880"/>
              </p14:xfrm>
            </p:contentPart>
          </mc:Choice>
          <mc:Fallback>
            <p:pic>
              <p:nvPicPr>
                <p:cNvPr id="49" name="잉크 48">
                  <a:extLst>
                    <a:ext uri="{FF2B5EF4-FFF2-40B4-BE49-F238E27FC236}">
                      <a16:creationId xmlns:a16="http://schemas.microsoft.com/office/drawing/2014/main" id="{BADD6171-F3C5-4AD9-8673-965C684E34DF}"/>
                    </a:ext>
                  </a:extLst>
                </p:cNvPr>
                <p:cNvPicPr/>
                <p:nvPr/>
              </p:nvPicPr>
              <p:blipFill>
                <a:blip r:embed="rId48"/>
                <a:stretch>
                  <a:fillRect/>
                </a:stretch>
              </p:blipFill>
              <p:spPr>
                <a:xfrm>
                  <a:off x="3423681" y="2786033"/>
                  <a:ext cx="141480" cy="56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9">
              <p14:nvContentPartPr>
                <p14:cNvPr id="50" name="잉크 49">
                  <a:extLst>
                    <a:ext uri="{FF2B5EF4-FFF2-40B4-BE49-F238E27FC236}">
                      <a16:creationId xmlns:a16="http://schemas.microsoft.com/office/drawing/2014/main" id="{7E17D749-9B76-49DC-B7E9-62DD50427821}"/>
                    </a:ext>
                  </a:extLst>
                </p14:cNvPr>
                <p14:cNvContentPartPr/>
                <p14:nvPr/>
              </p14:nvContentPartPr>
              <p14:xfrm>
                <a:off x="3442761" y="2886473"/>
                <a:ext cx="90720" cy="111240"/>
              </p14:xfrm>
            </p:contentPart>
          </mc:Choice>
          <mc:Fallback>
            <p:pic>
              <p:nvPicPr>
                <p:cNvPr id="50" name="잉크 49">
                  <a:extLst>
                    <a:ext uri="{FF2B5EF4-FFF2-40B4-BE49-F238E27FC236}">
                      <a16:creationId xmlns:a16="http://schemas.microsoft.com/office/drawing/2014/main" id="{7E17D749-9B76-49DC-B7E9-62DD50427821}"/>
                    </a:ext>
                  </a:extLst>
                </p:cNvPr>
                <p:cNvPicPr/>
                <p:nvPr/>
              </p:nvPicPr>
              <p:blipFill>
                <a:blip r:embed="rId50"/>
                <a:stretch>
                  <a:fillRect/>
                </a:stretch>
              </p:blipFill>
              <p:spPr>
                <a:xfrm>
                  <a:off x="3433761" y="2877473"/>
                  <a:ext cx="108360" cy="128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1">
              <p14:nvContentPartPr>
                <p14:cNvPr id="51" name="잉크 50">
                  <a:extLst>
                    <a:ext uri="{FF2B5EF4-FFF2-40B4-BE49-F238E27FC236}">
                      <a16:creationId xmlns:a16="http://schemas.microsoft.com/office/drawing/2014/main" id="{2A6CD98E-83EB-4D44-8334-E8F147F1379C}"/>
                    </a:ext>
                  </a:extLst>
                </p14:cNvPr>
                <p14:cNvContentPartPr/>
                <p14:nvPr/>
              </p14:nvContentPartPr>
              <p14:xfrm>
                <a:off x="3591441" y="2782793"/>
                <a:ext cx="108360" cy="109080"/>
              </p14:xfrm>
            </p:contentPart>
          </mc:Choice>
          <mc:Fallback>
            <p:pic>
              <p:nvPicPr>
                <p:cNvPr id="51" name="잉크 50">
                  <a:extLst>
                    <a:ext uri="{FF2B5EF4-FFF2-40B4-BE49-F238E27FC236}">
                      <a16:creationId xmlns:a16="http://schemas.microsoft.com/office/drawing/2014/main" id="{2A6CD98E-83EB-4D44-8334-E8F147F1379C}"/>
                    </a:ext>
                  </a:extLst>
                </p:cNvPr>
                <p:cNvPicPr/>
                <p:nvPr/>
              </p:nvPicPr>
              <p:blipFill>
                <a:blip r:embed="rId52"/>
                <a:stretch>
                  <a:fillRect/>
                </a:stretch>
              </p:blipFill>
              <p:spPr>
                <a:xfrm>
                  <a:off x="3582441" y="2773793"/>
                  <a:ext cx="126000" cy="126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3">
              <p14:nvContentPartPr>
                <p14:cNvPr id="52" name="잉크 51">
                  <a:extLst>
                    <a:ext uri="{FF2B5EF4-FFF2-40B4-BE49-F238E27FC236}">
                      <a16:creationId xmlns:a16="http://schemas.microsoft.com/office/drawing/2014/main" id="{903DE899-019D-4FA7-941F-3C570BE88BBB}"/>
                    </a:ext>
                  </a:extLst>
                </p14:cNvPr>
                <p14:cNvContentPartPr/>
                <p14:nvPr/>
              </p14:nvContentPartPr>
              <p14:xfrm>
                <a:off x="3631041" y="2847593"/>
                <a:ext cx="71640" cy="38880"/>
              </p14:xfrm>
            </p:contentPart>
          </mc:Choice>
          <mc:Fallback>
            <p:pic>
              <p:nvPicPr>
                <p:cNvPr id="52" name="잉크 51">
                  <a:extLst>
                    <a:ext uri="{FF2B5EF4-FFF2-40B4-BE49-F238E27FC236}">
                      <a16:creationId xmlns:a16="http://schemas.microsoft.com/office/drawing/2014/main" id="{903DE899-019D-4FA7-941F-3C570BE88BBB}"/>
                    </a:ext>
                  </a:extLst>
                </p:cNvPr>
                <p:cNvPicPr/>
                <p:nvPr/>
              </p:nvPicPr>
              <p:blipFill>
                <a:blip r:embed="rId54"/>
                <a:stretch>
                  <a:fillRect/>
                </a:stretch>
              </p:blipFill>
              <p:spPr>
                <a:xfrm>
                  <a:off x="3622041" y="2838593"/>
                  <a:ext cx="89280" cy="56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5">
              <p14:nvContentPartPr>
                <p14:cNvPr id="53" name="잉크 52">
                  <a:extLst>
                    <a:ext uri="{FF2B5EF4-FFF2-40B4-BE49-F238E27FC236}">
                      <a16:creationId xmlns:a16="http://schemas.microsoft.com/office/drawing/2014/main" id="{805D8848-5017-4FF8-821A-4A61265CFA5E}"/>
                    </a:ext>
                  </a:extLst>
                </p14:cNvPr>
                <p14:cNvContentPartPr/>
                <p14:nvPr/>
              </p14:nvContentPartPr>
              <p14:xfrm>
                <a:off x="3734001" y="2815913"/>
                <a:ext cx="115200" cy="70200"/>
              </p14:xfrm>
            </p:contentPart>
          </mc:Choice>
          <mc:Fallback>
            <p:pic>
              <p:nvPicPr>
                <p:cNvPr id="53" name="잉크 52">
                  <a:extLst>
                    <a:ext uri="{FF2B5EF4-FFF2-40B4-BE49-F238E27FC236}">
                      <a16:creationId xmlns:a16="http://schemas.microsoft.com/office/drawing/2014/main" id="{805D8848-5017-4FF8-821A-4A61265CFA5E}"/>
                    </a:ext>
                  </a:extLst>
                </p:cNvPr>
                <p:cNvPicPr/>
                <p:nvPr/>
              </p:nvPicPr>
              <p:blipFill>
                <a:blip r:embed="rId56"/>
                <a:stretch>
                  <a:fillRect/>
                </a:stretch>
              </p:blipFill>
              <p:spPr>
                <a:xfrm>
                  <a:off x="3725001" y="2806913"/>
                  <a:ext cx="132840" cy="87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7">
              <p14:nvContentPartPr>
                <p14:cNvPr id="54" name="잉크 53">
                  <a:extLst>
                    <a:ext uri="{FF2B5EF4-FFF2-40B4-BE49-F238E27FC236}">
                      <a16:creationId xmlns:a16="http://schemas.microsoft.com/office/drawing/2014/main" id="{7864C4BF-5F51-4F91-8D43-46D53547320A}"/>
                    </a:ext>
                  </a:extLst>
                </p14:cNvPr>
                <p14:cNvContentPartPr/>
                <p14:nvPr/>
              </p14:nvContentPartPr>
              <p14:xfrm>
                <a:off x="3739401" y="2940833"/>
                <a:ext cx="106200" cy="32400"/>
              </p14:xfrm>
            </p:contentPart>
          </mc:Choice>
          <mc:Fallback>
            <p:pic>
              <p:nvPicPr>
                <p:cNvPr id="54" name="잉크 53">
                  <a:extLst>
                    <a:ext uri="{FF2B5EF4-FFF2-40B4-BE49-F238E27FC236}">
                      <a16:creationId xmlns:a16="http://schemas.microsoft.com/office/drawing/2014/main" id="{7864C4BF-5F51-4F91-8D43-46D53547320A}"/>
                    </a:ext>
                  </a:extLst>
                </p:cNvPr>
                <p:cNvPicPr/>
                <p:nvPr/>
              </p:nvPicPr>
              <p:blipFill>
                <a:blip r:embed="rId58"/>
                <a:stretch>
                  <a:fillRect/>
                </a:stretch>
              </p:blipFill>
              <p:spPr>
                <a:xfrm>
                  <a:off x="3730401" y="2931833"/>
                  <a:ext cx="123840" cy="5004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457" name="그룹 456">
            <a:extLst>
              <a:ext uri="{FF2B5EF4-FFF2-40B4-BE49-F238E27FC236}">
                <a16:creationId xmlns:a16="http://schemas.microsoft.com/office/drawing/2014/main" id="{AB6A8CBA-6BF4-4A7A-8FA8-7CCD54052ED8}"/>
              </a:ext>
            </a:extLst>
          </p:cNvPr>
          <p:cNvGrpSpPr/>
          <p:nvPr/>
        </p:nvGrpSpPr>
        <p:grpSpPr>
          <a:xfrm>
            <a:off x="2333601" y="3216953"/>
            <a:ext cx="282960" cy="341640"/>
            <a:chOff x="2333601" y="3216953"/>
            <a:chExt cx="282960" cy="34164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59">
              <p14:nvContentPartPr>
                <p14:cNvPr id="57" name="잉크 56">
                  <a:extLst>
                    <a:ext uri="{FF2B5EF4-FFF2-40B4-BE49-F238E27FC236}">
                      <a16:creationId xmlns:a16="http://schemas.microsoft.com/office/drawing/2014/main" id="{5B2653D9-1EE6-4C51-AAEF-9D58F6B87D3B}"/>
                    </a:ext>
                  </a:extLst>
                </p14:cNvPr>
                <p14:cNvContentPartPr/>
                <p14:nvPr/>
              </p14:nvContentPartPr>
              <p14:xfrm>
                <a:off x="2333601" y="3216953"/>
                <a:ext cx="208080" cy="317520"/>
              </p14:xfrm>
            </p:contentPart>
          </mc:Choice>
          <mc:Fallback>
            <p:pic>
              <p:nvPicPr>
                <p:cNvPr id="57" name="잉크 56">
                  <a:extLst>
                    <a:ext uri="{FF2B5EF4-FFF2-40B4-BE49-F238E27FC236}">
                      <a16:creationId xmlns:a16="http://schemas.microsoft.com/office/drawing/2014/main" id="{5B2653D9-1EE6-4C51-AAEF-9D58F6B87D3B}"/>
                    </a:ext>
                  </a:extLst>
                </p:cNvPr>
                <p:cNvPicPr/>
                <p:nvPr/>
              </p:nvPicPr>
              <p:blipFill>
                <a:blip r:embed="rId60"/>
                <a:stretch>
                  <a:fillRect/>
                </a:stretch>
              </p:blipFill>
              <p:spPr>
                <a:xfrm>
                  <a:off x="2324601" y="3207953"/>
                  <a:ext cx="225720" cy="335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1">
              <p14:nvContentPartPr>
                <p14:cNvPr id="58" name="잉크 57">
                  <a:extLst>
                    <a:ext uri="{FF2B5EF4-FFF2-40B4-BE49-F238E27FC236}">
                      <a16:creationId xmlns:a16="http://schemas.microsoft.com/office/drawing/2014/main" id="{6B213CFD-084A-4318-9477-95E44DDF6C41}"/>
                    </a:ext>
                  </a:extLst>
                </p14:cNvPr>
                <p14:cNvContentPartPr/>
                <p14:nvPr/>
              </p14:nvContentPartPr>
              <p14:xfrm>
                <a:off x="2452401" y="3450593"/>
                <a:ext cx="164160" cy="108000"/>
              </p14:xfrm>
            </p:contentPart>
          </mc:Choice>
          <mc:Fallback>
            <p:pic>
              <p:nvPicPr>
                <p:cNvPr id="58" name="잉크 57">
                  <a:extLst>
                    <a:ext uri="{FF2B5EF4-FFF2-40B4-BE49-F238E27FC236}">
                      <a16:creationId xmlns:a16="http://schemas.microsoft.com/office/drawing/2014/main" id="{6B213CFD-084A-4318-9477-95E44DDF6C41}"/>
                    </a:ext>
                  </a:extLst>
                </p:cNvPr>
                <p:cNvPicPr/>
                <p:nvPr/>
              </p:nvPicPr>
              <p:blipFill>
                <a:blip r:embed="rId62"/>
                <a:stretch>
                  <a:fillRect/>
                </a:stretch>
              </p:blipFill>
              <p:spPr>
                <a:xfrm>
                  <a:off x="2443401" y="3441593"/>
                  <a:ext cx="181800" cy="12564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471" name="그룹 470">
            <a:extLst>
              <a:ext uri="{FF2B5EF4-FFF2-40B4-BE49-F238E27FC236}">
                <a16:creationId xmlns:a16="http://schemas.microsoft.com/office/drawing/2014/main" id="{44FBBDFD-9B3A-4C02-A986-1501E1B93AEC}"/>
              </a:ext>
            </a:extLst>
          </p:cNvPr>
          <p:cNvGrpSpPr/>
          <p:nvPr/>
        </p:nvGrpSpPr>
        <p:grpSpPr>
          <a:xfrm>
            <a:off x="370881" y="3258713"/>
            <a:ext cx="1540080" cy="1024560"/>
            <a:chOff x="370881" y="3258713"/>
            <a:chExt cx="1540080" cy="10245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63">
              <p14:nvContentPartPr>
                <p14:cNvPr id="55" name="잉크 54">
                  <a:extLst>
                    <a:ext uri="{FF2B5EF4-FFF2-40B4-BE49-F238E27FC236}">
                      <a16:creationId xmlns:a16="http://schemas.microsoft.com/office/drawing/2014/main" id="{09CCF839-270E-472A-B701-732C37BD3C6A}"/>
                    </a:ext>
                  </a:extLst>
                </p14:cNvPr>
                <p14:cNvContentPartPr/>
                <p14:nvPr/>
              </p14:nvContentPartPr>
              <p14:xfrm>
                <a:off x="1771281" y="3258713"/>
                <a:ext cx="109080" cy="268560"/>
              </p14:xfrm>
            </p:contentPart>
          </mc:Choice>
          <mc:Fallback>
            <p:pic>
              <p:nvPicPr>
                <p:cNvPr id="55" name="잉크 54">
                  <a:extLst>
                    <a:ext uri="{FF2B5EF4-FFF2-40B4-BE49-F238E27FC236}">
                      <a16:creationId xmlns:a16="http://schemas.microsoft.com/office/drawing/2014/main" id="{09CCF839-270E-472A-B701-732C37BD3C6A}"/>
                    </a:ext>
                  </a:extLst>
                </p:cNvPr>
                <p:cNvPicPr/>
                <p:nvPr/>
              </p:nvPicPr>
              <p:blipFill>
                <a:blip r:embed="rId64"/>
                <a:stretch>
                  <a:fillRect/>
                </a:stretch>
              </p:blipFill>
              <p:spPr>
                <a:xfrm>
                  <a:off x="1762281" y="3249713"/>
                  <a:ext cx="126720" cy="286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5">
              <p14:nvContentPartPr>
                <p14:cNvPr id="56" name="잉크 55">
                  <a:extLst>
                    <a:ext uri="{FF2B5EF4-FFF2-40B4-BE49-F238E27FC236}">
                      <a16:creationId xmlns:a16="http://schemas.microsoft.com/office/drawing/2014/main" id="{2A669E8C-4FD2-4C91-B790-296EAFD98442}"/>
                    </a:ext>
                  </a:extLst>
                </p14:cNvPr>
                <p14:cNvContentPartPr/>
                <p14:nvPr/>
              </p14:nvContentPartPr>
              <p14:xfrm>
                <a:off x="1732401" y="3505673"/>
                <a:ext cx="142200" cy="114480"/>
              </p14:xfrm>
            </p:contentPart>
          </mc:Choice>
          <mc:Fallback>
            <p:pic>
              <p:nvPicPr>
                <p:cNvPr id="56" name="잉크 55">
                  <a:extLst>
                    <a:ext uri="{FF2B5EF4-FFF2-40B4-BE49-F238E27FC236}">
                      <a16:creationId xmlns:a16="http://schemas.microsoft.com/office/drawing/2014/main" id="{2A669E8C-4FD2-4C91-B790-296EAFD98442}"/>
                    </a:ext>
                  </a:extLst>
                </p:cNvPr>
                <p:cNvPicPr/>
                <p:nvPr/>
              </p:nvPicPr>
              <p:blipFill>
                <a:blip r:embed="rId66"/>
                <a:stretch>
                  <a:fillRect/>
                </a:stretch>
              </p:blipFill>
              <p:spPr>
                <a:xfrm>
                  <a:off x="1723401" y="3496673"/>
                  <a:ext cx="159840" cy="132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7">
              <p14:nvContentPartPr>
                <p14:cNvPr id="59" name="잉크 58">
                  <a:extLst>
                    <a:ext uri="{FF2B5EF4-FFF2-40B4-BE49-F238E27FC236}">
                      <a16:creationId xmlns:a16="http://schemas.microsoft.com/office/drawing/2014/main" id="{64A5FA66-05CB-4C14-A7C7-B5A4BDA0AB77}"/>
                    </a:ext>
                  </a:extLst>
                </p14:cNvPr>
                <p14:cNvContentPartPr/>
                <p14:nvPr/>
              </p14:nvContentPartPr>
              <p14:xfrm>
                <a:off x="666081" y="4070873"/>
                <a:ext cx="54720" cy="205200"/>
              </p14:xfrm>
            </p:contentPart>
          </mc:Choice>
          <mc:Fallback>
            <p:pic>
              <p:nvPicPr>
                <p:cNvPr id="59" name="잉크 58">
                  <a:extLst>
                    <a:ext uri="{FF2B5EF4-FFF2-40B4-BE49-F238E27FC236}">
                      <a16:creationId xmlns:a16="http://schemas.microsoft.com/office/drawing/2014/main" id="{64A5FA66-05CB-4C14-A7C7-B5A4BDA0AB77}"/>
                    </a:ext>
                  </a:extLst>
                </p:cNvPr>
                <p:cNvPicPr/>
                <p:nvPr/>
              </p:nvPicPr>
              <p:blipFill>
                <a:blip r:embed="rId68"/>
                <a:stretch>
                  <a:fillRect/>
                </a:stretch>
              </p:blipFill>
              <p:spPr>
                <a:xfrm>
                  <a:off x="657081" y="4061873"/>
                  <a:ext cx="72360" cy="222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9">
              <p14:nvContentPartPr>
                <p14:cNvPr id="60" name="잉크 59">
                  <a:extLst>
                    <a:ext uri="{FF2B5EF4-FFF2-40B4-BE49-F238E27FC236}">
                      <a16:creationId xmlns:a16="http://schemas.microsoft.com/office/drawing/2014/main" id="{910EB0EB-81BB-4E41-93E4-2F582317B372}"/>
                    </a:ext>
                  </a:extLst>
                </p14:cNvPr>
                <p14:cNvContentPartPr/>
                <p14:nvPr/>
              </p14:nvContentPartPr>
              <p14:xfrm>
                <a:off x="716121" y="4082393"/>
                <a:ext cx="717840" cy="138960"/>
              </p14:xfrm>
            </p:contentPart>
          </mc:Choice>
          <mc:Fallback>
            <p:pic>
              <p:nvPicPr>
                <p:cNvPr id="60" name="잉크 59">
                  <a:extLst>
                    <a:ext uri="{FF2B5EF4-FFF2-40B4-BE49-F238E27FC236}">
                      <a16:creationId xmlns:a16="http://schemas.microsoft.com/office/drawing/2014/main" id="{910EB0EB-81BB-4E41-93E4-2F582317B372}"/>
                    </a:ext>
                  </a:extLst>
                </p:cNvPr>
                <p:cNvPicPr/>
                <p:nvPr/>
              </p:nvPicPr>
              <p:blipFill>
                <a:blip r:embed="rId70"/>
                <a:stretch>
                  <a:fillRect/>
                </a:stretch>
              </p:blipFill>
              <p:spPr>
                <a:xfrm>
                  <a:off x="707121" y="4073393"/>
                  <a:ext cx="735480" cy="156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1">
              <p14:nvContentPartPr>
                <p14:cNvPr id="61" name="잉크 60">
                  <a:extLst>
                    <a:ext uri="{FF2B5EF4-FFF2-40B4-BE49-F238E27FC236}">
                      <a16:creationId xmlns:a16="http://schemas.microsoft.com/office/drawing/2014/main" id="{ACCEF013-B373-4541-AB97-A17F856F4DAA}"/>
                    </a:ext>
                  </a:extLst>
                </p14:cNvPr>
                <p14:cNvContentPartPr/>
                <p14:nvPr/>
              </p14:nvContentPartPr>
              <p14:xfrm>
                <a:off x="1442241" y="4031273"/>
                <a:ext cx="29160" cy="252000"/>
              </p14:xfrm>
            </p:contentPart>
          </mc:Choice>
          <mc:Fallback>
            <p:pic>
              <p:nvPicPr>
                <p:cNvPr id="61" name="잉크 60">
                  <a:extLst>
                    <a:ext uri="{FF2B5EF4-FFF2-40B4-BE49-F238E27FC236}">
                      <a16:creationId xmlns:a16="http://schemas.microsoft.com/office/drawing/2014/main" id="{ACCEF013-B373-4541-AB97-A17F856F4DAA}"/>
                    </a:ext>
                  </a:extLst>
                </p:cNvPr>
                <p:cNvPicPr/>
                <p:nvPr/>
              </p:nvPicPr>
              <p:blipFill>
                <a:blip r:embed="rId72"/>
                <a:stretch>
                  <a:fillRect/>
                </a:stretch>
              </p:blipFill>
              <p:spPr>
                <a:xfrm>
                  <a:off x="1433241" y="4022273"/>
                  <a:ext cx="46800" cy="269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3">
              <p14:nvContentPartPr>
                <p14:cNvPr id="62" name="잉크 61">
                  <a:extLst>
                    <a:ext uri="{FF2B5EF4-FFF2-40B4-BE49-F238E27FC236}">
                      <a16:creationId xmlns:a16="http://schemas.microsoft.com/office/drawing/2014/main" id="{B53A3645-4566-4155-9CDA-44E21B7CEFFA}"/>
                    </a:ext>
                  </a:extLst>
                </p14:cNvPr>
                <p14:cNvContentPartPr/>
                <p14:nvPr/>
              </p14:nvContentPartPr>
              <p14:xfrm>
                <a:off x="370881" y="3896273"/>
                <a:ext cx="60840" cy="151200"/>
              </p14:xfrm>
            </p:contentPart>
          </mc:Choice>
          <mc:Fallback>
            <p:pic>
              <p:nvPicPr>
                <p:cNvPr id="62" name="잉크 61">
                  <a:extLst>
                    <a:ext uri="{FF2B5EF4-FFF2-40B4-BE49-F238E27FC236}">
                      <a16:creationId xmlns:a16="http://schemas.microsoft.com/office/drawing/2014/main" id="{B53A3645-4566-4155-9CDA-44E21B7CEFFA}"/>
                    </a:ext>
                  </a:extLst>
                </p:cNvPr>
                <p:cNvPicPr/>
                <p:nvPr/>
              </p:nvPicPr>
              <p:blipFill>
                <a:blip r:embed="rId74"/>
                <a:stretch>
                  <a:fillRect/>
                </a:stretch>
              </p:blipFill>
              <p:spPr>
                <a:xfrm>
                  <a:off x="361881" y="3887273"/>
                  <a:ext cx="78480" cy="168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5">
              <p14:nvContentPartPr>
                <p14:cNvPr id="63" name="잉크 62">
                  <a:extLst>
                    <a:ext uri="{FF2B5EF4-FFF2-40B4-BE49-F238E27FC236}">
                      <a16:creationId xmlns:a16="http://schemas.microsoft.com/office/drawing/2014/main" id="{649A13FF-62D2-4F2C-8E28-4E2538175A7C}"/>
                    </a:ext>
                  </a:extLst>
                </p14:cNvPr>
                <p14:cNvContentPartPr/>
                <p14:nvPr/>
              </p14:nvContentPartPr>
              <p14:xfrm>
                <a:off x="387081" y="3324233"/>
                <a:ext cx="172440" cy="727920"/>
              </p14:xfrm>
            </p:contentPart>
          </mc:Choice>
          <mc:Fallback>
            <p:pic>
              <p:nvPicPr>
                <p:cNvPr id="63" name="잉크 62">
                  <a:extLst>
                    <a:ext uri="{FF2B5EF4-FFF2-40B4-BE49-F238E27FC236}">
                      <a16:creationId xmlns:a16="http://schemas.microsoft.com/office/drawing/2014/main" id="{649A13FF-62D2-4F2C-8E28-4E2538175A7C}"/>
                    </a:ext>
                  </a:extLst>
                </p:cNvPr>
                <p:cNvPicPr/>
                <p:nvPr/>
              </p:nvPicPr>
              <p:blipFill>
                <a:blip r:embed="rId76"/>
                <a:stretch>
                  <a:fillRect/>
                </a:stretch>
              </p:blipFill>
              <p:spPr>
                <a:xfrm>
                  <a:off x="378062" y="3315220"/>
                  <a:ext cx="190117" cy="74558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7">
              <p14:nvContentPartPr>
                <p14:cNvPr id="448" name="잉크 447">
                  <a:extLst>
                    <a:ext uri="{FF2B5EF4-FFF2-40B4-BE49-F238E27FC236}">
                      <a16:creationId xmlns:a16="http://schemas.microsoft.com/office/drawing/2014/main" id="{7E2DDC2E-8760-4459-BF49-ABF5C465599A}"/>
                    </a:ext>
                  </a:extLst>
                </p14:cNvPr>
                <p14:cNvContentPartPr/>
                <p14:nvPr/>
              </p14:nvContentPartPr>
              <p14:xfrm>
                <a:off x="420561" y="3963233"/>
                <a:ext cx="64080" cy="50040"/>
              </p14:xfrm>
            </p:contentPart>
          </mc:Choice>
          <mc:Fallback>
            <p:pic>
              <p:nvPicPr>
                <p:cNvPr id="448" name="잉크 447">
                  <a:extLst>
                    <a:ext uri="{FF2B5EF4-FFF2-40B4-BE49-F238E27FC236}">
                      <a16:creationId xmlns:a16="http://schemas.microsoft.com/office/drawing/2014/main" id="{7E2DDC2E-8760-4459-BF49-ABF5C465599A}"/>
                    </a:ext>
                  </a:extLst>
                </p:cNvPr>
                <p:cNvPicPr/>
                <p:nvPr/>
              </p:nvPicPr>
              <p:blipFill>
                <a:blip r:embed="rId78"/>
                <a:stretch>
                  <a:fillRect/>
                </a:stretch>
              </p:blipFill>
              <p:spPr>
                <a:xfrm>
                  <a:off x="411561" y="3954233"/>
                  <a:ext cx="81720" cy="67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9">
              <p14:nvContentPartPr>
                <p14:cNvPr id="449" name="잉크 448">
                  <a:extLst>
                    <a:ext uri="{FF2B5EF4-FFF2-40B4-BE49-F238E27FC236}">
                      <a16:creationId xmlns:a16="http://schemas.microsoft.com/office/drawing/2014/main" id="{64D98492-7A8E-4303-8924-AD08415247F4}"/>
                    </a:ext>
                  </a:extLst>
                </p14:cNvPr>
                <p14:cNvContentPartPr/>
                <p14:nvPr/>
              </p14:nvContentPartPr>
              <p14:xfrm>
                <a:off x="478521" y="3879713"/>
                <a:ext cx="20520" cy="190800"/>
              </p14:xfrm>
            </p:contentPart>
          </mc:Choice>
          <mc:Fallback>
            <p:pic>
              <p:nvPicPr>
                <p:cNvPr id="449" name="잉크 448">
                  <a:extLst>
                    <a:ext uri="{FF2B5EF4-FFF2-40B4-BE49-F238E27FC236}">
                      <a16:creationId xmlns:a16="http://schemas.microsoft.com/office/drawing/2014/main" id="{64D98492-7A8E-4303-8924-AD08415247F4}"/>
                    </a:ext>
                  </a:extLst>
                </p:cNvPr>
                <p:cNvPicPr/>
                <p:nvPr/>
              </p:nvPicPr>
              <p:blipFill>
                <a:blip r:embed="rId80"/>
                <a:stretch>
                  <a:fillRect/>
                </a:stretch>
              </p:blipFill>
              <p:spPr>
                <a:xfrm>
                  <a:off x="469521" y="3870713"/>
                  <a:ext cx="38160" cy="208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1">
              <p14:nvContentPartPr>
                <p14:cNvPr id="450" name="잉크 449">
                  <a:extLst>
                    <a:ext uri="{FF2B5EF4-FFF2-40B4-BE49-F238E27FC236}">
                      <a16:creationId xmlns:a16="http://schemas.microsoft.com/office/drawing/2014/main" id="{4FB81795-B15E-43FF-898D-28FDDED75921}"/>
                    </a:ext>
                  </a:extLst>
                </p14:cNvPr>
                <p14:cNvContentPartPr/>
                <p14:nvPr/>
              </p14:nvContentPartPr>
              <p14:xfrm>
                <a:off x="523521" y="3869273"/>
                <a:ext cx="74880" cy="59400"/>
              </p14:xfrm>
            </p:contentPart>
          </mc:Choice>
          <mc:Fallback>
            <p:pic>
              <p:nvPicPr>
                <p:cNvPr id="450" name="잉크 449">
                  <a:extLst>
                    <a:ext uri="{FF2B5EF4-FFF2-40B4-BE49-F238E27FC236}">
                      <a16:creationId xmlns:a16="http://schemas.microsoft.com/office/drawing/2014/main" id="{4FB81795-B15E-43FF-898D-28FDDED75921}"/>
                    </a:ext>
                  </a:extLst>
                </p:cNvPr>
                <p:cNvPicPr/>
                <p:nvPr/>
              </p:nvPicPr>
              <p:blipFill>
                <a:blip r:embed="rId82"/>
                <a:stretch>
                  <a:fillRect/>
                </a:stretch>
              </p:blipFill>
              <p:spPr>
                <a:xfrm>
                  <a:off x="514521" y="3860273"/>
                  <a:ext cx="92520" cy="77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3">
              <p14:nvContentPartPr>
                <p14:cNvPr id="451" name="잉크 450">
                  <a:extLst>
                    <a:ext uri="{FF2B5EF4-FFF2-40B4-BE49-F238E27FC236}">
                      <a16:creationId xmlns:a16="http://schemas.microsoft.com/office/drawing/2014/main" id="{DC816688-92E2-4522-8058-64C838F7F63F}"/>
                    </a:ext>
                  </a:extLst>
                </p14:cNvPr>
                <p14:cNvContentPartPr/>
                <p14:nvPr/>
              </p14:nvContentPartPr>
              <p14:xfrm>
                <a:off x="510201" y="3944513"/>
                <a:ext cx="97200" cy="16200"/>
              </p14:xfrm>
            </p:contentPart>
          </mc:Choice>
          <mc:Fallback>
            <p:pic>
              <p:nvPicPr>
                <p:cNvPr id="451" name="잉크 450">
                  <a:extLst>
                    <a:ext uri="{FF2B5EF4-FFF2-40B4-BE49-F238E27FC236}">
                      <a16:creationId xmlns:a16="http://schemas.microsoft.com/office/drawing/2014/main" id="{DC816688-92E2-4522-8058-64C838F7F63F}"/>
                    </a:ext>
                  </a:extLst>
                </p:cNvPr>
                <p:cNvPicPr/>
                <p:nvPr/>
              </p:nvPicPr>
              <p:blipFill>
                <a:blip r:embed="rId84"/>
                <a:stretch>
                  <a:fillRect/>
                </a:stretch>
              </p:blipFill>
              <p:spPr>
                <a:xfrm>
                  <a:off x="501201" y="3935513"/>
                  <a:ext cx="114840" cy="33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5">
              <p14:nvContentPartPr>
                <p14:cNvPr id="452" name="잉크 451">
                  <a:extLst>
                    <a:ext uri="{FF2B5EF4-FFF2-40B4-BE49-F238E27FC236}">
                      <a16:creationId xmlns:a16="http://schemas.microsoft.com/office/drawing/2014/main" id="{29AC2B24-38B6-415B-AB6F-C871BB0A0A4F}"/>
                    </a:ext>
                  </a:extLst>
                </p14:cNvPr>
                <p14:cNvContentPartPr/>
                <p14:nvPr/>
              </p14:nvContentPartPr>
              <p14:xfrm>
                <a:off x="538641" y="3958913"/>
                <a:ext cx="114480" cy="104760"/>
              </p14:xfrm>
            </p:contentPart>
          </mc:Choice>
          <mc:Fallback>
            <p:pic>
              <p:nvPicPr>
                <p:cNvPr id="452" name="잉크 451">
                  <a:extLst>
                    <a:ext uri="{FF2B5EF4-FFF2-40B4-BE49-F238E27FC236}">
                      <a16:creationId xmlns:a16="http://schemas.microsoft.com/office/drawing/2014/main" id="{29AC2B24-38B6-415B-AB6F-C871BB0A0A4F}"/>
                    </a:ext>
                  </a:extLst>
                </p:cNvPr>
                <p:cNvPicPr/>
                <p:nvPr/>
              </p:nvPicPr>
              <p:blipFill>
                <a:blip r:embed="rId86"/>
                <a:stretch>
                  <a:fillRect/>
                </a:stretch>
              </p:blipFill>
              <p:spPr>
                <a:xfrm>
                  <a:off x="529641" y="3949913"/>
                  <a:ext cx="132120" cy="122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7">
              <p14:nvContentPartPr>
                <p14:cNvPr id="461" name="잉크 460">
                  <a:extLst>
                    <a:ext uri="{FF2B5EF4-FFF2-40B4-BE49-F238E27FC236}">
                      <a16:creationId xmlns:a16="http://schemas.microsoft.com/office/drawing/2014/main" id="{F16C3BC1-4A6A-4BD6-9D42-9A12638CC4F6}"/>
                    </a:ext>
                  </a:extLst>
                </p14:cNvPr>
                <p14:cNvContentPartPr/>
                <p14:nvPr/>
              </p14:nvContentPartPr>
              <p14:xfrm>
                <a:off x="1497321" y="3862433"/>
                <a:ext cx="109080" cy="50760"/>
              </p14:xfrm>
            </p:contentPart>
          </mc:Choice>
          <mc:Fallback>
            <p:pic>
              <p:nvPicPr>
                <p:cNvPr id="461" name="잉크 460">
                  <a:extLst>
                    <a:ext uri="{FF2B5EF4-FFF2-40B4-BE49-F238E27FC236}">
                      <a16:creationId xmlns:a16="http://schemas.microsoft.com/office/drawing/2014/main" id="{F16C3BC1-4A6A-4BD6-9D42-9A12638CC4F6}"/>
                    </a:ext>
                  </a:extLst>
                </p:cNvPr>
                <p:cNvPicPr/>
                <p:nvPr/>
              </p:nvPicPr>
              <p:blipFill>
                <a:blip r:embed="rId88"/>
                <a:stretch>
                  <a:fillRect/>
                </a:stretch>
              </p:blipFill>
              <p:spPr>
                <a:xfrm>
                  <a:off x="1488321" y="3853433"/>
                  <a:ext cx="126720" cy="68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9">
              <p14:nvContentPartPr>
                <p14:cNvPr id="462" name="잉크 461">
                  <a:extLst>
                    <a:ext uri="{FF2B5EF4-FFF2-40B4-BE49-F238E27FC236}">
                      <a16:creationId xmlns:a16="http://schemas.microsoft.com/office/drawing/2014/main" id="{8B99A9A3-3976-41D1-8A6A-1D4D9391EFE1}"/>
                    </a:ext>
                  </a:extLst>
                </p14:cNvPr>
                <p14:cNvContentPartPr/>
                <p14:nvPr/>
              </p14:nvContentPartPr>
              <p14:xfrm>
                <a:off x="1506321" y="3865673"/>
                <a:ext cx="103680" cy="207720"/>
              </p14:xfrm>
            </p:contentPart>
          </mc:Choice>
          <mc:Fallback>
            <p:pic>
              <p:nvPicPr>
                <p:cNvPr id="462" name="잉크 461">
                  <a:extLst>
                    <a:ext uri="{FF2B5EF4-FFF2-40B4-BE49-F238E27FC236}">
                      <a16:creationId xmlns:a16="http://schemas.microsoft.com/office/drawing/2014/main" id="{8B99A9A3-3976-41D1-8A6A-1D4D9391EFE1}"/>
                    </a:ext>
                  </a:extLst>
                </p:cNvPr>
                <p:cNvPicPr/>
                <p:nvPr/>
              </p:nvPicPr>
              <p:blipFill>
                <a:blip r:embed="rId90"/>
                <a:stretch>
                  <a:fillRect/>
                </a:stretch>
              </p:blipFill>
              <p:spPr>
                <a:xfrm>
                  <a:off x="1497321" y="3856673"/>
                  <a:ext cx="121320" cy="225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1">
              <p14:nvContentPartPr>
                <p14:cNvPr id="463" name="잉크 462">
                  <a:extLst>
                    <a:ext uri="{FF2B5EF4-FFF2-40B4-BE49-F238E27FC236}">
                      <a16:creationId xmlns:a16="http://schemas.microsoft.com/office/drawing/2014/main" id="{7F4545FB-E7B9-484E-9DEB-96C2935EEE96}"/>
                    </a:ext>
                  </a:extLst>
                </p14:cNvPr>
                <p14:cNvContentPartPr/>
                <p14:nvPr/>
              </p14:nvContentPartPr>
              <p14:xfrm>
                <a:off x="1612521" y="3937673"/>
                <a:ext cx="19800" cy="99000"/>
              </p14:xfrm>
            </p:contentPart>
          </mc:Choice>
          <mc:Fallback>
            <p:pic>
              <p:nvPicPr>
                <p:cNvPr id="463" name="잉크 462">
                  <a:extLst>
                    <a:ext uri="{FF2B5EF4-FFF2-40B4-BE49-F238E27FC236}">
                      <a16:creationId xmlns:a16="http://schemas.microsoft.com/office/drawing/2014/main" id="{7F4545FB-E7B9-484E-9DEB-96C2935EEE96}"/>
                    </a:ext>
                  </a:extLst>
                </p:cNvPr>
                <p:cNvPicPr/>
                <p:nvPr/>
              </p:nvPicPr>
              <p:blipFill>
                <a:blip r:embed="rId92"/>
                <a:stretch>
                  <a:fillRect/>
                </a:stretch>
              </p:blipFill>
              <p:spPr>
                <a:xfrm>
                  <a:off x="1603521" y="3928673"/>
                  <a:ext cx="37440" cy="116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3">
              <p14:nvContentPartPr>
                <p14:cNvPr id="464" name="잉크 463">
                  <a:extLst>
                    <a:ext uri="{FF2B5EF4-FFF2-40B4-BE49-F238E27FC236}">
                      <a16:creationId xmlns:a16="http://schemas.microsoft.com/office/drawing/2014/main" id="{261AEA3B-483F-4677-B320-604B81260BD8}"/>
                    </a:ext>
                  </a:extLst>
                </p14:cNvPr>
                <p14:cNvContentPartPr/>
                <p14:nvPr/>
              </p14:nvContentPartPr>
              <p14:xfrm>
                <a:off x="1632321" y="3976193"/>
                <a:ext cx="9000" cy="30600"/>
              </p14:xfrm>
            </p:contentPart>
          </mc:Choice>
          <mc:Fallback>
            <p:pic>
              <p:nvPicPr>
                <p:cNvPr id="464" name="잉크 463">
                  <a:extLst>
                    <a:ext uri="{FF2B5EF4-FFF2-40B4-BE49-F238E27FC236}">
                      <a16:creationId xmlns:a16="http://schemas.microsoft.com/office/drawing/2014/main" id="{261AEA3B-483F-4677-B320-604B81260BD8}"/>
                    </a:ext>
                  </a:extLst>
                </p:cNvPr>
                <p:cNvPicPr/>
                <p:nvPr/>
              </p:nvPicPr>
              <p:blipFill>
                <a:blip r:embed="rId94"/>
                <a:stretch>
                  <a:fillRect/>
                </a:stretch>
              </p:blipFill>
              <p:spPr>
                <a:xfrm>
                  <a:off x="1623321" y="3967193"/>
                  <a:ext cx="26640" cy="48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5">
              <p14:nvContentPartPr>
                <p14:cNvPr id="465" name="잉크 464">
                  <a:extLst>
                    <a:ext uri="{FF2B5EF4-FFF2-40B4-BE49-F238E27FC236}">
                      <a16:creationId xmlns:a16="http://schemas.microsoft.com/office/drawing/2014/main" id="{EF1E8EB0-2E94-48E1-92B5-7E1FA9641A36}"/>
                    </a:ext>
                  </a:extLst>
                </p14:cNvPr>
                <p14:cNvContentPartPr/>
                <p14:nvPr/>
              </p14:nvContentPartPr>
              <p14:xfrm>
                <a:off x="1656081" y="3876113"/>
                <a:ext cx="23400" cy="168480"/>
              </p14:xfrm>
            </p:contentPart>
          </mc:Choice>
          <mc:Fallback>
            <p:pic>
              <p:nvPicPr>
                <p:cNvPr id="465" name="잉크 464">
                  <a:extLst>
                    <a:ext uri="{FF2B5EF4-FFF2-40B4-BE49-F238E27FC236}">
                      <a16:creationId xmlns:a16="http://schemas.microsoft.com/office/drawing/2014/main" id="{EF1E8EB0-2E94-48E1-92B5-7E1FA9641A36}"/>
                    </a:ext>
                  </a:extLst>
                </p:cNvPr>
                <p:cNvPicPr/>
                <p:nvPr/>
              </p:nvPicPr>
              <p:blipFill>
                <a:blip r:embed="rId96"/>
                <a:stretch>
                  <a:fillRect/>
                </a:stretch>
              </p:blipFill>
              <p:spPr>
                <a:xfrm>
                  <a:off x="1647081" y="3867113"/>
                  <a:ext cx="41040" cy="186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7">
              <p14:nvContentPartPr>
                <p14:cNvPr id="466" name="잉크 465">
                  <a:extLst>
                    <a:ext uri="{FF2B5EF4-FFF2-40B4-BE49-F238E27FC236}">
                      <a16:creationId xmlns:a16="http://schemas.microsoft.com/office/drawing/2014/main" id="{D2445991-B2B1-4C0A-B3A6-32DC54DA5B15}"/>
                    </a:ext>
                  </a:extLst>
                </p14:cNvPr>
                <p14:cNvContentPartPr/>
                <p14:nvPr/>
              </p14:nvContentPartPr>
              <p14:xfrm>
                <a:off x="1687041" y="3898793"/>
                <a:ext cx="60120" cy="121320"/>
              </p14:xfrm>
            </p:contentPart>
          </mc:Choice>
          <mc:Fallback>
            <p:pic>
              <p:nvPicPr>
                <p:cNvPr id="466" name="잉크 465">
                  <a:extLst>
                    <a:ext uri="{FF2B5EF4-FFF2-40B4-BE49-F238E27FC236}">
                      <a16:creationId xmlns:a16="http://schemas.microsoft.com/office/drawing/2014/main" id="{D2445991-B2B1-4C0A-B3A6-32DC54DA5B15}"/>
                    </a:ext>
                  </a:extLst>
                </p:cNvPr>
                <p:cNvPicPr/>
                <p:nvPr/>
              </p:nvPicPr>
              <p:blipFill>
                <a:blip r:embed="rId98"/>
                <a:stretch>
                  <a:fillRect/>
                </a:stretch>
              </p:blipFill>
              <p:spPr>
                <a:xfrm>
                  <a:off x="1678041" y="3889793"/>
                  <a:ext cx="77760" cy="138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9">
              <p14:nvContentPartPr>
                <p14:cNvPr id="467" name="잉크 466">
                  <a:extLst>
                    <a:ext uri="{FF2B5EF4-FFF2-40B4-BE49-F238E27FC236}">
                      <a16:creationId xmlns:a16="http://schemas.microsoft.com/office/drawing/2014/main" id="{7A7CD087-5742-4E39-A55B-DCF2FB3970BE}"/>
                    </a:ext>
                  </a:extLst>
                </p14:cNvPr>
                <p14:cNvContentPartPr/>
                <p14:nvPr/>
              </p14:nvContentPartPr>
              <p14:xfrm>
                <a:off x="1718361" y="3949193"/>
                <a:ext cx="27000" cy="35280"/>
              </p14:xfrm>
            </p:contentPart>
          </mc:Choice>
          <mc:Fallback>
            <p:pic>
              <p:nvPicPr>
                <p:cNvPr id="467" name="잉크 466">
                  <a:extLst>
                    <a:ext uri="{FF2B5EF4-FFF2-40B4-BE49-F238E27FC236}">
                      <a16:creationId xmlns:a16="http://schemas.microsoft.com/office/drawing/2014/main" id="{7A7CD087-5742-4E39-A55B-DCF2FB3970BE}"/>
                    </a:ext>
                  </a:extLst>
                </p:cNvPr>
                <p:cNvPicPr/>
                <p:nvPr/>
              </p:nvPicPr>
              <p:blipFill>
                <a:blip r:embed="rId100"/>
                <a:stretch>
                  <a:fillRect/>
                </a:stretch>
              </p:blipFill>
              <p:spPr>
                <a:xfrm>
                  <a:off x="1709361" y="3940193"/>
                  <a:ext cx="44640" cy="52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1">
              <p14:nvContentPartPr>
                <p14:cNvPr id="469" name="잉크 468">
                  <a:extLst>
                    <a:ext uri="{FF2B5EF4-FFF2-40B4-BE49-F238E27FC236}">
                      <a16:creationId xmlns:a16="http://schemas.microsoft.com/office/drawing/2014/main" id="{4EFD768F-F155-4FEA-A289-9FA48B723D62}"/>
                    </a:ext>
                  </a:extLst>
                </p14:cNvPr>
                <p14:cNvContentPartPr/>
                <p14:nvPr/>
              </p14:nvContentPartPr>
              <p14:xfrm>
                <a:off x="1741761" y="3877553"/>
                <a:ext cx="114480" cy="109800"/>
              </p14:xfrm>
            </p:contentPart>
          </mc:Choice>
          <mc:Fallback>
            <p:pic>
              <p:nvPicPr>
                <p:cNvPr id="469" name="잉크 468">
                  <a:extLst>
                    <a:ext uri="{FF2B5EF4-FFF2-40B4-BE49-F238E27FC236}">
                      <a16:creationId xmlns:a16="http://schemas.microsoft.com/office/drawing/2014/main" id="{4EFD768F-F155-4FEA-A289-9FA48B723D62}"/>
                    </a:ext>
                  </a:extLst>
                </p:cNvPr>
                <p:cNvPicPr/>
                <p:nvPr/>
              </p:nvPicPr>
              <p:blipFill>
                <a:blip r:embed="rId102"/>
                <a:stretch>
                  <a:fillRect/>
                </a:stretch>
              </p:blipFill>
              <p:spPr>
                <a:xfrm>
                  <a:off x="1732761" y="3868553"/>
                  <a:ext cx="132120" cy="127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3">
              <p14:nvContentPartPr>
                <p14:cNvPr id="470" name="잉크 469">
                  <a:extLst>
                    <a:ext uri="{FF2B5EF4-FFF2-40B4-BE49-F238E27FC236}">
                      <a16:creationId xmlns:a16="http://schemas.microsoft.com/office/drawing/2014/main" id="{66150F7D-28BF-4C82-B181-A0673BA2BEA0}"/>
                    </a:ext>
                  </a:extLst>
                </p14:cNvPr>
                <p14:cNvContentPartPr/>
                <p14:nvPr/>
              </p14:nvContentPartPr>
              <p14:xfrm>
                <a:off x="1782801" y="3984113"/>
                <a:ext cx="128160" cy="80640"/>
              </p14:xfrm>
            </p:contentPart>
          </mc:Choice>
          <mc:Fallback>
            <p:pic>
              <p:nvPicPr>
                <p:cNvPr id="470" name="잉크 469">
                  <a:extLst>
                    <a:ext uri="{FF2B5EF4-FFF2-40B4-BE49-F238E27FC236}">
                      <a16:creationId xmlns:a16="http://schemas.microsoft.com/office/drawing/2014/main" id="{66150F7D-28BF-4C82-B181-A0673BA2BEA0}"/>
                    </a:ext>
                  </a:extLst>
                </p:cNvPr>
                <p:cNvPicPr/>
                <p:nvPr/>
              </p:nvPicPr>
              <p:blipFill>
                <a:blip r:embed="rId104"/>
                <a:stretch>
                  <a:fillRect/>
                </a:stretch>
              </p:blipFill>
              <p:spPr>
                <a:xfrm>
                  <a:off x="1773801" y="3975113"/>
                  <a:ext cx="145800" cy="9828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491" name="그룹 490">
            <a:extLst>
              <a:ext uri="{FF2B5EF4-FFF2-40B4-BE49-F238E27FC236}">
                <a16:creationId xmlns:a16="http://schemas.microsoft.com/office/drawing/2014/main" id="{6D43D7B0-F2AD-4D66-A27E-4292ED5C1A69}"/>
              </a:ext>
            </a:extLst>
          </p:cNvPr>
          <p:cNvGrpSpPr/>
          <p:nvPr/>
        </p:nvGrpSpPr>
        <p:grpSpPr>
          <a:xfrm>
            <a:off x="2247201" y="3840833"/>
            <a:ext cx="1559160" cy="643320"/>
            <a:chOff x="2247201" y="3840833"/>
            <a:chExt cx="1559160" cy="6433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05">
              <p14:nvContentPartPr>
                <p14:cNvPr id="472" name="잉크 471">
                  <a:extLst>
                    <a:ext uri="{FF2B5EF4-FFF2-40B4-BE49-F238E27FC236}">
                      <a16:creationId xmlns:a16="http://schemas.microsoft.com/office/drawing/2014/main" id="{E1D824DC-FE57-4C79-9327-9DA6946902E5}"/>
                    </a:ext>
                  </a:extLst>
                </p14:cNvPr>
                <p14:cNvContentPartPr/>
                <p14:nvPr/>
              </p14:nvContentPartPr>
              <p14:xfrm>
                <a:off x="2466081" y="4011833"/>
                <a:ext cx="12600" cy="135000"/>
              </p14:xfrm>
            </p:contentPart>
          </mc:Choice>
          <mc:Fallback>
            <p:pic>
              <p:nvPicPr>
                <p:cNvPr id="472" name="잉크 471">
                  <a:extLst>
                    <a:ext uri="{FF2B5EF4-FFF2-40B4-BE49-F238E27FC236}">
                      <a16:creationId xmlns:a16="http://schemas.microsoft.com/office/drawing/2014/main" id="{E1D824DC-FE57-4C79-9327-9DA6946902E5}"/>
                    </a:ext>
                  </a:extLst>
                </p:cNvPr>
                <p:cNvPicPr/>
                <p:nvPr/>
              </p:nvPicPr>
              <p:blipFill>
                <a:blip r:embed="rId106"/>
                <a:stretch>
                  <a:fillRect/>
                </a:stretch>
              </p:blipFill>
              <p:spPr>
                <a:xfrm>
                  <a:off x="2457081" y="4002833"/>
                  <a:ext cx="30240" cy="152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7">
              <p14:nvContentPartPr>
                <p14:cNvPr id="473" name="잉크 472">
                  <a:extLst>
                    <a:ext uri="{FF2B5EF4-FFF2-40B4-BE49-F238E27FC236}">
                      <a16:creationId xmlns:a16="http://schemas.microsoft.com/office/drawing/2014/main" id="{ADA4DD36-1B20-4DE7-8BCF-BBD1FAB36A08}"/>
                    </a:ext>
                  </a:extLst>
                </p14:cNvPr>
                <p14:cNvContentPartPr/>
                <p14:nvPr/>
              </p14:nvContentPartPr>
              <p14:xfrm>
                <a:off x="2460321" y="3862433"/>
                <a:ext cx="1337040" cy="237240"/>
              </p14:xfrm>
            </p:contentPart>
          </mc:Choice>
          <mc:Fallback>
            <p:pic>
              <p:nvPicPr>
                <p:cNvPr id="473" name="잉크 472">
                  <a:extLst>
                    <a:ext uri="{FF2B5EF4-FFF2-40B4-BE49-F238E27FC236}">
                      <a16:creationId xmlns:a16="http://schemas.microsoft.com/office/drawing/2014/main" id="{ADA4DD36-1B20-4DE7-8BCF-BBD1FAB36A08}"/>
                    </a:ext>
                  </a:extLst>
                </p:cNvPr>
                <p:cNvPicPr/>
                <p:nvPr/>
              </p:nvPicPr>
              <p:blipFill>
                <a:blip r:embed="rId108"/>
                <a:stretch>
                  <a:fillRect/>
                </a:stretch>
              </p:blipFill>
              <p:spPr>
                <a:xfrm>
                  <a:off x="2451321" y="3853433"/>
                  <a:ext cx="1354680" cy="254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9">
              <p14:nvContentPartPr>
                <p14:cNvPr id="474" name="잉크 473">
                  <a:extLst>
                    <a:ext uri="{FF2B5EF4-FFF2-40B4-BE49-F238E27FC236}">
                      <a16:creationId xmlns:a16="http://schemas.microsoft.com/office/drawing/2014/main" id="{443FA554-ECD9-4440-916E-657E49C0C9B5}"/>
                    </a:ext>
                  </a:extLst>
                </p14:cNvPr>
                <p14:cNvContentPartPr/>
                <p14:nvPr/>
              </p14:nvContentPartPr>
              <p14:xfrm>
                <a:off x="3742641" y="3840833"/>
                <a:ext cx="14760" cy="191520"/>
              </p14:xfrm>
            </p:contentPart>
          </mc:Choice>
          <mc:Fallback>
            <p:pic>
              <p:nvPicPr>
                <p:cNvPr id="474" name="잉크 473">
                  <a:extLst>
                    <a:ext uri="{FF2B5EF4-FFF2-40B4-BE49-F238E27FC236}">
                      <a16:creationId xmlns:a16="http://schemas.microsoft.com/office/drawing/2014/main" id="{443FA554-ECD9-4440-916E-657E49C0C9B5}"/>
                    </a:ext>
                  </a:extLst>
                </p:cNvPr>
                <p:cNvPicPr/>
                <p:nvPr/>
              </p:nvPicPr>
              <p:blipFill>
                <a:blip r:embed="rId110"/>
                <a:stretch>
                  <a:fillRect/>
                </a:stretch>
              </p:blipFill>
              <p:spPr>
                <a:xfrm>
                  <a:off x="3733641" y="3831833"/>
                  <a:ext cx="32400" cy="209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1">
              <p14:nvContentPartPr>
                <p14:cNvPr id="475" name="잉크 474">
                  <a:extLst>
                    <a:ext uri="{FF2B5EF4-FFF2-40B4-BE49-F238E27FC236}">
                      <a16:creationId xmlns:a16="http://schemas.microsoft.com/office/drawing/2014/main" id="{DEF854B6-1D5C-46C2-9AB9-DB549BC924A8}"/>
                    </a:ext>
                  </a:extLst>
                </p14:cNvPr>
                <p14:cNvContentPartPr/>
                <p14:nvPr/>
              </p14:nvContentPartPr>
              <p14:xfrm>
                <a:off x="2247201" y="4305953"/>
                <a:ext cx="147600" cy="20160"/>
              </p14:xfrm>
            </p:contentPart>
          </mc:Choice>
          <mc:Fallback>
            <p:pic>
              <p:nvPicPr>
                <p:cNvPr id="475" name="잉크 474">
                  <a:extLst>
                    <a:ext uri="{FF2B5EF4-FFF2-40B4-BE49-F238E27FC236}">
                      <a16:creationId xmlns:a16="http://schemas.microsoft.com/office/drawing/2014/main" id="{DEF854B6-1D5C-46C2-9AB9-DB549BC924A8}"/>
                    </a:ext>
                  </a:extLst>
                </p:cNvPr>
                <p:cNvPicPr/>
                <p:nvPr/>
              </p:nvPicPr>
              <p:blipFill>
                <a:blip r:embed="rId112"/>
                <a:stretch>
                  <a:fillRect/>
                </a:stretch>
              </p:blipFill>
              <p:spPr>
                <a:xfrm>
                  <a:off x="2238201" y="4296953"/>
                  <a:ext cx="165240" cy="37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3">
              <p14:nvContentPartPr>
                <p14:cNvPr id="476" name="잉크 475">
                  <a:extLst>
                    <a:ext uri="{FF2B5EF4-FFF2-40B4-BE49-F238E27FC236}">
                      <a16:creationId xmlns:a16="http://schemas.microsoft.com/office/drawing/2014/main" id="{EDF83E84-9344-40D1-8990-8D38B64C0602}"/>
                    </a:ext>
                  </a:extLst>
                </p14:cNvPr>
                <p14:cNvContentPartPr/>
                <p14:nvPr/>
              </p14:nvContentPartPr>
              <p14:xfrm>
                <a:off x="2292921" y="4300193"/>
                <a:ext cx="77400" cy="122040"/>
              </p14:xfrm>
            </p:contentPart>
          </mc:Choice>
          <mc:Fallback>
            <p:pic>
              <p:nvPicPr>
                <p:cNvPr id="476" name="잉크 475">
                  <a:extLst>
                    <a:ext uri="{FF2B5EF4-FFF2-40B4-BE49-F238E27FC236}">
                      <a16:creationId xmlns:a16="http://schemas.microsoft.com/office/drawing/2014/main" id="{EDF83E84-9344-40D1-8990-8D38B64C0602}"/>
                    </a:ext>
                  </a:extLst>
                </p:cNvPr>
                <p:cNvPicPr/>
                <p:nvPr/>
              </p:nvPicPr>
              <p:blipFill>
                <a:blip r:embed="rId114"/>
                <a:stretch>
                  <a:fillRect/>
                </a:stretch>
              </p:blipFill>
              <p:spPr>
                <a:xfrm>
                  <a:off x="2283921" y="4291193"/>
                  <a:ext cx="95040" cy="139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5">
              <p14:nvContentPartPr>
                <p14:cNvPr id="477" name="잉크 476">
                  <a:extLst>
                    <a:ext uri="{FF2B5EF4-FFF2-40B4-BE49-F238E27FC236}">
                      <a16:creationId xmlns:a16="http://schemas.microsoft.com/office/drawing/2014/main" id="{96E1CC24-8C18-4DEF-86DA-DC86150B4AAE}"/>
                    </a:ext>
                  </a:extLst>
                </p14:cNvPr>
                <p14:cNvContentPartPr/>
                <p14:nvPr/>
              </p14:nvContentPartPr>
              <p14:xfrm>
                <a:off x="2402361" y="4281113"/>
                <a:ext cx="18360" cy="203040"/>
              </p14:xfrm>
            </p:contentPart>
          </mc:Choice>
          <mc:Fallback>
            <p:pic>
              <p:nvPicPr>
                <p:cNvPr id="477" name="잉크 476">
                  <a:extLst>
                    <a:ext uri="{FF2B5EF4-FFF2-40B4-BE49-F238E27FC236}">
                      <a16:creationId xmlns:a16="http://schemas.microsoft.com/office/drawing/2014/main" id="{96E1CC24-8C18-4DEF-86DA-DC86150B4AAE}"/>
                    </a:ext>
                  </a:extLst>
                </p:cNvPr>
                <p:cNvPicPr/>
                <p:nvPr/>
              </p:nvPicPr>
              <p:blipFill>
                <a:blip r:embed="rId116"/>
                <a:stretch>
                  <a:fillRect/>
                </a:stretch>
              </p:blipFill>
              <p:spPr>
                <a:xfrm>
                  <a:off x="2393361" y="4272113"/>
                  <a:ext cx="36000" cy="220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7">
              <p14:nvContentPartPr>
                <p14:cNvPr id="478" name="잉크 477">
                  <a:extLst>
                    <a:ext uri="{FF2B5EF4-FFF2-40B4-BE49-F238E27FC236}">
                      <a16:creationId xmlns:a16="http://schemas.microsoft.com/office/drawing/2014/main" id="{722A72DB-CFEE-449C-9CCA-589B303567EF}"/>
                    </a:ext>
                  </a:extLst>
                </p14:cNvPr>
                <p14:cNvContentPartPr/>
                <p14:nvPr/>
              </p14:nvContentPartPr>
              <p14:xfrm>
                <a:off x="2393721" y="4376513"/>
                <a:ext cx="22320" cy="42120"/>
              </p14:xfrm>
            </p:contentPart>
          </mc:Choice>
          <mc:Fallback>
            <p:pic>
              <p:nvPicPr>
                <p:cNvPr id="478" name="잉크 477">
                  <a:extLst>
                    <a:ext uri="{FF2B5EF4-FFF2-40B4-BE49-F238E27FC236}">
                      <a16:creationId xmlns:a16="http://schemas.microsoft.com/office/drawing/2014/main" id="{722A72DB-CFEE-449C-9CCA-589B303567EF}"/>
                    </a:ext>
                  </a:extLst>
                </p:cNvPr>
                <p:cNvPicPr/>
                <p:nvPr/>
              </p:nvPicPr>
              <p:blipFill>
                <a:blip r:embed="rId118"/>
                <a:stretch>
                  <a:fillRect/>
                </a:stretch>
              </p:blipFill>
              <p:spPr>
                <a:xfrm>
                  <a:off x="2384721" y="4367513"/>
                  <a:ext cx="39960" cy="59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9">
              <p14:nvContentPartPr>
                <p14:cNvPr id="479" name="잉크 478">
                  <a:extLst>
                    <a:ext uri="{FF2B5EF4-FFF2-40B4-BE49-F238E27FC236}">
                      <a16:creationId xmlns:a16="http://schemas.microsoft.com/office/drawing/2014/main" id="{A8FE5E52-5589-482F-B280-A862D932C927}"/>
                    </a:ext>
                  </a:extLst>
                </p14:cNvPr>
                <p14:cNvContentPartPr/>
                <p14:nvPr/>
              </p14:nvContentPartPr>
              <p14:xfrm>
                <a:off x="2432601" y="4291913"/>
                <a:ext cx="23040" cy="173160"/>
              </p14:xfrm>
            </p:contentPart>
          </mc:Choice>
          <mc:Fallback>
            <p:pic>
              <p:nvPicPr>
                <p:cNvPr id="479" name="잉크 478">
                  <a:extLst>
                    <a:ext uri="{FF2B5EF4-FFF2-40B4-BE49-F238E27FC236}">
                      <a16:creationId xmlns:a16="http://schemas.microsoft.com/office/drawing/2014/main" id="{A8FE5E52-5589-482F-B280-A862D932C927}"/>
                    </a:ext>
                  </a:extLst>
                </p:cNvPr>
                <p:cNvPicPr/>
                <p:nvPr/>
              </p:nvPicPr>
              <p:blipFill>
                <a:blip r:embed="rId120"/>
                <a:stretch>
                  <a:fillRect/>
                </a:stretch>
              </p:blipFill>
              <p:spPr>
                <a:xfrm>
                  <a:off x="2423601" y="4282913"/>
                  <a:ext cx="40680" cy="190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21">
              <p14:nvContentPartPr>
                <p14:cNvPr id="480" name="잉크 479">
                  <a:extLst>
                    <a:ext uri="{FF2B5EF4-FFF2-40B4-BE49-F238E27FC236}">
                      <a16:creationId xmlns:a16="http://schemas.microsoft.com/office/drawing/2014/main" id="{EA2FD626-37B0-4A3B-B5FF-28014E1DDDF7}"/>
                    </a:ext>
                  </a:extLst>
                </p14:cNvPr>
                <p14:cNvContentPartPr/>
                <p14:nvPr/>
              </p14:nvContentPartPr>
              <p14:xfrm>
                <a:off x="2457081" y="4290833"/>
                <a:ext cx="82440" cy="138960"/>
              </p14:xfrm>
            </p:contentPart>
          </mc:Choice>
          <mc:Fallback>
            <p:pic>
              <p:nvPicPr>
                <p:cNvPr id="480" name="잉크 479">
                  <a:extLst>
                    <a:ext uri="{FF2B5EF4-FFF2-40B4-BE49-F238E27FC236}">
                      <a16:creationId xmlns:a16="http://schemas.microsoft.com/office/drawing/2014/main" id="{EA2FD626-37B0-4A3B-B5FF-28014E1DDDF7}"/>
                    </a:ext>
                  </a:extLst>
                </p:cNvPr>
                <p:cNvPicPr/>
                <p:nvPr/>
              </p:nvPicPr>
              <p:blipFill>
                <a:blip r:embed="rId122"/>
                <a:stretch>
                  <a:fillRect/>
                </a:stretch>
              </p:blipFill>
              <p:spPr>
                <a:xfrm>
                  <a:off x="2448081" y="4281833"/>
                  <a:ext cx="100080" cy="156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23">
              <p14:nvContentPartPr>
                <p14:cNvPr id="481" name="잉크 480">
                  <a:extLst>
                    <a:ext uri="{FF2B5EF4-FFF2-40B4-BE49-F238E27FC236}">
                      <a16:creationId xmlns:a16="http://schemas.microsoft.com/office/drawing/2014/main" id="{AF368740-4533-4159-9445-A1EF506907D7}"/>
                    </a:ext>
                  </a:extLst>
                </p14:cNvPr>
                <p14:cNvContentPartPr/>
                <p14:nvPr/>
              </p14:nvContentPartPr>
              <p14:xfrm>
                <a:off x="2511441" y="4346633"/>
                <a:ext cx="21600" cy="33120"/>
              </p14:xfrm>
            </p:contentPart>
          </mc:Choice>
          <mc:Fallback>
            <p:pic>
              <p:nvPicPr>
                <p:cNvPr id="481" name="잉크 480">
                  <a:extLst>
                    <a:ext uri="{FF2B5EF4-FFF2-40B4-BE49-F238E27FC236}">
                      <a16:creationId xmlns:a16="http://schemas.microsoft.com/office/drawing/2014/main" id="{AF368740-4533-4159-9445-A1EF506907D7}"/>
                    </a:ext>
                  </a:extLst>
                </p:cNvPr>
                <p:cNvPicPr/>
                <p:nvPr/>
              </p:nvPicPr>
              <p:blipFill>
                <a:blip r:embed="rId124"/>
                <a:stretch>
                  <a:fillRect/>
                </a:stretch>
              </p:blipFill>
              <p:spPr>
                <a:xfrm>
                  <a:off x="2502441" y="4337633"/>
                  <a:ext cx="39240" cy="50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25">
              <p14:nvContentPartPr>
                <p14:cNvPr id="482" name="잉크 481">
                  <a:extLst>
                    <a:ext uri="{FF2B5EF4-FFF2-40B4-BE49-F238E27FC236}">
                      <a16:creationId xmlns:a16="http://schemas.microsoft.com/office/drawing/2014/main" id="{BA8CF1B5-3C84-4D72-9019-EF4349E56E91}"/>
                    </a:ext>
                  </a:extLst>
                </p14:cNvPr>
                <p14:cNvContentPartPr/>
                <p14:nvPr/>
              </p14:nvContentPartPr>
              <p14:xfrm>
                <a:off x="2527641" y="4269953"/>
                <a:ext cx="95760" cy="133200"/>
              </p14:xfrm>
            </p:contentPart>
          </mc:Choice>
          <mc:Fallback>
            <p:pic>
              <p:nvPicPr>
                <p:cNvPr id="482" name="잉크 481">
                  <a:extLst>
                    <a:ext uri="{FF2B5EF4-FFF2-40B4-BE49-F238E27FC236}">
                      <a16:creationId xmlns:a16="http://schemas.microsoft.com/office/drawing/2014/main" id="{BA8CF1B5-3C84-4D72-9019-EF4349E56E91}"/>
                    </a:ext>
                  </a:extLst>
                </p:cNvPr>
                <p:cNvPicPr/>
                <p:nvPr/>
              </p:nvPicPr>
              <p:blipFill>
                <a:blip r:embed="rId126"/>
                <a:stretch>
                  <a:fillRect/>
                </a:stretch>
              </p:blipFill>
              <p:spPr>
                <a:xfrm>
                  <a:off x="2518641" y="4260953"/>
                  <a:ext cx="113400" cy="150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27">
              <p14:nvContentPartPr>
                <p14:cNvPr id="483" name="잉크 482">
                  <a:extLst>
                    <a:ext uri="{FF2B5EF4-FFF2-40B4-BE49-F238E27FC236}">
                      <a16:creationId xmlns:a16="http://schemas.microsoft.com/office/drawing/2014/main" id="{2A631DE6-DBC8-461D-9FF4-D546C1970275}"/>
                    </a:ext>
                  </a:extLst>
                </p14:cNvPr>
                <p14:cNvContentPartPr/>
                <p14:nvPr/>
              </p14:nvContentPartPr>
              <p14:xfrm>
                <a:off x="2529801" y="4363193"/>
                <a:ext cx="150480" cy="114480"/>
              </p14:xfrm>
            </p:contentPart>
          </mc:Choice>
          <mc:Fallback>
            <p:pic>
              <p:nvPicPr>
                <p:cNvPr id="483" name="잉크 482">
                  <a:extLst>
                    <a:ext uri="{FF2B5EF4-FFF2-40B4-BE49-F238E27FC236}">
                      <a16:creationId xmlns:a16="http://schemas.microsoft.com/office/drawing/2014/main" id="{2A631DE6-DBC8-461D-9FF4-D546C1970275}"/>
                    </a:ext>
                  </a:extLst>
                </p:cNvPr>
                <p:cNvPicPr/>
                <p:nvPr/>
              </p:nvPicPr>
              <p:blipFill>
                <a:blip r:embed="rId128"/>
                <a:stretch>
                  <a:fillRect/>
                </a:stretch>
              </p:blipFill>
              <p:spPr>
                <a:xfrm>
                  <a:off x="2520801" y="4354193"/>
                  <a:ext cx="168120" cy="132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29">
              <p14:nvContentPartPr>
                <p14:cNvPr id="484" name="잉크 483">
                  <a:extLst>
                    <a:ext uri="{FF2B5EF4-FFF2-40B4-BE49-F238E27FC236}">
                      <a16:creationId xmlns:a16="http://schemas.microsoft.com/office/drawing/2014/main" id="{429E3C71-113A-4CE2-AE10-A44DDDF7E633}"/>
                    </a:ext>
                  </a:extLst>
                </p14:cNvPr>
                <p14:cNvContentPartPr/>
                <p14:nvPr/>
              </p14:nvContentPartPr>
              <p14:xfrm>
                <a:off x="3438801" y="4098233"/>
                <a:ext cx="138600" cy="149040"/>
              </p14:xfrm>
            </p:contentPart>
          </mc:Choice>
          <mc:Fallback>
            <p:pic>
              <p:nvPicPr>
                <p:cNvPr id="484" name="잉크 483">
                  <a:extLst>
                    <a:ext uri="{FF2B5EF4-FFF2-40B4-BE49-F238E27FC236}">
                      <a16:creationId xmlns:a16="http://schemas.microsoft.com/office/drawing/2014/main" id="{429E3C71-113A-4CE2-AE10-A44DDDF7E633}"/>
                    </a:ext>
                  </a:extLst>
                </p:cNvPr>
                <p:cNvPicPr/>
                <p:nvPr/>
              </p:nvPicPr>
              <p:blipFill>
                <a:blip r:embed="rId130"/>
                <a:stretch>
                  <a:fillRect/>
                </a:stretch>
              </p:blipFill>
              <p:spPr>
                <a:xfrm>
                  <a:off x="3429801" y="4089233"/>
                  <a:ext cx="156240" cy="166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31">
              <p14:nvContentPartPr>
                <p14:cNvPr id="485" name="잉크 484">
                  <a:extLst>
                    <a:ext uri="{FF2B5EF4-FFF2-40B4-BE49-F238E27FC236}">
                      <a16:creationId xmlns:a16="http://schemas.microsoft.com/office/drawing/2014/main" id="{6043C792-BF71-4767-8278-08BF0679C03C}"/>
                    </a:ext>
                  </a:extLst>
                </p14:cNvPr>
                <p14:cNvContentPartPr/>
                <p14:nvPr/>
              </p14:nvContentPartPr>
              <p14:xfrm>
                <a:off x="3401361" y="4181033"/>
                <a:ext cx="131040" cy="129240"/>
              </p14:xfrm>
            </p:contentPart>
          </mc:Choice>
          <mc:Fallback>
            <p:pic>
              <p:nvPicPr>
                <p:cNvPr id="485" name="잉크 484">
                  <a:extLst>
                    <a:ext uri="{FF2B5EF4-FFF2-40B4-BE49-F238E27FC236}">
                      <a16:creationId xmlns:a16="http://schemas.microsoft.com/office/drawing/2014/main" id="{6043C792-BF71-4767-8278-08BF0679C03C}"/>
                    </a:ext>
                  </a:extLst>
                </p:cNvPr>
                <p:cNvPicPr/>
                <p:nvPr/>
              </p:nvPicPr>
              <p:blipFill>
                <a:blip r:embed="rId132"/>
                <a:stretch>
                  <a:fillRect/>
                </a:stretch>
              </p:blipFill>
              <p:spPr>
                <a:xfrm>
                  <a:off x="3392361" y="4172033"/>
                  <a:ext cx="148680" cy="146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33">
              <p14:nvContentPartPr>
                <p14:cNvPr id="486" name="잉크 485">
                  <a:extLst>
                    <a:ext uri="{FF2B5EF4-FFF2-40B4-BE49-F238E27FC236}">
                      <a16:creationId xmlns:a16="http://schemas.microsoft.com/office/drawing/2014/main" id="{D3A1247E-D35A-49E7-8AAE-F289F0544640}"/>
                    </a:ext>
                  </a:extLst>
                </p14:cNvPr>
                <p14:cNvContentPartPr/>
                <p14:nvPr/>
              </p14:nvContentPartPr>
              <p14:xfrm>
                <a:off x="3418281" y="4276073"/>
                <a:ext cx="111240" cy="89280"/>
              </p14:xfrm>
            </p:contentPart>
          </mc:Choice>
          <mc:Fallback>
            <p:pic>
              <p:nvPicPr>
                <p:cNvPr id="486" name="잉크 485">
                  <a:extLst>
                    <a:ext uri="{FF2B5EF4-FFF2-40B4-BE49-F238E27FC236}">
                      <a16:creationId xmlns:a16="http://schemas.microsoft.com/office/drawing/2014/main" id="{D3A1247E-D35A-49E7-8AAE-F289F0544640}"/>
                    </a:ext>
                  </a:extLst>
                </p:cNvPr>
                <p:cNvPicPr/>
                <p:nvPr/>
              </p:nvPicPr>
              <p:blipFill>
                <a:blip r:embed="rId134"/>
                <a:stretch>
                  <a:fillRect/>
                </a:stretch>
              </p:blipFill>
              <p:spPr>
                <a:xfrm>
                  <a:off x="3409281" y="4267073"/>
                  <a:ext cx="128880" cy="106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35">
              <p14:nvContentPartPr>
                <p14:cNvPr id="487" name="잉크 486">
                  <a:extLst>
                    <a:ext uri="{FF2B5EF4-FFF2-40B4-BE49-F238E27FC236}">
                      <a16:creationId xmlns:a16="http://schemas.microsoft.com/office/drawing/2014/main" id="{790BF492-D04B-43E8-BE0B-3DEAD8150CC2}"/>
                    </a:ext>
                  </a:extLst>
                </p14:cNvPr>
                <p14:cNvContentPartPr/>
                <p14:nvPr/>
              </p14:nvContentPartPr>
              <p14:xfrm>
                <a:off x="3578121" y="4138553"/>
                <a:ext cx="91800" cy="137520"/>
              </p14:xfrm>
            </p:contentPart>
          </mc:Choice>
          <mc:Fallback>
            <p:pic>
              <p:nvPicPr>
                <p:cNvPr id="487" name="잉크 486">
                  <a:extLst>
                    <a:ext uri="{FF2B5EF4-FFF2-40B4-BE49-F238E27FC236}">
                      <a16:creationId xmlns:a16="http://schemas.microsoft.com/office/drawing/2014/main" id="{790BF492-D04B-43E8-BE0B-3DEAD8150CC2}"/>
                    </a:ext>
                  </a:extLst>
                </p:cNvPr>
                <p:cNvPicPr/>
                <p:nvPr/>
              </p:nvPicPr>
              <p:blipFill>
                <a:blip r:embed="rId136"/>
                <a:stretch>
                  <a:fillRect/>
                </a:stretch>
              </p:blipFill>
              <p:spPr>
                <a:xfrm>
                  <a:off x="3569121" y="4129553"/>
                  <a:ext cx="109440" cy="155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37">
              <p14:nvContentPartPr>
                <p14:cNvPr id="488" name="잉크 487">
                  <a:extLst>
                    <a:ext uri="{FF2B5EF4-FFF2-40B4-BE49-F238E27FC236}">
                      <a16:creationId xmlns:a16="http://schemas.microsoft.com/office/drawing/2014/main" id="{5D66F9D1-4315-4623-8561-937CA8EE68B5}"/>
                    </a:ext>
                  </a:extLst>
                </p14:cNvPr>
                <p14:cNvContentPartPr/>
                <p14:nvPr/>
              </p14:nvContentPartPr>
              <p14:xfrm>
                <a:off x="3608361" y="4204073"/>
                <a:ext cx="66960" cy="27720"/>
              </p14:xfrm>
            </p:contentPart>
          </mc:Choice>
          <mc:Fallback>
            <p:pic>
              <p:nvPicPr>
                <p:cNvPr id="488" name="잉크 487">
                  <a:extLst>
                    <a:ext uri="{FF2B5EF4-FFF2-40B4-BE49-F238E27FC236}">
                      <a16:creationId xmlns:a16="http://schemas.microsoft.com/office/drawing/2014/main" id="{5D66F9D1-4315-4623-8561-937CA8EE68B5}"/>
                    </a:ext>
                  </a:extLst>
                </p:cNvPr>
                <p:cNvPicPr/>
                <p:nvPr/>
              </p:nvPicPr>
              <p:blipFill>
                <a:blip r:embed="rId138"/>
                <a:stretch>
                  <a:fillRect/>
                </a:stretch>
              </p:blipFill>
              <p:spPr>
                <a:xfrm>
                  <a:off x="3599361" y="4195073"/>
                  <a:ext cx="84600" cy="45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39">
              <p14:nvContentPartPr>
                <p14:cNvPr id="489" name="잉크 488">
                  <a:extLst>
                    <a:ext uri="{FF2B5EF4-FFF2-40B4-BE49-F238E27FC236}">
                      <a16:creationId xmlns:a16="http://schemas.microsoft.com/office/drawing/2014/main" id="{F0A8F9B7-6DBD-4801-96D7-1D2EEB760508}"/>
                    </a:ext>
                  </a:extLst>
                </p14:cNvPr>
                <p14:cNvContentPartPr/>
                <p14:nvPr/>
              </p14:nvContentPartPr>
              <p14:xfrm>
                <a:off x="3699441" y="4161233"/>
                <a:ext cx="106920" cy="71640"/>
              </p14:xfrm>
            </p:contentPart>
          </mc:Choice>
          <mc:Fallback>
            <p:pic>
              <p:nvPicPr>
                <p:cNvPr id="489" name="잉크 488">
                  <a:extLst>
                    <a:ext uri="{FF2B5EF4-FFF2-40B4-BE49-F238E27FC236}">
                      <a16:creationId xmlns:a16="http://schemas.microsoft.com/office/drawing/2014/main" id="{F0A8F9B7-6DBD-4801-96D7-1D2EEB760508}"/>
                    </a:ext>
                  </a:extLst>
                </p:cNvPr>
                <p:cNvPicPr/>
                <p:nvPr/>
              </p:nvPicPr>
              <p:blipFill>
                <a:blip r:embed="rId140"/>
                <a:stretch>
                  <a:fillRect/>
                </a:stretch>
              </p:blipFill>
              <p:spPr>
                <a:xfrm>
                  <a:off x="3690441" y="4152233"/>
                  <a:ext cx="124560" cy="89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41">
              <p14:nvContentPartPr>
                <p14:cNvPr id="490" name="잉크 489">
                  <a:extLst>
                    <a:ext uri="{FF2B5EF4-FFF2-40B4-BE49-F238E27FC236}">
                      <a16:creationId xmlns:a16="http://schemas.microsoft.com/office/drawing/2014/main" id="{DE1CCAC8-B1CB-4A63-B4EE-8FE7E91FEF49}"/>
                    </a:ext>
                  </a:extLst>
                </p14:cNvPr>
                <p14:cNvContentPartPr/>
                <p14:nvPr/>
              </p14:nvContentPartPr>
              <p14:xfrm>
                <a:off x="3664161" y="4259153"/>
                <a:ext cx="100800" cy="80640"/>
              </p14:xfrm>
            </p:contentPart>
          </mc:Choice>
          <mc:Fallback>
            <p:pic>
              <p:nvPicPr>
                <p:cNvPr id="490" name="잉크 489">
                  <a:extLst>
                    <a:ext uri="{FF2B5EF4-FFF2-40B4-BE49-F238E27FC236}">
                      <a16:creationId xmlns:a16="http://schemas.microsoft.com/office/drawing/2014/main" id="{DE1CCAC8-B1CB-4A63-B4EE-8FE7E91FEF49}"/>
                    </a:ext>
                  </a:extLst>
                </p:cNvPr>
                <p:cNvPicPr/>
                <p:nvPr/>
              </p:nvPicPr>
              <p:blipFill>
                <a:blip r:embed="rId142"/>
                <a:stretch>
                  <a:fillRect/>
                </a:stretch>
              </p:blipFill>
              <p:spPr>
                <a:xfrm>
                  <a:off x="3655193" y="4250153"/>
                  <a:ext cx="118377" cy="9828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143">
            <p14:nvContentPartPr>
              <p14:cNvPr id="492" name="잉크 491">
                <a:extLst>
                  <a:ext uri="{FF2B5EF4-FFF2-40B4-BE49-F238E27FC236}">
                    <a16:creationId xmlns:a16="http://schemas.microsoft.com/office/drawing/2014/main" id="{648EDE5E-0F4F-4244-9B3E-E79998FA653E}"/>
                  </a:ext>
                </a:extLst>
              </p14:cNvPr>
              <p14:cNvContentPartPr/>
              <p14:nvPr/>
            </p14:nvContentPartPr>
            <p14:xfrm>
              <a:off x="1104561" y="4604753"/>
              <a:ext cx="42120" cy="161280"/>
            </p14:xfrm>
          </p:contentPart>
        </mc:Choice>
        <mc:Fallback>
          <p:pic>
            <p:nvPicPr>
              <p:cNvPr id="492" name="잉크 491">
                <a:extLst>
                  <a:ext uri="{FF2B5EF4-FFF2-40B4-BE49-F238E27FC236}">
                    <a16:creationId xmlns:a16="http://schemas.microsoft.com/office/drawing/2014/main" id="{648EDE5E-0F4F-4244-9B3E-E79998FA653E}"/>
                  </a:ext>
                </a:extLst>
              </p:cNvPr>
              <p:cNvPicPr/>
              <p:nvPr/>
            </p:nvPicPr>
            <p:blipFill>
              <a:blip r:embed="rId144"/>
              <a:stretch>
                <a:fillRect/>
              </a:stretch>
            </p:blipFill>
            <p:spPr>
              <a:xfrm>
                <a:off x="1098441" y="4598633"/>
                <a:ext cx="54360" cy="17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5">
            <p14:nvContentPartPr>
              <p14:cNvPr id="505" name="잉크 504">
                <a:extLst>
                  <a:ext uri="{FF2B5EF4-FFF2-40B4-BE49-F238E27FC236}">
                    <a16:creationId xmlns:a16="http://schemas.microsoft.com/office/drawing/2014/main" id="{27A21A37-E525-4750-B82C-62080D93EEA6}"/>
                  </a:ext>
                </a:extLst>
              </p14:cNvPr>
              <p14:cNvContentPartPr/>
              <p14:nvPr/>
            </p14:nvContentPartPr>
            <p14:xfrm>
              <a:off x="6249321" y="5598353"/>
              <a:ext cx="360" cy="360"/>
            </p14:xfrm>
          </p:contentPart>
        </mc:Choice>
        <mc:Fallback>
          <p:pic>
            <p:nvPicPr>
              <p:cNvPr id="505" name="잉크 504">
                <a:extLst>
                  <a:ext uri="{FF2B5EF4-FFF2-40B4-BE49-F238E27FC236}">
                    <a16:creationId xmlns:a16="http://schemas.microsoft.com/office/drawing/2014/main" id="{27A21A37-E525-4750-B82C-62080D93EEA6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240321" y="5589353"/>
                <a:ext cx="18000" cy="18000"/>
              </a:xfrm>
              <a:prstGeom prst="rect">
                <a:avLst/>
              </a:prstGeom>
            </p:spPr>
          </p:pic>
        </mc:Fallback>
      </mc:AlternateContent>
      <p:grpSp>
        <p:nvGrpSpPr>
          <p:cNvPr id="85" name="그룹 84">
            <a:extLst>
              <a:ext uri="{FF2B5EF4-FFF2-40B4-BE49-F238E27FC236}">
                <a16:creationId xmlns:a16="http://schemas.microsoft.com/office/drawing/2014/main" id="{518295DE-BDC9-414F-9A4A-5232BBE1AE72}"/>
              </a:ext>
            </a:extLst>
          </p:cNvPr>
          <p:cNvGrpSpPr/>
          <p:nvPr/>
        </p:nvGrpSpPr>
        <p:grpSpPr>
          <a:xfrm>
            <a:off x="508401" y="2195633"/>
            <a:ext cx="2556720" cy="295560"/>
            <a:chOff x="508401" y="2195633"/>
            <a:chExt cx="2556720" cy="2955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46">
              <p14:nvContentPartPr>
                <p14:cNvPr id="5" name="잉크 4">
                  <a:extLst>
                    <a:ext uri="{FF2B5EF4-FFF2-40B4-BE49-F238E27FC236}">
                      <a16:creationId xmlns:a16="http://schemas.microsoft.com/office/drawing/2014/main" id="{60DB551F-23EB-4AA5-9FC4-DE1185B8F1E7}"/>
                    </a:ext>
                  </a:extLst>
                </p14:cNvPr>
                <p14:cNvContentPartPr/>
                <p14:nvPr/>
              </p14:nvContentPartPr>
              <p14:xfrm>
                <a:off x="514881" y="2257553"/>
                <a:ext cx="137160" cy="30960"/>
              </p14:xfrm>
            </p:contentPart>
          </mc:Choice>
          <mc:Fallback>
            <p:pic>
              <p:nvPicPr>
                <p:cNvPr id="5" name="잉크 4">
                  <a:extLst>
                    <a:ext uri="{FF2B5EF4-FFF2-40B4-BE49-F238E27FC236}">
                      <a16:creationId xmlns:a16="http://schemas.microsoft.com/office/drawing/2014/main" id="{60DB551F-23EB-4AA5-9FC4-DE1185B8F1E7}"/>
                    </a:ext>
                  </a:extLst>
                </p:cNvPr>
                <p:cNvPicPr/>
                <p:nvPr/>
              </p:nvPicPr>
              <p:blipFill>
                <a:blip r:embed="rId147"/>
                <a:stretch>
                  <a:fillRect/>
                </a:stretch>
              </p:blipFill>
              <p:spPr>
                <a:xfrm>
                  <a:off x="505881" y="2248553"/>
                  <a:ext cx="154800" cy="48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48">
              <p14:nvContentPartPr>
                <p14:cNvPr id="7" name="잉크 6">
                  <a:extLst>
                    <a:ext uri="{FF2B5EF4-FFF2-40B4-BE49-F238E27FC236}">
                      <a16:creationId xmlns:a16="http://schemas.microsoft.com/office/drawing/2014/main" id="{7DA3FD91-D8C9-496A-A020-F966E28834C2}"/>
                    </a:ext>
                  </a:extLst>
                </p14:cNvPr>
                <p14:cNvContentPartPr/>
                <p14:nvPr/>
              </p14:nvContentPartPr>
              <p14:xfrm>
                <a:off x="539001" y="2260433"/>
                <a:ext cx="103320" cy="176760"/>
              </p14:xfrm>
            </p:contentPart>
          </mc:Choice>
          <mc:Fallback>
            <p:pic>
              <p:nvPicPr>
                <p:cNvPr id="7" name="잉크 6">
                  <a:extLst>
                    <a:ext uri="{FF2B5EF4-FFF2-40B4-BE49-F238E27FC236}">
                      <a16:creationId xmlns:a16="http://schemas.microsoft.com/office/drawing/2014/main" id="{7DA3FD91-D8C9-496A-A020-F966E28834C2}"/>
                    </a:ext>
                  </a:extLst>
                </p:cNvPr>
                <p:cNvPicPr/>
                <p:nvPr/>
              </p:nvPicPr>
              <p:blipFill>
                <a:blip r:embed="rId149"/>
                <a:stretch>
                  <a:fillRect/>
                </a:stretch>
              </p:blipFill>
              <p:spPr>
                <a:xfrm>
                  <a:off x="530001" y="2251433"/>
                  <a:ext cx="120960" cy="194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50">
              <p14:nvContentPartPr>
                <p14:cNvPr id="10" name="잉크 9">
                  <a:extLst>
                    <a:ext uri="{FF2B5EF4-FFF2-40B4-BE49-F238E27FC236}">
                      <a16:creationId xmlns:a16="http://schemas.microsoft.com/office/drawing/2014/main" id="{19AA2D8B-DCBA-47C7-8D20-4FDEBD218777}"/>
                    </a:ext>
                  </a:extLst>
                </p14:cNvPr>
                <p14:cNvContentPartPr/>
                <p14:nvPr/>
              </p14:nvContentPartPr>
              <p14:xfrm>
                <a:off x="508401" y="2334593"/>
                <a:ext cx="155160" cy="15840"/>
              </p14:xfrm>
            </p:contentPart>
          </mc:Choice>
          <mc:Fallback>
            <p:pic>
              <p:nvPicPr>
                <p:cNvPr id="10" name="잉크 9">
                  <a:extLst>
                    <a:ext uri="{FF2B5EF4-FFF2-40B4-BE49-F238E27FC236}">
                      <a16:creationId xmlns:a16="http://schemas.microsoft.com/office/drawing/2014/main" id="{19AA2D8B-DCBA-47C7-8D20-4FDEBD218777}"/>
                    </a:ext>
                  </a:extLst>
                </p:cNvPr>
                <p:cNvPicPr/>
                <p:nvPr/>
              </p:nvPicPr>
              <p:blipFill>
                <a:blip r:embed="rId151"/>
                <a:stretch>
                  <a:fillRect/>
                </a:stretch>
              </p:blipFill>
              <p:spPr>
                <a:xfrm>
                  <a:off x="499401" y="2325593"/>
                  <a:ext cx="172800" cy="33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52">
              <p14:nvContentPartPr>
                <p14:cNvPr id="11" name="잉크 10">
                  <a:extLst>
                    <a:ext uri="{FF2B5EF4-FFF2-40B4-BE49-F238E27FC236}">
                      <a16:creationId xmlns:a16="http://schemas.microsoft.com/office/drawing/2014/main" id="{71ABCA49-88BD-478D-A942-E6578439BD7B}"/>
                    </a:ext>
                  </a:extLst>
                </p14:cNvPr>
                <p14:cNvContentPartPr/>
                <p14:nvPr/>
              </p14:nvContentPartPr>
              <p14:xfrm>
                <a:off x="654921" y="2260073"/>
                <a:ext cx="93240" cy="179640"/>
              </p14:xfrm>
            </p:contentPart>
          </mc:Choice>
          <mc:Fallback>
            <p:pic>
              <p:nvPicPr>
                <p:cNvPr id="11" name="잉크 10">
                  <a:extLst>
                    <a:ext uri="{FF2B5EF4-FFF2-40B4-BE49-F238E27FC236}">
                      <a16:creationId xmlns:a16="http://schemas.microsoft.com/office/drawing/2014/main" id="{71ABCA49-88BD-478D-A942-E6578439BD7B}"/>
                    </a:ext>
                  </a:extLst>
                </p:cNvPr>
                <p:cNvPicPr/>
                <p:nvPr/>
              </p:nvPicPr>
              <p:blipFill>
                <a:blip r:embed="rId153"/>
                <a:stretch>
                  <a:fillRect/>
                </a:stretch>
              </p:blipFill>
              <p:spPr>
                <a:xfrm>
                  <a:off x="645921" y="2251073"/>
                  <a:ext cx="110880" cy="197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54">
              <p14:nvContentPartPr>
                <p14:cNvPr id="12" name="잉크 11">
                  <a:extLst>
                    <a:ext uri="{FF2B5EF4-FFF2-40B4-BE49-F238E27FC236}">
                      <a16:creationId xmlns:a16="http://schemas.microsoft.com/office/drawing/2014/main" id="{169A9F11-BBFB-4E15-B5C9-5FB9620D7A20}"/>
                    </a:ext>
                  </a:extLst>
                </p14:cNvPr>
                <p14:cNvContentPartPr/>
                <p14:nvPr/>
              </p14:nvContentPartPr>
              <p14:xfrm>
                <a:off x="632961" y="2288873"/>
                <a:ext cx="97920" cy="100440"/>
              </p14:xfrm>
            </p:contentPart>
          </mc:Choice>
          <mc:Fallback>
            <p:pic>
              <p:nvPicPr>
                <p:cNvPr id="12" name="잉크 11">
                  <a:extLst>
                    <a:ext uri="{FF2B5EF4-FFF2-40B4-BE49-F238E27FC236}">
                      <a16:creationId xmlns:a16="http://schemas.microsoft.com/office/drawing/2014/main" id="{169A9F11-BBFB-4E15-B5C9-5FB9620D7A20}"/>
                    </a:ext>
                  </a:extLst>
                </p:cNvPr>
                <p:cNvPicPr/>
                <p:nvPr/>
              </p:nvPicPr>
              <p:blipFill>
                <a:blip r:embed="rId155"/>
                <a:stretch>
                  <a:fillRect/>
                </a:stretch>
              </p:blipFill>
              <p:spPr>
                <a:xfrm>
                  <a:off x="623961" y="2279873"/>
                  <a:ext cx="115560" cy="118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56">
              <p14:nvContentPartPr>
                <p14:cNvPr id="13" name="잉크 12">
                  <a:extLst>
                    <a:ext uri="{FF2B5EF4-FFF2-40B4-BE49-F238E27FC236}">
                      <a16:creationId xmlns:a16="http://schemas.microsoft.com/office/drawing/2014/main" id="{0A858E13-A760-4A0A-8AD2-A22CA98BC374}"/>
                    </a:ext>
                  </a:extLst>
                </p14:cNvPr>
                <p14:cNvContentPartPr/>
                <p14:nvPr/>
              </p14:nvContentPartPr>
              <p14:xfrm>
                <a:off x="759321" y="2235593"/>
                <a:ext cx="46800" cy="234360"/>
              </p14:xfrm>
            </p:contentPart>
          </mc:Choice>
          <mc:Fallback>
            <p:pic>
              <p:nvPicPr>
                <p:cNvPr id="13" name="잉크 12">
                  <a:extLst>
                    <a:ext uri="{FF2B5EF4-FFF2-40B4-BE49-F238E27FC236}">
                      <a16:creationId xmlns:a16="http://schemas.microsoft.com/office/drawing/2014/main" id="{0A858E13-A760-4A0A-8AD2-A22CA98BC374}"/>
                    </a:ext>
                  </a:extLst>
                </p:cNvPr>
                <p:cNvPicPr/>
                <p:nvPr/>
              </p:nvPicPr>
              <p:blipFill>
                <a:blip r:embed="rId157"/>
                <a:stretch>
                  <a:fillRect/>
                </a:stretch>
              </p:blipFill>
              <p:spPr>
                <a:xfrm>
                  <a:off x="750321" y="2226593"/>
                  <a:ext cx="64440" cy="252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58">
              <p14:nvContentPartPr>
                <p14:cNvPr id="14" name="잉크 13">
                  <a:extLst>
                    <a:ext uri="{FF2B5EF4-FFF2-40B4-BE49-F238E27FC236}">
                      <a16:creationId xmlns:a16="http://schemas.microsoft.com/office/drawing/2014/main" id="{DE0CE3D2-6FDC-44DA-BB4B-828B8B7167EF}"/>
                    </a:ext>
                  </a:extLst>
                </p14:cNvPr>
                <p14:cNvContentPartPr/>
                <p14:nvPr/>
              </p14:nvContentPartPr>
              <p14:xfrm>
                <a:off x="868761" y="2231993"/>
                <a:ext cx="60120" cy="163800"/>
              </p14:xfrm>
            </p:contentPart>
          </mc:Choice>
          <mc:Fallback>
            <p:pic>
              <p:nvPicPr>
                <p:cNvPr id="14" name="잉크 13">
                  <a:extLst>
                    <a:ext uri="{FF2B5EF4-FFF2-40B4-BE49-F238E27FC236}">
                      <a16:creationId xmlns:a16="http://schemas.microsoft.com/office/drawing/2014/main" id="{DE0CE3D2-6FDC-44DA-BB4B-828B8B7167EF}"/>
                    </a:ext>
                  </a:extLst>
                </p:cNvPr>
                <p:cNvPicPr/>
                <p:nvPr/>
              </p:nvPicPr>
              <p:blipFill>
                <a:blip r:embed="rId159"/>
                <a:stretch>
                  <a:fillRect/>
                </a:stretch>
              </p:blipFill>
              <p:spPr>
                <a:xfrm>
                  <a:off x="859761" y="2222993"/>
                  <a:ext cx="77760" cy="181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60">
              <p14:nvContentPartPr>
                <p14:cNvPr id="16" name="잉크 15">
                  <a:extLst>
                    <a:ext uri="{FF2B5EF4-FFF2-40B4-BE49-F238E27FC236}">
                      <a16:creationId xmlns:a16="http://schemas.microsoft.com/office/drawing/2014/main" id="{D0470EE0-4BE9-4342-B65D-210CBA838C86}"/>
                    </a:ext>
                  </a:extLst>
                </p14:cNvPr>
                <p14:cNvContentPartPr/>
                <p14:nvPr/>
              </p14:nvContentPartPr>
              <p14:xfrm>
                <a:off x="888921" y="2282753"/>
                <a:ext cx="50400" cy="93600"/>
              </p14:xfrm>
            </p:contentPart>
          </mc:Choice>
          <mc:Fallback>
            <p:pic>
              <p:nvPicPr>
                <p:cNvPr id="16" name="잉크 15">
                  <a:extLst>
                    <a:ext uri="{FF2B5EF4-FFF2-40B4-BE49-F238E27FC236}">
                      <a16:creationId xmlns:a16="http://schemas.microsoft.com/office/drawing/2014/main" id="{D0470EE0-4BE9-4342-B65D-210CBA838C86}"/>
                    </a:ext>
                  </a:extLst>
                </p:cNvPr>
                <p:cNvPicPr/>
                <p:nvPr/>
              </p:nvPicPr>
              <p:blipFill>
                <a:blip r:embed="rId161"/>
                <a:stretch>
                  <a:fillRect/>
                </a:stretch>
              </p:blipFill>
              <p:spPr>
                <a:xfrm>
                  <a:off x="879921" y="2273753"/>
                  <a:ext cx="68040" cy="111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62">
              <p14:nvContentPartPr>
                <p14:cNvPr id="17" name="잉크 16">
                  <a:extLst>
                    <a:ext uri="{FF2B5EF4-FFF2-40B4-BE49-F238E27FC236}">
                      <a16:creationId xmlns:a16="http://schemas.microsoft.com/office/drawing/2014/main" id="{4827514F-2BA3-4CDF-A400-4DA440E44586}"/>
                    </a:ext>
                  </a:extLst>
                </p14:cNvPr>
                <p14:cNvContentPartPr/>
                <p14:nvPr/>
              </p14:nvContentPartPr>
              <p14:xfrm>
                <a:off x="913401" y="2285273"/>
                <a:ext cx="81000" cy="39240"/>
              </p14:xfrm>
            </p:contentPart>
          </mc:Choice>
          <mc:Fallback>
            <p:pic>
              <p:nvPicPr>
                <p:cNvPr id="17" name="잉크 16">
                  <a:extLst>
                    <a:ext uri="{FF2B5EF4-FFF2-40B4-BE49-F238E27FC236}">
                      <a16:creationId xmlns:a16="http://schemas.microsoft.com/office/drawing/2014/main" id="{4827514F-2BA3-4CDF-A400-4DA440E44586}"/>
                    </a:ext>
                  </a:extLst>
                </p:cNvPr>
                <p:cNvPicPr/>
                <p:nvPr/>
              </p:nvPicPr>
              <p:blipFill>
                <a:blip r:embed="rId163"/>
                <a:stretch>
                  <a:fillRect/>
                </a:stretch>
              </p:blipFill>
              <p:spPr>
                <a:xfrm>
                  <a:off x="904401" y="2276273"/>
                  <a:ext cx="98640" cy="56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64">
              <p14:nvContentPartPr>
                <p14:cNvPr id="18" name="잉크 17">
                  <a:extLst>
                    <a:ext uri="{FF2B5EF4-FFF2-40B4-BE49-F238E27FC236}">
                      <a16:creationId xmlns:a16="http://schemas.microsoft.com/office/drawing/2014/main" id="{4CC4C377-2D94-476F-B78A-9CF7E8C06781}"/>
                    </a:ext>
                  </a:extLst>
                </p14:cNvPr>
                <p14:cNvContentPartPr/>
                <p14:nvPr/>
              </p14:nvContentPartPr>
              <p14:xfrm>
                <a:off x="983601" y="2225153"/>
                <a:ext cx="46080" cy="226800"/>
              </p14:xfrm>
            </p:contentPart>
          </mc:Choice>
          <mc:Fallback>
            <p:pic>
              <p:nvPicPr>
                <p:cNvPr id="18" name="잉크 17">
                  <a:extLst>
                    <a:ext uri="{FF2B5EF4-FFF2-40B4-BE49-F238E27FC236}">
                      <a16:creationId xmlns:a16="http://schemas.microsoft.com/office/drawing/2014/main" id="{4CC4C377-2D94-476F-B78A-9CF7E8C06781}"/>
                    </a:ext>
                  </a:extLst>
                </p:cNvPr>
                <p:cNvPicPr/>
                <p:nvPr/>
              </p:nvPicPr>
              <p:blipFill>
                <a:blip r:embed="rId165"/>
                <a:stretch>
                  <a:fillRect/>
                </a:stretch>
              </p:blipFill>
              <p:spPr>
                <a:xfrm>
                  <a:off x="974601" y="2216153"/>
                  <a:ext cx="63720" cy="244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66">
              <p14:nvContentPartPr>
                <p14:cNvPr id="19" name="잉크 18">
                  <a:extLst>
                    <a:ext uri="{FF2B5EF4-FFF2-40B4-BE49-F238E27FC236}">
                      <a16:creationId xmlns:a16="http://schemas.microsoft.com/office/drawing/2014/main" id="{1EC08F80-6B04-4554-9A89-112EE72EC33F}"/>
                    </a:ext>
                  </a:extLst>
                </p14:cNvPr>
                <p14:cNvContentPartPr/>
                <p14:nvPr/>
              </p14:nvContentPartPr>
              <p14:xfrm>
                <a:off x="1030401" y="2211833"/>
                <a:ext cx="123840" cy="96840"/>
              </p14:xfrm>
            </p:contentPart>
          </mc:Choice>
          <mc:Fallback>
            <p:pic>
              <p:nvPicPr>
                <p:cNvPr id="19" name="잉크 18">
                  <a:extLst>
                    <a:ext uri="{FF2B5EF4-FFF2-40B4-BE49-F238E27FC236}">
                      <a16:creationId xmlns:a16="http://schemas.microsoft.com/office/drawing/2014/main" id="{1EC08F80-6B04-4554-9A89-112EE72EC33F}"/>
                    </a:ext>
                  </a:extLst>
                </p:cNvPr>
                <p:cNvPicPr/>
                <p:nvPr/>
              </p:nvPicPr>
              <p:blipFill>
                <a:blip r:embed="rId167"/>
                <a:stretch>
                  <a:fillRect/>
                </a:stretch>
              </p:blipFill>
              <p:spPr>
                <a:xfrm>
                  <a:off x="1021401" y="2202833"/>
                  <a:ext cx="141480" cy="114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68">
              <p14:nvContentPartPr>
                <p14:cNvPr id="20" name="잉크 19">
                  <a:extLst>
                    <a:ext uri="{FF2B5EF4-FFF2-40B4-BE49-F238E27FC236}">
                      <a16:creationId xmlns:a16="http://schemas.microsoft.com/office/drawing/2014/main" id="{0B8205D2-E1C3-4317-8DDD-D76B669F7D4E}"/>
                    </a:ext>
                  </a:extLst>
                </p14:cNvPr>
                <p14:cNvContentPartPr/>
                <p14:nvPr/>
              </p14:nvContentPartPr>
              <p14:xfrm>
                <a:off x="1016361" y="2302553"/>
                <a:ext cx="157320" cy="45000"/>
              </p14:xfrm>
            </p:contentPart>
          </mc:Choice>
          <mc:Fallback>
            <p:pic>
              <p:nvPicPr>
                <p:cNvPr id="20" name="잉크 19">
                  <a:extLst>
                    <a:ext uri="{FF2B5EF4-FFF2-40B4-BE49-F238E27FC236}">
                      <a16:creationId xmlns:a16="http://schemas.microsoft.com/office/drawing/2014/main" id="{0B8205D2-E1C3-4317-8DDD-D76B669F7D4E}"/>
                    </a:ext>
                  </a:extLst>
                </p:cNvPr>
                <p:cNvPicPr/>
                <p:nvPr/>
              </p:nvPicPr>
              <p:blipFill>
                <a:blip r:embed="rId169"/>
                <a:stretch>
                  <a:fillRect/>
                </a:stretch>
              </p:blipFill>
              <p:spPr>
                <a:xfrm>
                  <a:off x="1007361" y="2293553"/>
                  <a:ext cx="174960" cy="62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70">
              <p14:nvContentPartPr>
                <p14:cNvPr id="21" name="잉크 20">
                  <a:extLst>
                    <a:ext uri="{FF2B5EF4-FFF2-40B4-BE49-F238E27FC236}">
                      <a16:creationId xmlns:a16="http://schemas.microsoft.com/office/drawing/2014/main" id="{87B88773-1C7F-4DDE-9FD8-305CB4521382}"/>
                    </a:ext>
                  </a:extLst>
                </p14:cNvPr>
                <p14:cNvContentPartPr/>
                <p14:nvPr/>
              </p14:nvContentPartPr>
              <p14:xfrm>
                <a:off x="1087281" y="2331713"/>
                <a:ext cx="49320" cy="90720"/>
              </p14:xfrm>
            </p:contentPart>
          </mc:Choice>
          <mc:Fallback>
            <p:pic>
              <p:nvPicPr>
                <p:cNvPr id="21" name="잉크 20">
                  <a:extLst>
                    <a:ext uri="{FF2B5EF4-FFF2-40B4-BE49-F238E27FC236}">
                      <a16:creationId xmlns:a16="http://schemas.microsoft.com/office/drawing/2014/main" id="{87B88773-1C7F-4DDE-9FD8-305CB4521382}"/>
                    </a:ext>
                  </a:extLst>
                </p:cNvPr>
                <p:cNvPicPr/>
                <p:nvPr/>
              </p:nvPicPr>
              <p:blipFill>
                <a:blip r:embed="rId171"/>
                <a:stretch>
                  <a:fillRect/>
                </a:stretch>
              </p:blipFill>
              <p:spPr>
                <a:xfrm>
                  <a:off x="1078281" y="2322713"/>
                  <a:ext cx="66960" cy="108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72">
              <p14:nvContentPartPr>
                <p14:cNvPr id="22" name="잉크 21">
                  <a:extLst>
                    <a:ext uri="{FF2B5EF4-FFF2-40B4-BE49-F238E27FC236}">
                      <a16:creationId xmlns:a16="http://schemas.microsoft.com/office/drawing/2014/main" id="{557FF1E2-D33B-4771-B4FF-B8D7D13AC069}"/>
                    </a:ext>
                  </a:extLst>
                </p14:cNvPr>
                <p14:cNvContentPartPr/>
                <p14:nvPr/>
              </p14:nvContentPartPr>
              <p14:xfrm>
                <a:off x="1065681" y="2417393"/>
                <a:ext cx="118440" cy="73800"/>
              </p14:xfrm>
            </p:contentPart>
          </mc:Choice>
          <mc:Fallback>
            <p:pic>
              <p:nvPicPr>
                <p:cNvPr id="22" name="잉크 21">
                  <a:extLst>
                    <a:ext uri="{FF2B5EF4-FFF2-40B4-BE49-F238E27FC236}">
                      <a16:creationId xmlns:a16="http://schemas.microsoft.com/office/drawing/2014/main" id="{557FF1E2-D33B-4771-B4FF-B8D7D13AC069}"/>
                    </a:ext>
                  </a:extLst>
                </p:cNvPr>
                <p:cNvPicPr/>
                <p:nvPr/>
              </p:nvPicPr>
              <p:blipFill>
                <a:blip r:embed="rId173"/>
                <a:stretch>
                  <a:fillRect/>
                </a:stretch>
              </p:blipFill>
              <p:spPr>
                <a:xfrm>
                  <a:off x="1056681" y="2408393"/>
                  <a:ext cx="136080" cy="91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74">
              <p14:nvContentPartPr>
                <p14:cNvPr id="23" name="잉크 22">
                  <a:extLst>
                    <a:ext uri="{FF2B5EF4-FFF2-40B4-BE49-F238E27FC236}">
                      <a16:creationId xmlns:a16="http://schemas.microsoft.com/office/drawing/2014/main" id="{77A5BBCC-A089-4DA1-B67F-F3404ED72A87}"/>
                    </a:ext>
                  </a:extLst>
                </p14:cNvPr>
                <p14:cNvContentPartPr/>
                <p14:nvPr/>
              </p14:nvContentPartPr>
              <p14:xfrm>
                <a:off x="1211481" y="2314793"/>
                <a:ext cx="140040" cy="30960"/>
              </p14:xfrm>
            </p:contentPart>
          </mc:Choice>
          <mc:Fallback>
            <p:pic>
              <p:nvPicPr>
                <p:cNvPr id="23" name="잉크 22">
                  <a:extLst>
                    <a:ext uri="{FF2B5EF4-FFF2-40B4-BE49-F238E27FC236}">
                      <a16:creationId xmlns:a16="http://schemas.microsoft.com/office/drawing/2014/main" id="{77A5BBCC-A089-4DA1-B67F-F3404ED72A87}"/>
                    </a:ext>
                  </a:extLst>
                </p:cNvPr>
                <p:cNvPicPr/>
                <p:nvPr/>
              </p:nvPicPr>
              <p:blipFill>
                <a:blip r:embed="rId175"/>
                <a:stretch>
                  <a:fillRect/>
                </a:stretch>
              </p:blipFill>
              <p:spPr>
                <a:xfrm>
                  <a:off x="1202481" y="2305793"/>
                  <a:ext cx="157680" cy="48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76">
              <p14:nvContentPartPr>
                <p14:cNvPr id="25" name="잉크 24">
                  <a:extLst>
                    <a:ext uri="{FF2B5EF4-FFF2-40B4-BE49-F238E27FC236}">
                      <a16:creationId xmlns:a16="http://schemas.microsoft.com/office/drawing/2014/main" id="{CA35C5F3-6368-441D-A3DA-053F1C7F29D8}"/>
                    </a:ext>
                  </a:extLst>
                </p14:cNvPr>
                <p14:cNvContentPartPr/>
                <p14:nvPr/>
              </p14:nvContentPartPr>
              <p14:xfrm>
                <a:off x="1436841" y="2195993"/>
                <a:ext cx="155880" cy="147600"/>
              </p14:xfrm>
            </p:contentPart>
          </mc:Choice>
          <mc:Fallback>
            <p:pic>
              <p:nvPicPr>
                <p:cNvPr id="25" name="잉크 24">
                  <a:extLst>
                    <a:ext uri="{FF2B5EF4-FFF2-40B4-BE49-F238E27FC236}">
                      <a16:creationId xmlns:a16="http://schemas.microsoft.com/office/drawing/2014/main" id="{CA35C5F3-6368-441D-A3DA-053F1C7F29D8}"/>
                    </a:ext>
                  </a:extLst>
                </p:cNvPr>
                <p:cNvPicPr/>
                <p:nvPr/>
              </p:nvPicPr>
              <p:blipFill>
                <a:blip r:embed="rId177"/>
                <a:stretch>
                  <a:fillRect/>
                </a:stretch>
              </p:blipFill>
              <p:spPr>
                <a:xfrm>
                  <a:off x="1427841" y="2186993"/>
                  <a:ext cx="173520" cy="165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78">
              <p14:nvContentPartPr>
                <p14:cNvPr id="26" name="잉크 25">
                  <a:extLst>
                    <a:ext uri="{FF2B5EF4-FFF2-40B4-BE49-F238E27FC236}">
                      <a16:creationId xmlns:a16="http://schemas.microsoft.com/office/drawing/2014/main" id="{CC17833E-024A-443B-9195-E8B75DEB82F2}"/>
                    </a:ext>
                  </a:extLst>
                </p14:cNvPr>
                <p14:cNvContentPartPr/>
                <p14:nvPr/>
              </p14:nvContentPartPr>
              <p14:xfrm>
                <a:off x="1465281" y="2244593"/>
                <a:ext cx="135360" cy="28800"/>
              </p14:xfrm>
            </p:contentPart>
          </mc:Choice>
          <mc:Fallback>
            <p:pic>
              <p:nvPicPr>
                <p:cNvPr id="26" name="잉크 25">
                  <a:extLst>
                    <a:ext uri="{FF2B5EF4-FFF2-40B4-BE49-F238E27FC236}">
                      <a16:creationId xmlns:a16="http://schemas.microsoft.com/office/drawing/2014/main" id="{CC17833E-024A-443B-9195-E8B75DEB82F2}"/>
                    </a:ext>
                  </a:extLst>
                </p:cNvPr>
                <p:cNvPicPr/>
                <p:nvPr/>
              </p:nvPicPr>
              <p:blipFill>
                <a:blip r:embed="rId179"/>
                <a:stretch>
                  <a:fillRect/>
                </a:stretch>
              </p:blipFill>
              <p:spPr>
                <a:xfrm>
                  <a:off x="1456281" y="2235593"/>
                  <a:ext cx="153000" cy="46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80">
              <p14:nvContentPartPr>
                <p14:cNvPr id="27" name="잉크 26">
                  <a:extLst>
                    <a:ext uri="{FF2B5EF4-FFF2-40B4-BE49-F238E27FC236}">
                      <a16:creationId xmlns:a16="http://schemas.microsoft.com/office/drawing/2014/main" id="{DD135F75-BF4C-44BB-A2BC-9D05134F1890}"/>
                    </a:ext>
                  </a:extLst>
                </p14:cNvPr>
                <p14:cNvContentPartPr/>
                <p14:nvPr/>
              </p14:nvContentPartPr>
              <p14:xfrm>
                <a:off x="1444041" y="2354753"/>
                <a:ext cx="123480" cy="14760"/>
              </p14:xfrm>
            </p:contentPart>
          </mc:Choice>
          <mc:Fallback>
            <p:pic>
              <p:nvPicPr>
                <p:cNvPr id="27" name="잉크 26">
                  <a:extLst>
                    <a:ext uri="{FF2B5EF4-FFF2-40B4-BE49-F238E27FC236}">
                      <a16:creationId xmlns:a16="http://schemas.microsoft.com/office/drawing/2014/main" id="{DD135F75-BF4C-44BB-A2BC-9D05134F1890}"/>
                    </a:ext>
                  </a:extLst>
                </p:cNvPr>
                <p:cNvPicPr/>
                <p:nvPr/>
              </p:nvPicPr>
              <p:blipFill>
                <a:blip r:embed="rId181"/>
                <a:stretch>
                  <a:fillRect/>
                </a:stretch>
              </p:blipFill>
              <p:spPr>
                <a:xfrm>
                  <a:off x="1435041" y="2345753"/>
                  <a:ext cx="141120" cy="32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82">
              <p14:nvContentPartPr>
                <p14:cNvPr id="28" name="잉크 27">
                  <a:extLst>
                    <a:ext uri="{FF2B5EF4-FFF2-40B4-BE49-F238E27FC236}">
                      <a16:creationId xmlns:a16="http://schemas.microsoft.com/office/drawing/2014/main" id="{1CDBFC23-B6C9-4E71-8730-A00233EF610A}"/>
                    </a:ext>
                  </a:extLst>
                </p14:cNvPr>
                <p14:cNvContentPartPr/>
                <p14:nvPr/>
              </p14:nvContentPartPr>
              <p14:xfrm>
                <a:off x="1522161" y="2362313"/>
                <a:ext cx="36720" cy="105840"/>
              </p14:xfrm>
            </p:contentPart>
          </mc:Choice>
          <mc:Fallback>
            <p:pic>
              <p:nvPicPr>
                <p:cNvPr id="28" name="잉크 27">
                  <a:extLst>
                    <a:ext uri="{FF2B5EF4-FFF2-40B4-BE49-F238E27FC236}">
                      <a16:creationId xmlns:a16="http://schemas.microsoft.com/office/drawing/2014/main" id="{1CDBFC23-B6C9-4E71-8730-A00233EF610A}"/>
                    </a:ext>
                  </a:extLst>
                </p:cNvPr>
                <p:cNvPicPr/>
                <p:nvPr/>
              </p:nvPicPr>
              <p:blipFill>
                <a:blip r:embed="rId183"/>
                <a:stretch>
                  <a:fillRect/>
                </a:stretch>
              </p:blipFill>
              <p:spPr>
                <a:xfrm>
                  <a:off x="1513161" y="2353313"/>
                  <a:ext cx="54360" cy="123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84">
              <p14:nvContentPartPr>
                <p14:cNvPr id="29" name="잉크 28">
                  <a:extLst>
                    <a:ext uri="{FF2B5EF4-FFF2-40B4-BE49-F238E27FC236}">
                      <a16:creationId xmlns:a16="http://schemas.microsoft.com/office/drawing/2014/main" id="{502F9893-FA10-4E16-BF12-06E1F0F1EB85}"/>
                    </a:ext>
                  </a:extLst>
                </p14:cNvPr>
                <p14:cNvContentPartPr/>
                <p14:nvPr/>
              </p14:nvContentPartPr>
              <p14:xfrm>
                <a:off x="1613241" y="2225153"/>
                <a:ext cx="95760" cy="109440"/>
              </p14:xfrm>
            </p:contentPart>
          </mc:Choice>
          <mc:Fallback>
            <p:pic>
              <p:nvPicPr>
                <p:cNvPr id="29" name="잉크 28">
                  <a:extLst>
                    <a:ext uri="{FF2B5EF4-FFF2-40B4-BE49-F238E27FC236}">
                      <a16:creationId xmlns:a16="http://schemas.microsoft.com/office/drawing/2014/main" id="{502F9893-FA10-4E16-BF12-06E1F0F1EB85}"/>
                    </a:ext>
                  </a:extLst>
                </p:cNvPr>
                <p:cNvPicPr/>
                <p:nvPr/>
              </p:nvPicPr>
              <p:blipFill>
                <a:blip r:embed="rId185"/>
                <a:stretch>
                  <a:fillRect/>
                </a:stretch>
              </p:blipFill>
              <p:spPr>
                <a:xfrm>
                  <a:off x="1604241" y="2216153"/>
                  <a:ext cx="113400" cy="127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86">
              <p14:nvContentPartPr>
                <p14:cNvPr id="30" name="잉크 29">
                  <a:extLst>
                    <a:ext uri="{FF2B5EF4-FFF2-40B4-BE49-F238E27FC236}">
                      <a16:creationId xmlns:a16="http://schemas.microsoft.com/office/drawing/2014/main" id="{B352B8A7-C74B-44E7-B40B-1102B8CE81AD}"/>
                    </a:ext>
                  </a:extLst>
                </p14:cNvPr>
                <p14:cNvContentPartPr/>
                <p14:nvPr/>
              </p14:nvContentPartPr>
              <p14:xfrm>
                <a:off x="1644921" y="2268353"/>
                <a:ext cx="68760" cy="39960"/>
              </p14:xfrm>
            </p:contentPart>
          </mc:Choice>
          <mc:Fallback>
            <p:pic>
              <p:nvPicPr>
                <p:cNvPr id="30" name="잉크 29">
                  <a:extLst>
                    <a:ext uri="{FF2B5EF4-FFF2-40B4-BE49-F238E27FC236}">
                      <a16:creationId xmlns:a16="http://schemas.microsoft.com/office/drawing/2014/main" id="{B352B8A7-C74B-44E7-B40B-1102B8CE81AD}"/>
                    </a:ext>
                  </a:extLst>
                </p:cNvPr>
                <p:cNvPicPr/>
                <p:nvPr/>
              </p:nvPicPr>
              <p:blipFill>
                <a:blip r:embed="rId187"/>
                <a:stretch>
                  <a:fillRect/>
                </a:stretch>
              </p:blipFill>
              <p:spPr>
                <a:xfrm>
                  <a:off x="1635921" y="2259353"/>
                  <a:ext cx="86400" cy="57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88">
              <p14:nvContentPartPr>
                <p14:cNvPr id="31" name="잉크 30">
                  <a:extLst>
                    <a:ext uri="{FF2B5EF4-FFF2-40B4-BE49-F238E27FC236}">
                      <a16:creationId xmlns:a16="http://schemas.microsoft.com/office/drawing/2014/main" id="{80618F31-F045-42C3-90B6-B59A8BFC6D26}"/>
                    </a:ext>
                  </a:extLst>
                </p14:cNvPr>
                <p14:cNvContentPartPr/>
                <p14:nvPr/>
              </p14:nvContentPartPr>
              <p14:xfrm>
                <a:off x="1740321" y="2235953"/>
                <a:ext cx="95400" cy="75240"/>
              </p14:xfrm>
            </p:contentPart>
          </mc:Choice>
          <mc:Fallback>
            <p:pic>
              <p:nvPicPr>
                <p:cNvPr id="31" name="잉크 30">
                  <a:extLst>
                    <a:ext uri="{FF2B5EF4-FFF2-40B4-BE49-F238E27FC236}">
                      <a16:creationId xmlns:a16="http://schemas.microsoft.com/office/drawing/2014/main" id="{80618F31-F045-42C3-90B6-B59A8BFC6D26}"/>
                    </a:ext>
                  </a:extLst>
                </p:cNvPr>
                <p:cNvPicPr/>
                <p:nvPr/>
              </p:nvPicPr>
              <p:blipFill>
                <a:blip r:embed="rId189"/>
                <a:stretch>
                  <a:fillRect/>
                </a:stretch>
              </p:blipFill>
              <p:spPr>
                <a:xfrm>
                  <a:off x="1731321" y="2226953"/>
                  <a:ext cx="113040" cy="92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90">
              <p14:nvContentPartPr>
                <p14:cNvPr id="33" name="잉크 32">
                  <a:extLst>
                    <a:ext uri="{FF2B5EF4-FFF2-40B4-BE49-F238E27FC236}">
                      <a16:creationId xmlns:a16="http://schemas.microsoft.com/office/drawing/2014/main" id="{FEC3AAD0-6F58-4A93-AEF6-41795EA5822C}"/>
                    </a:ext>
                  </a:extLst>
                </p14:cNvPr>
                <p14:cNvContentPartPr/>
                <p14:nvPr/>
              </p14:nvContentPartPr>
              <p14:xfrm>
                <a:off x="1709721" y="2380313"/>
                <a:ext cx="131760" cy="50040"/>
              </p14:xfrm>
            </p:contentPart>
          </mc:Choice>
          <mc:Fallback>
            <p:pic>
              <p:nvPicPr>
                <p:cNvPr id="33" name="잉크 32">
                  <a:extLst>
                    <a:ext uri="{FF2B5EF4-FFF2-40B4-BE49-F238E27FC236}">
                      <a16:creationId xmlns:a16="http://schemas.microsoft.com/office/drawing/2014/main" id="{FEC3AAD0-6F58-4A93-AEF6-41795EA5822C}"/>
                    </a:ext>
                  </a:extLst>
                </p:cNvPr>
                <p:cNvPicPr/>
                <p:nvPr/>
              </p:nvPicPr>
              <p:blipFill>
                <a:blip r:embed="rId191"/>
                <a:stretch>
                  <a:fillRect/>
                </a:stretch>
              </p:blipFill>
              <p:spPr>
                <a:xfrm>
                  <a:off x="1700721" y="2371313"/>
                  <a:ext cx="149400" cy="67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92">
              <p14:nvContentPartPr>
                <p14:cNvPr id="506" name="잉크 505">
                  <a:extLst>
                    <a:ext uri="{FF2B5EF4-FFF2-40B4-BE49-F238E27FC236}">
                      <a16:creationId xmlns:a16="http://schemas.microsoft.com/office/drawing/2014/main" id="{16308C89-C906-48B9-ADC9-13EE677A349D}"/>
                    </a:ext>
                  </a:extLst>
                </p14:cNvPr>
                <p14:cNvContentPartPr/>
                <p14:nvPr/>
              </p14:nvContentPartPr>
              <p14:xfrm>
                <a:off x="1963521" y="2220833"/>
                <a:ext cx="50760" cy="46080"/>
              </p14:xfrm>
            </p:contentPart>
          </mc:Choice>
          <mc:Fallback>
            <p:pic>
              <p:nvPicPr>
                <p:cNvPr id="506" name="잉크 505">
                  <a:extLst>
                    <a:ext uri="{FF2B5EF4-FFF2-40B4-BE49-F238E27FC236}">
                      <a16:creationId xmlns:a16="http://schemas.microsoft.com/office/drawing/2014/main" id="{16308C89-C906-48B9-ADC9-13EE677A349D}"/>
                    </a:ext>
                  </a:extLst>
                </p:cNvPr>
                <p:cNvPicPr/>
                <p:nvPr/>
              </p:nvPicPr>
              <p:blipFill>
                <a:blip r:embed="rId193"/>
                <a:stretch>
                  <a:fillRect/>
                </a:stretch>
              </p:blipFill>
              <p:spPr>
                <a:xfrm>
                  <a:off x="1954521" y="2211833"/>
                  <a:ext cx="68400" cy="63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94">
              <p14:nvContentPartPr>
                <p14:cNvPr id="507" name="잉크 506">
                  <a:extLst>
                    <a:ext uri="{FF2B5EF4-FFF2-40B4-BE49-F238E27FC236}">
                      <a16:creationId xmlns:a16="http://schemas.microsoft.com/office/drawing/2014/main" id="{BCDB0844-8A6C-4988-8813-F75BC4F773CB}"/>
                    </a:ext>
                  </a:extLst>
                </p14:cNvPr>
                <p14:cNvContentPartPr/>
                <p14:nvPr/>
              </p14:nvContentPartPr>
              <p14:xfrm>
                <a:off x="1938681" y="2270153"/>
                <a:ext cx="82080" cy="88920"/>
              </p14:xfrm>
            </p:contentPart>
          </mc:Choice>
          <mc:Fallback>
            <p:pic>
              <p:nvPicPr>
                <p:cNvPr id="507" name="잉크 506">
                  <a:extLst>
                    <a:ext uri="{FF2B5EF4-FFF2-40B4-BE49-F238E27FC236}">
                      <a16:creationId xmlns:a16="http://schemas.microsoft.com/office/drawing/2014/main" id="{BCDB0844-8A6C-4988-8813-F75BC4F773CB}"/>
                    </a:ext>
                  </a:extLst>
                </p:cNvPr>
                <p:cNvPicPr/>
                <p:nvPr/>
              </p:nvPicPr>
              <p:blipFill>
                <a:blip r:embed="rId195"/>
                <a:stretch>
                  <a:fillRect/>
                </a:stretch>
              </p:blipFill>
              <p:spPr>
                <a:xfrm>
                  <a:off x="1929681" y="2261153"/>
                  <a:ext cx="99720" cy="106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96">
              <p14:nvContentPartPr>
                <p14:cNvPr id="508" name="잉크 507">
                  <a:extLst>
                    <a:ext uri="{FF2B5EF4-FFF2-40B4-BE49-F238E27FC236}">
                      <a16:creationId xmlns:a16="http://schemas.microsoft.com/office/drawing/2014/main" id="{3631F31C-22A1-4D5D-BC77-0411828283C2}"/>
                    </a:ext>
                  </a:extLst>
                </p14:cNvPr>
                <p14:cNvContentPartPr/>
                <p14:nvPr/>
              </p14:nvContentPartPr>
              <p14:xfrm>
                <a:off x="1971081" y="2305793"/>
                <a:ext cx="90000" cy="39960"/>
              </p14:xfrm>
            </p:contentPart>
          </mc:Choice>
          <mc:Fallback>
            <p:pic>
              <p:nvPicPr>
                <p:cNvPr id="508" name="잉크 507">
                  <a:extLst>
                    <a:ext uri="{FF2B5EF4-FFF2-40B4-BE49-F238E27FC236}">
                      <a16:creationId xmlns:a16="http://schemas.microsoft.com/office/drawing/2014/main" id="{3631F31C-22A1-4D5D-BC77-0411828283C2}"/>
                    </a:ext>
                  </a:extLst>
                </p:cNvPr>
                <p:cNvPicPr/>
                <p:nvPr/>
              </p:nvPicPr>
              <p:blipFill>
                <a:blip r:embed="rId197"/>
                <a:stretch>
                  <a:fillRect/>
                </a:stretch>
              </p:blipFill>
              <p:spPr>
                <a:xfrm>
                  <a:off x="1962081" y="2296793"/>
                  <a:ext cx="107640" cy="57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98">
              <p14:nvContentPartPr>
                <p14:cNvPr id="509" name="잉크 508">
                  <a:extLst>
                    <a:ext uri="{FF2B5EF4-FFF2-40B4-BE49-F238E27FC236}">
                      <a16:creationId xmlns:a16="http://schemas.microsoft.com/office/drawing/2014/main" id="{5A7E5E7E-5144-41DD-A452-1327C5165C85}"/>
                    </a:ext>
                  </a:extLst>
                </p14:cNvPr>
                <p14:cNvContentPartPr/>
                <p14:nvPr/>
              </p14:nvContentPartPr>
              <p14:xfrm>
                <a:off x="1904841" y="2352953"/>
                <a:ext cx="177120" cy="85680"/>
              </p14:xfrm>
            </p:contentPart>
          </mc:Choice>
          <mc:Fallback>
            <p:pic>
              <p:nvPicPr>
                <p:cNvPr id="509" name="잉크 508">
                  <a:extLst>
                    <a:ext uri="{FF2B5EF4-FFF2-40B4-BE49-F238E27FC236}">
                      <a16:creationId xmlns:a16="http://schemas.microsoft.com/office/drawing/2014/main" id="{5A7E5E7E-5144-41DD-A452-1327C5165C85}"/>
                    </a:ext>
                  </a:extLst>
                </p:cNvPr>
                <p:cNvPicPr/>
                <p:nvPr/>
              </p:nvPicPr>
              <p:blipFill>
                <a:blip r:embed="rId199"/>
                <a:stretch>
                  <a:fillRect/>
                </a:stretch>
              </p:blipFill>
              <p:spPr>
                <a:xfrm>
                  <a:off x="1895841" y="2343953"/>
                  <a:ext cx="194760" cy="103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00">
              <p14:nvContentPartPr>
                <p14:cNvPr id="510" name="잉크 509">
                  <a:extLst>
                    <a:ext uri="{FF2B5EF4-FFF2-40B4-BE49-F238E27FC236}">
                      <a16:creationId xmlns:a16="http://schemas.microsoft.com/office/drawing/2014/main" id="{E5590D2D-C9B5-4FF7-99B0-203A3334CBC3}"/>
                    </a:ext>
                  </a:extLst>
                </p14:cNvPr>
                <p14:cNvContentPartPr/>
                <p14:nvPr/>
              </p14:nvContentPartPr>
              <p14:xfrm>
                <a:off x="2053881" y="2277353"/>
                <a:ext cx="36720" cy="155520"/>
              </p14:xfrm>
            </p:contentPart>
          </mc:Choice>
          <mc:Fallback>
            <p:pic>
              <p:nvPicPr>
                <p:cNvPr id="510" name="잉크 509">
                  <a:extLst>
                    <a:ext uri="{FF2B5EF4-FFF2-40B4-BE49-F238E27FC236}">
                      <a16:creationId xmlns:a16="http://schemas.microsoft.com/office/drawing/2014/main" id="{E5590D2D-C9B5-4FF7-99B0-203A3334CBC3}"/>
                    </a:ext>
                  </a:extLst>
                </p:cNvPr>
                <p:cNvPicPr/>
                <p:nvPr/>
              </p:nvPicPr>
              <p:blipFill>
                <a:blip r:embed="rId201"/>
                <a:stretch>
                  <a:fillRect/>
                </a:stretch>
              </p:blipFill>
              <p:spPr>
                <a:xfrm>
                  <a:off x="2044881" y="2268353"/>
                  <a:ext cx="54360" cy="173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02">
              <p14:nvContentPartPr>
                <p14:cNvPr id="511" name="잉크 510">
                  <a:extLst>
                    <a:ext uri="{FF2B5EF4-FFF2-40B4-BE49-F238E27FC236}">
                      <a16:creationId xmlns:a16="http://schemas.microsoft.com/office/drawing/2014/main" id="{514554A6-3508-4048-AFF3-5EA4B1F4F309}"/>
                    </a:ext>
                  </a:extLst>
                </p14:cNvPr>
                <p14:cNvContentPartPr/>
                <p14:nvPr/>
              </p14:nvContentPartPr>
              <p14:xfrm>
                <a:off x="2106081" y="2267273"/>
                <a:ext cx="76680" cy="39240"/>
              </p14:xfrm>
            </p:contentPart>
          </mc:Choice>
          <mc:Fallback>
            <p:pic>
              <p:nvPicPr>
                <p:cNvPr id="511" name="잉크 510">
                  <a:extLst>
                    <a:ext uri="{FF2B5EF4-FFF2-40B4-BE49-F238E27FC236}">
                      <a16:creationId xmlns:a16="http://schemas.microsoft.com/office/drawing/2014/main" id="{514554A6-3508-4048-AFF3-5EA4B1F4F309}"/>
                    </a:ext>
                  </a:extLst>
                </p:cNvPr>
                <p:cNvPicPr/>
                <p:nvPr/>
              </p:nvPicPr>
              <p:blipFill>
                <a:blip r:embed="rId203"/>
                <a:stretch>
                  <a:fillRect/>
                </a:stretch>
              </p:blipFill>
              <p:spPr>
                <a:xfrm>
                  <a:off x="2097081" y="2258273"/>
                  <a:ext cx="94320" cy="56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04">
              <p14:nvContentPartPr>
                <p14:cNvPr id="64" name="잉크 63">
                  <a:extLst>
                    <a:ext uri="{FF2B5EF4-FFF2-40B4-BE49-F238E27FC236}">
                      <a16:creationId xmlns:a16="http://schemas.microsoft.com/office/drawing/2014/main" id="{1A66D1DE-EB14-439E-90BB-998FBB95D58C}"/>
                    </a:ext>
                  </a:extLst>
                </p14:cNvPr>
                <p14:cNvContentPartPr/>
                <p14:nvPr/>
              </p14:nvContentPartPr>
              <p14:xfrm>
                <a:off x="2115081" y="2269433"/>
                <a:ext cx="82080" cy="82440"/>
              </p14:xfrm>
            </p:contentPart>
          </mc:Choice>
          <mc:Fallback>
            <p:pic>
              <p:nvPicPr>
                <p:cNvPr id="64" name="잉크 63">
                  <a:extLst>
                    <a:ext uri="{FF2B5EF4-FFF2-40B4-BE49-F238E27FC236}">
                      <a16:creationId xmlns:a16="http://schemas.microsoft.com/office/drawing/2014/main" id="{1A66D1DE-EB14-439E-90BB-998FBB95D58C}"/>
                    </a:ext>
                  </a:extLst>
                </p:cNvPr>
                <p:cNvPicPr/>
                <p:nvPr/>
              </p:nvPicPr>
              <p:blipFill>
                <a:blip r:embed="rId205"/>
                <a:stretch>
                  <a:fillRect/>
                </a:stretch>
              </p:blipFill>
              <p:spPr>
                <a:xfrm>
                  <a:off x="2106081" y="2260433"/>
                  <a:ext cx="99720" cy="100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06">
              <p14:nvContentPartPr>
                <p14:cNvPr id="65" name="잉크 64">
                  <a:extLst>
                    <a:ext uri="{FF2B5EF4-FFF2-40B4-BE49-F238E27FC236}">
                      <a16:creationId xmlns:a16="http://schemas.microsoft.com/office/drawing/2014/main" id="{EE9439AC-35BB-47D7-8991-1ACB296909E8}"/>
                    </a:ext>
                  </a:extLst>
                </p14:cNvPr>
                <p14:cNvContentPartPr/>
                <p14:nvPr/>
              </p14:nvContentPartPr>
              <p14:xfrm>
                <a:off x="2198601" y="2212913"/>
                <a:ext cx="17640" cy="148680"/>
              </p14:xfrm>
            </p:contentPart>
          </mc:Choice>
          <mc:Fallback>
            <p:pic>
              <p:nvPicPr>
                <p:cNvPr id="65" name="잉크 64">
                  <a:extLst>
                    <a:ext uri="{FF2B5EF4-FFF2-40B4-BE49-F238E27FC236}">
                      <a16:creationId xmlns:a16="http://schemas.microsoft.com/office/drawing/2014/main" id="{EE9439AC-35BB-47D7-8991-1ACB296909E8}"/>
                    </a:ext>
                  </a:extLst>
                </p:cNvPr>
                <p:cNvPicPr/>
                <p:nvPr/>
              </p:nvPicPr>
              <p:blipFill>
                <a:blip r:embed="rId207"/>
                <a:stretch>
                  <a:fillRect/>
                </a:stretch>
              </p:blipFill>
              <p:spPr>
                <a:xfrm>
                  <a:off x="2189601" y="2203913"/>
                  <a:ext cx="35280" cy="166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08">
              <p14:nvContentPartPr>
                <p14:cNvPr id="66" name="잉크 65">
                  <a:extLst>
                    <a:ext uri="{FF2B5EF4-FFF2-40B4-BE49-F238E27FC236}">
                      <a16:creationId xmlns:a16="http://schemas.microsoft.com/office/drawing/2014/main" id="{379988B2-ED9B-4445-93FC-4A9CC4A05632}"/>
                    </a:ext>
                  </a:extLst>
                </p14:cNvPr>
                <p14:cNvContentPartPr/>
                <p14:nvPr/>
              </p14:nvContentPartPr>
              <p14:xfrm>
                <a:off x="2215881" y="2295713"/>
                <a:ext cx="80280" cy="26280"/>
              </p14:xfrm>
            </p:contentPart>
          </mc:Choice>
          <mc:Fallback>
            <p:pic>
              <p:nvPicPr>
                <p:cNvPr id="66" name="잉크 65">
                  <a:extLst>
                    <a:ext uri="{FF2B5EF4-FFF2-40B4-BE49-F238E27FC236}">
                      <a16:creationId xmlns:a16="http://schemas.microsoft.com/office/drawing/2014/main" id="{379988B2-ED9B-4445-93FC-4A9CC4A05632}"/>
                    </a:ext>
                  </a:extLst>
                </p:cNvPr>
                <p:cNvPicPr/>
                <p:nvPr/>
              </p:nvPicPr>
              <p:blipFill>
                <a:blip r:embed="rId209"/>
                <a:stretch>
                  <a:fillRect/>
                </a:stretch>
              </p:blipFill>
              <p:spPr>
                <a:xfrm>
                  <a:off x="2206881" y="2286713"/>
                  <a:ext cx="97920" cy="43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10">
              <p14:nvContentPartPr>
                <p14:cNvPr id="67" name="잉크 66">
                  <a:extLst>
                    <a:ext uri="{FF2B5EF4-FFF2-40B4-BE49-F238E27FC236}">
                      <a16:creationId xmlns:a16="http://schemas.microsoft.com/office/drawing/2014/main" id="{36BC30E8-7C93-4DBC-9237-C25E329CE0A0}"/>
                    </a:ext>
                  </a:extLst>
                </p14:cNvPr>
                <p14:cNvContentPartPr/>
                <p14:nvPr/>
              </p14:nvContentPartPr>
              <p14:xfrm>
                <a:off x="2155041" y="2328833"/>
                <a:ext cx="100080" cy="104760"/>
              </p14:xfrm>
            </p:contentPart>
          </mc:Choice>
          <mc:Fallback>
            <p:pic>
              <p:nvPicPr>
                <p:cNvPr id="67" name="잉크 66">
                  <a:extLst>
                    <a:ext uri="{FF2B5EF4-FFF2-40B4-BE49-F238E27FC236}">
                      <a16:creationId xmlns:a16="http://schemas.microsoft.com/office/drawing/2014/main" id="{36BC30E8-7C93-4DBC-9237-C25E329CE0A0}"/>
                    </a:ext>
                  </a:extLst>
                </p:cNvPr>
                <p:cNvPicPr/>
                <p:nvPr/>
              </p:nvPicPr>
              <p:blipFill>
                <a:blip r:embed="rId211"/>
                <a:stretch>
                  <a:fillRect/>
                </a:stretch>
              </p:blipFill>
              <p:spPr>
                <a:xfrm>
                  <a:off x="2146041" y="2319833"/>
                  <a:ext cx="117720" cy="122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12">
              <p14:nvContentPartPr>
                <p14:cNvPr id="68" name="잉크 67">
                  <a:extLst>
                    <a:ext uri="{FF2B5EF4-FFF2-40B4-BE49-F238E27FC236}">
                      <a16:creationId xmlns:a16="http://schemas.microsoft.com/office/drawing/2014/main" id="{6F863334-BABD-4E09-8F06-DA6AE4FBBBF8}"/>
                    </a:ext>
                  </a:extLst>
                </p14:cNvPr>
                <p14:cNvContentPartPr/>
                <p14:nvPr/>
              </p14:nvContentPartPr>
              <p14:xfrm>
                <a:off x="2281401" y="2226233"/>
                <a:ext cx="96120" cy="150840"/>
              </p14:xfrm>
            </p:contentPart>
          </mc:Choice>
          <mc:Fallback>
            <p:pic>
              <p:nvPicPr>
                <p:cNvPr id="68" name="잉크 67">
                  <a:extLst>
                    <a:ext uri="{FF2B5EF4-FFF2-40B4-BE49-F238E27FC236}">
                      <a16:creationId xmlns:a16="http://schemas.microsoft.com/office/drawing/2014/main" id="{6F863334-BABD-4E09-8F06-DA6AE4FBBBF8}"/>
                    </a:ext>
                  </a:extLst>
                </p:cNvPr>
                <p:cNvPicPr/>
                <p:nvPr/>
              </p:nvPicPr>
              <p:blipFill>
                <a:blip r:embed="rId213"/>
                <a:stretch>
                  <a:fillRect/>
                </a:stretch>
              </p:blipFill>
              <p:spPr>
                <a:xfrm>
                  <a:off x="2272401" y="2217233"/>
                  <a:ext cx="113760" cy="168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14">
              <p14:nvContentPartPr>
                <p14:cNvPr id="69" name="잉크 68">
                  <a:extLst>
                    <a:ext uri="{FF2B5EF4-FFF2-40B4-BE49-F238E27FC236}">
                      <a16:creationId xmlns:a16="http://schemas.microsoft.com/office/drawing/2014/main" id="{6CECAACE-4939-4476-AB7A-33A8C90419A6}"/>
                    </a:ext>
                  </a:extLst>
                </p14:cNvPr>
                <p14:cNvContentPartPr/>
                <p14:nvPr/>
              </p14:nvContentPartPr>
              <p14:xfrm>
                <a:off x="2397681" y="2255033"/>
                <a:ext cx="64800" cy="5760"/>
              </p14:xfrm>
            </p:contentPart>
          </mc:Choice>
          <mc:Fallback>
            <p:pic>
              <p:nvPicPr>
                <p:cNvPr id="69" name="잉크 68">
                  <a:extLst>
                    <a:ext uri="{FF2B5EF4-FFF2-40B4-BE49-F238E27FC236}">
                      <a16:creationId xmlns:a16="http://schemas.microsoft.com/office/drawing/2014/main" id="{6CECAACE-4939-4476-AB7A-33A8C90419A6}"/>
                    </a:ext>
                  </a:extLst>
                </p:cNvPr>
                <p:cNvPicPr/>
                <p:nvPr/>
              </p:nvPicPr>
              <p:blipFill>
                <a:blip r:embed="rId215"/>
                <a:stretch>
                  <a:fillRect/>
                </a:stretch>
              </p:blipFill>
              <p:spPr>
                <a:xfrm>
                  <a:off x="2388681" y="2246033"/>
                  <a:ext cx="82440" cy="23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16">
              <p14:nvContentPartPr>
                <p14:cNvPr id="70" name="잉크 69">
                  <a:extLst>
                    <a:ext uri="{FF2B5EF4-FFF2-40B4-BE49-F238E27FC236}">
                      <a16:creationId xmlns:a16="http://schemas.microsoft.com/office/drawing/2014/main" id="{0F810930-27FA-4148-BA12-348344BEFB72}"/>
                    </a:ext>
                  </a:extLst>
                </p14:cNvPr>
                <p14:cNvContentPartPr/>
                <p14:nvPr/>
              </p14:nvContentPartPr>
              <p14:xfrm>
                <a:off x="2381481" y="2281313"/>
                <a:ext cx="73080" cy="33840"/>
              </p14:xfrm>
            </p:contentPart>
          </mc:Choice>
          <mc:Fallback>
            <p:pic>
              <p:nvPicPr>
                <p:cNvPr id="70" name="잉크 69">
                  <a:extLst>
                    <a:ext uri="{FF2B5EF4-FFF2-40B4-BE49-F238E27FC236}">
                      <a16:creationId xmlns:a16="http://schemas.microsoft.com/office/drawing/2014/main" id="{0F810930-27FA-4148-BA12-348344BEFB72}"/>
                    </a:ext>
                  </a:extLst>
                </p:cNvPr>
                <p:cNvPicPr/>
                <p:nvPr/>
              </p:nvPicPr>
              <p:blipFill>
                <a:blip r:embed="rId217"/>
                <a:stretch>
                  <a:fillRect/>
                </a:stretch>
              </p:blipFill>
              <p:spPr>
                <a:xfrm>
                  <a:off x="2372481" y="2272313"/>
                  <a:ext cx="90720" cy="51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18">
              <p14:nvContentPartPr>
                <p14:cNvPr id="71" name="잉크 70">
                  <a:extLst>
                    <a:ext uri="{FF2B5EF4-FFF2-40B4-BE49-F238E27FC236}">
                      <a16:creationId xmlns:a16="http://schemas.microsoft.com/office/drawing/2014/main" id="{33D65310-80C0-4C07-91CF-59DA324440F1}"/>
                    </a:ext>
                  </a:extLst>
                </p14:cNvPr>
                <p14:cNvContentPartPr/>
                <p14:nvPr/>
              </p14:nvContentPartPr>
              <p14:xfrm>
                <a:off x="2457441" y="2227313"/>
                <a:ext cx="9000" cy="105120"/>
              </p14:xfrm>
            </p:contentPart>
          </mc:Choice>
          <mc:Fallback>
            <p:pic>
              <p:nvPicPr>
                <p:cNvPr id="71" name="잉크 70">
                  <a:extLst>
                    <a:ext uri="{FF2B5EF4-FFF2-40B4-BE49-F238E27FC236}">
                      <a16:creationId xmlns:a16="http://schemas.microsoft.com/office/drawing/2014/main" id="{33D65310-80C0-4C07-91CF-59DA324440F1}"/>
                    </a:ext>
                  </a:extLst>
                </p:cNvPr>
                <p:cNvPicPr/>
                <p:nvPr/>
              </p:nvPicPr>
              <p:blipFill>
                <a:blip r:embed="rId219"/>
                <a:stretch>
                  <a:fillRect/>
                </a:stretch>
              </p:blipFill>
              <p:spPr>
                <a:xfrm>
                  <a:off x="2448441" y="2218313"/>
                  <a:ext cx="26640" cy="122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20">
              <p14:nvContentPartPr>
                <p14:cNvPr id="72" name="잉크 71">
                  <a:extLst>
                    <a:ext uri="{FF2B5EF4-FFF2-40B4-BE49-F238E27FC236}">
                      <a16:creationId xmlns:a16="http://schemas.microsoft.com/office/drawing/2014/main" id="{E0AFA74A-67D9-474A-9DD8-CDCCF8EE24EF}"/>
                    </a:ext>
                  </a:extLst>
                </p14:cNvPr>
                <p14:cNvContentPartPr/>
                <p14:nvPr/>
              </p14:nvContentPartPr>
              <p14:xfrm>
                <a:off x="2407041" y="2346473"/>
                <a:ext cx="86040" cy="77400"/>
              </p14:xfrm>
            </p:contentPart>
          </mc:Choice>
          <mc:Fallback>
            <p:pic>
              <p:nvPicPr>
                <p:cNvPr id="72" name="잉크 71">
                  <a:extLst>
                    <a:ext uri="{FF2B5EF4-FFF2-40B4-BE49-F238E27FC236}">
                      <a16:creationId xmlns:a16="http://schemas.microsoft.com/office/drawing/2014/main" id="{E0AFA74A-67D9-474A-9DD8-CDCCF8EE24EF}"/>
                    </a:ext>
                  </a:extLst>
                </p:cNvPr>
                <p:cNvPicPr/>
                <p:nvPr/>
              </p:nvPicPr>
              <p:blipFill>
                <a:blip r:embed="rId221"/>
                <a:stretch>
                  <a:fillRect/>
                </a:stretch>
              </p:blipFill>
              <p:spPr>
                <a:xfrm>
                  <a:off x="2398041" y="2337473"/>
                  <a:ext cx="103680" cy="95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22">
              <p14:nvContentPartPr>
                <p14:cNvPr id="73" name="잉크 72">
                  <a:extLst>
                    <a:ext uri="{FF2B5EF4-FFF2-40B4-BE49-F238E27FC236}">
                      <a16:creationId xmlns:a16="http://schemas.microsoft.com/office/drawing/2014/main" id="{56C16BD9-3263-4A7C-96CB-DC9484224317}"/>
                    </a:ext>
                  </a:extLst>
                </p14:cNvPr>
                <p14:cNvContentPartPr/>
                <p14:nvPr/>
              </p14:nvContentPartPr>
              <p14:xfrm>
                <a:off x="2498121" y="2224433"/>
                <a:ext cx="115560" cy="70920"/>
              </p14:xfrm>
            </p:contentPart>
          </mc:Choice>
          <mc:Fallback>
            <p:pic>
              <p:nvPicPr>
                <p:cNvPr id="73" name="잉크 72">
                  <a:extLst>
                    <a:ext uri="{FF2B5EF4-FFF2-40B4-BE49-F238E27FC236}">
                      <a16:creationId xmlns:a16="http://schemas.microsoft.com/office/drawing/2014/main" id="{56C16BD9-3263-4A7C-96CB-DC9484224317}"/>
                    </a:ext>
                  </a:extLst>
                </p:cNvPr>
                <p:cNvPicPr/>
                <p:nvPr/>
              </p:nvPicPr>
              <p:blipFill>
                <a:blip r:embed="rId223"/>
                <a:stretch>
                  <a:fillRect/>
                </a:stretch>
              </p:blipFill>
              <p:spPr>
                <a:xfrm>
                  <a:off x="2489121" y="2215433"/>
                  <a:ext cx="133200" cy="88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24">
              <p14:nvContentPartPr>
                <p14:cNvPr id="74" name="잉크 73">
                  <a:extLst>
                    <a:ext uri="{FF2B5EF4-FFF2-40B4-BE49-F238E27FC236}">
                      <a16:creationId xmlns:a16="http://schemas.microsoft.com/office/drawing/2014/main" id="{EB45C75D-C9AE-4EDF-B527-B5FC08621208}"/>
                    </a:ext>
                  </a:extLst>
                </p14:cNvPr>
                <p14:cNvContentPartPr/>
                <p14:nvPr/>
              </p14:nvContentPartPr>
              <p14:xfrm>
                <a:off x="2548521" y="2289233"/>
                <a:ext cx="25920" cy="81000"/>
              </p14:xfrm>
            </p:contentPart>
          </mc:Choice>
          <mc:Fallback>
            <p:pic>
              <p:nvPicPr>
                <p:cNvPr id="74" name="잉크 73">
                  <a:extLst>
                    <a:ext uri="{FF2B5EF4-FFF2-40B4-BE49-F238E27FC236}">
                      <a16:creationId xmlns:a16="http://schemas.microsoft.com/office/drawing/2014/main" id="{EB45C75D-C9AE-4EDF-B527-B5FC08621208}"/>
                    </a:ext>
                  </a:extLst>
                </p:cNvPr>
                <p:cNvPicPr/>
                <p:nvPr/>
              </p:nvPicPr>
              <p:blipFill>
                <a:blip r:embed="rId225"/>
                <a:stretch>
                  <a:fillRect/>
                </a:stretch>
              </p:blipFill>
              <p:spPr>
                <a:xfrm>
                  <a:off x="2539521" y="2280233"/>
                  <a:ext cx="43560" cy="98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26">
              <p14:nvContentPartPr>
                <p14:cNvPr id="75" name="잉크 74">
                  <a:extLst>
                    <a:ext uri="{FF2B5EF4-FFF2-40B4-BE49-F238E27FC236}">
                      <a16:creationId xmlns:a16="http://schemas.microsoft.com/office/drawing/2014/main" id="{5BB5C079-E3BA-44C8-B7A1-8A901056962F}"/>
                    </a:ext>
                  </a:extLst>
                </p14:cNvPr>
                <p14:cNvContentPartPr/>
                <p14:nvPr/>
              </p14:nvContentPartPr>
              <p14:xfrm>
                <a:off x="2499201" y="2375633"/>
                <a:ext cx="178920" cy="24120"/>
              </p14:xfrm>
            </p:contentPart>
          </mc:Choice>
          <mc:Fallback>
            <p:pic>
              <p:nvPicPr>
                <p:cNvPr id="75" name="잉크 74">
                  <a:extLst>
                    <a:ext uri="{FF2B5EF4-FFF2-40B4-BE49-F238E27FC236}">
                      <a16:creationId xmlns:a16="http://schemas.microsoft.com/office/drawing/2014/main" id="{5BB5C079-E3BA-44C8-B7A1-8A901056962F}"/>
                    </a:ext>
                  </a:extLst>
                </p:cNvPr>
                <p:cNvPicPr/>
                <p:nvPr/>
              </p:nvPicPr>
              <p:blipFill>
                <a:blip r:embed="rId227"/>
                <a:stretch>
                  <a:fillRect/>
                </a:stretch>
              </p:blipFill>
              <p:spPr>
                <a:xfrm>
                  <a:off x="2490201" y="2366633"/>
                  <a:ext cx="196560" cy="41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28">
              <p14:nvContentPartPr>
                <p14:cNvPr id="76" name="잉크 75">
                  <a:extLst>
                    <a:ext uri="{FF2B5EF4-FFF2-40B4-BE49-F238E27FC236}">
                      <a16:creationId xmlns:a16="http://schemas.microsoft.com/office/drawing/2014/main" id="{22B4A3C3-0B5D-4C94-905D-8CD15B8E524A}"/>
                    </a:ext>
                  </a:extLst>
                </p14:cNvPr>
                <p14:cNvContentPartPr/>
                <p14:nvPr/>
              </p14:nvContentPartPr>
              <p14:xfrm>
                <a:off x="2710521" y="2196713"/>
                <a:ext cx="52560" cy="27000"/>
              </p14:xfrm>
            </p:contentPart>
          </mc:Choice>
          <mc:Fallback>
            <p:pic>
              <p:nvPicPr>
                <p:cNvPr id="76" name="잉크 75">
                  <a:extLst>
                    <a:ext uri="{FF2B5EF4-FFF2-40B4-BE49-F238E27FC236}">
                      <a16:creationId xmlns:a16="http://schemas.microsoft.com/office/drawing/2014/main" id="{22B4A3C3-0B5D-4C94-905D-8CD15B8E524A}"/>
                    </a:ext>
                  </a:extLst>
                </p:cNvPr>
                <p:cNvPicPr/>
                <p:nvPr/>
              </p:nvPicPr>
              <p:blipFill>
                <a:blip r:embed="rId229"/>
                <a:stretch>
                  <a:fillRect/>
                </a:stretch>
              </p:blipFill>
              <p:spPr>
                <a:xfrm>
                  <a:off x="2701521" y="2187713"/>
                  <a:ext cx="70200" cy="44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30">
              <p14:nvContentPartPr>
                <p14:cNvPr id="77" name="잉크 76">
                  <a:extLst>
                    <a:ext uri="{FF2B5EF4-FFF2-40B4-BE49-F238E27FC236}">
                      <a16:creationId xmlns:a16="http://schemas.microsoft.com/office/drawing/2014/main" id="{F8C7215F-CE23-4802-91B2-B4A6879CA2C9}"/>
                    </a:ext>
                  </a:extLst>
                </p14:cNvPr>
                <p14:cNvContentPartPr/>
                <p14:nvPr/>
              </p14:nvContentPartPr>
              <p14:xfrm>
                <a:off x="2682081" y="2244233"/>
                <a:ext cx="120240" cy="91800"/>
              </p14:xfrm>
            </p:contentPart>
          </mc:Choice>
          <mc:Fallback>
            <p:pic>
              <p:nvPicPr>
                <p:cNvPr id="77" name="잉크 76">
                  <a:extLst>
                    <a:ext uri="{FF2B5EF4-FFF2-40B4-BE49-F238E27FC236}">
                      <a16:creationId xmlns:a16="http://schemas.microsoft.com/office/drawing/2014/main" id="{F8C7215F-CE23-4802-91B2-B4A6879CA2C9}"/>
                    </a:ext>
                  </a:extLst>
                </p:cNvPr>
                <p:cNvPicPr/>
                <p:nvPr/>
              </p:nvPicPr>
              <p:blipFill>
                <a:blip r:embed="rId231"/>
                <a:stretch>
                  <a:fillRect/>
                </a:stretch>
              </p:blipFill>
              <p:spPr>
                <a:xfrm>
                  <a:off x="2673081" y="2235233"/>
                  <a:ext cx="137880" cy="109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32">
              <p14:nvContentPartPr>
                <p14:cNvPr id="78" name="잉크 77">
                  <a:extLst>
                    <a:ext uri="{FF2B5EF4-FFF2-40B4-BE49-F238E27FC236}">
                      <a16:creationId xmlns:a16="http://schemas.microsoft.com/office/drawing/2014/main" id="{3305CDF4-9E8E-4EBA-ADCC-3E0B385455D8}"/>
                    </a:ext>
                  </a:extLst>
                </p14:cNvPr>
                <p14:cNvContentPartPr/>
                <p14:nvPr/>
              </p14:nvContentPartPr>
              <p14:xfrm>
                <a:off x="2740041" y="2271953"/>
                <a:ext cx="78480" cy="46080"/>
              </p14:xfrm>
            </p:contentPart>
          </mc:Choice>
          <mc:Fallback>
            <p:pic>
              <p:nvPicPr>
                <p:cNvPr id="78" name="잉크 77">
                  <a:extLst>
                    <a:ext uri="{FF2B5EF4-FFF2-40B4-BE49-F238E27FC236}">
                      <a16:creationId xmlns:a16="http://schemas.microsoft.com/office/drawing/2014/main" id="{3305CDF4-9E8E-4EBA-ADCC-3E0B385455D8}"/>
                    </a:ext>
                  </a:extLst>
                </p:cNvPr>
                <p:cNvPicPr/>
                <p:nvPr/>
              </p:nvPicPr>
              <p:blipFill>
                <a:blip r:embed="rId233"/>
                <a:stretch>
                  <a:fillRect/>
                </a:stretch>
              </p:blipFill>
              <p:spPr>
                <a:xfrm>
                  <a:off x="2731041" y="2262953"/>
                  <a:ext cx="96120" cy="63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34">
              <p14:nvContentPartPr>
                <p14:cNvPr id="79" name="잉크 78">
                  <a:extLst>
                    <a:ext uri="{FF2B5EF4-FFF2-40B4-BE49-F238E27FC236}">
                      <a16:creationId xmlns:a16="http://schemas.microsoft.com/office/drawing/2014/main" id="{6B75453B-FFC9-4AA8-B5A1-7533F12CF8F4}"/>
                    </a:ext>
                  </a:extLst>
                </p14:cNvPr>
                <p14:cNvContentPartPr/>
                <p14:nvPr/>
              </p14:nvContentPartPr>
              <p14:xfrm>
                <a:off x="2824281" y="2212193"/>
                <a:ext cx="17280" cy="122760"/>
              </p14:xfrm>
            </p:contentPart>
          </mc:Choice>
          <mc:Fallback>
            <p:pic>
              <p:nvPicPr>
                <p:cNvPr id="79" name="잉크 78">
                  <a:extLst>
                    <a:ext uri="{FF2B5EF4-FFF2-40B4-BE49-F238E27FC236}">
                      <a16:creationId xmlns:a16="http://schemas.microsoft.com/office/drawing/2014/main" id="{6B75453B-FFC9-4AA8-B5A1-7533F12CF8F4}"/>
                    </a:ext>
                  </a:extLst>
                </p:cNvPr>
                <p:cNvPicPr/>
                <p:nvPr/>
              </p:nvPicPr>
              <p:blipFill>
                <a:blip r:embed="rId235"/>
                <a:stretch>
                  <a:fillRect/>
                </a:stretch>
              </p:blipFill>
              <p:spPr>
                <a:xfrm>
                  <a:off x="2815281" y="2203193"/>
                  <a:ext cx="34920" cy="140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36">
              <p14:nvContentPartPr>
                <p14:cNvPr id="80" name="잉크 79">
                  <a:extLst>
                    <a:ext uri="{FF2B5EF4-FFF2-40B4-BE49-F238E27FC236}">
                      <a16:creationId xmlns:a16="http://schemas.microsoft.com/office/drawing/2014/main" id="{F11E0D81-948F-4468-9F5E-4FAA2B0BDB05}"/>
                    </a:ext>
                  </a:extLst>
                </p14:cNvPr>
                <p14:cNvContentPartPr/>
                <p14:nvPr/>
              </p14:nvContentPartPr>
              <p14:xfrm>
                <a:off x="2838681" y="2276633"/>
                <a:ext cx="78480" cy="26280"/>
              </p14:xfrm>
            </p:contentPart>
          </mc:Choice>
          <mc:Fallback>
            <p:pic>
              <p:nvPicPr>
                <p:cNvPr id="80" name="잉크 79">
                  <a:extLst>
                    <a:ext uri="{FF2B5EF4-FFF2-40B4-BE49-F238E27FC236}">
                      <a16:creationId xmlns:a16="http://schemas.microsoft.com/office/drawing/2014/main" id="{F11E0D81-948F-4468-9F5E-4FAA2B0BDB05}"/>
                    </a:ext>
                  </a:extLst>
                </p:cNvPr>
                <p:cNvPicPr/>
                <p:nvPr/>
              </p:nvPicPr>
              <p:blipFill>
                <a:blip r:embed="rId237"/>
                <a:stretch>
                  <a:fillRect/>
                </a:stretch>
              </p:blipFill>
              <p:spPr>
                <a:xfrm>
                  <a:off x="2829681" y="2267633"/>
                  <a:ext cx="96120" cy="43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38">
              <p14:nvContentPartPr>
                <p14:cNvPr id="81" name="잉크 80">
                  <a:extLst>
                    <a:ext uri="{FF2B5EF4-FFF2-40B4-BE49-F238E27FC236}">
                      <a16:creationId xmlns:a16="http://schemas.microsoft.com/office/drawing/2014/main" id="{D4E56836-18DE-427C-95D7-E50C55B34416}"/>
                    </a:ext>
                  </a:extLst>
                </p14:cNvPr>
                <p14:cNvContentPartPr/>
                <p14:nvPr/>
              </p14:nvContentPartPr>
              <p14:xfrm>
                <a:off x="2735001" y="2361233"/>
                <a:ext cx="144360" cy="101880"/>
              </p14:xfrm>
            </p:contentPart>
          </mc:Choice>
          <mc:Fallback>
            <p:pic>
              <p:nvPicPr>
                <p:cNvPr id="81" name="잉크 80">
                  <a:extLst>
                    <a:ext uri="{FF2B5EF4-FFF2-40B4-BE49-F238E27FC236}">
                      <a16:creationId xmlns:a16="http://schemas.microsoft.com/office/drawing/2014/main" id="{D4E56836-18DE-427C-95D7-E50C55B34416}"/>
                    </a:ext>
                  </a:extLst>
                </p:cNvPr>
                <p:cNvPicPr/>
                <p:nvPr/>
              </p:nvPicPr>
              <p:blipFill>
                <a:blip r:embed="rId239"/>
                <a:stretch>
                  <a:fillRect/>
                </a:stretch>
              </p:blipFill>
              <p:spPr>
                <a:xfrm>
                  <a:off x="2726001" y="2352233"/>
                  <a:ext cx="162000" cy="119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40">
              <p14:nvContentPartPr>
                <p14:cNvPr id="82" name="잉크 81">
                  <a:extLst>
                    <a:ext uri="{FF2B5EF4-FFF2-40B4-BE49-F238E27FC236}">
                      <a16:creationId xmlns:a16="http://schemas.microsoft.com/office/drawing/2014/main" id="{D6650F22-1099-4C3F-8B36-5F0291AF4164}"/>
                    </a:ext>
                  </a:extLst>
                </p14:cNvPr>
                <p14:cNvContentPartPr/>
                <p14:nvPr/>
              </p14:nvContentPartPr>
              <p14:xfrm>
                <a:off x="2836161" y="2362313"/>
                <a:ext cx="65520" cy="67320"/>
              </p14:xfrm>
            </p:contentPart>
          </mc:Choice>
          <mc:Fallback>
            <p:pic>
              <p:nvPicPr>
                <p:cNvPr id="82" name="잉크 81">
                  <a:extLst>
                    <a:ext uri="{FF2B5EF4-FFF2-40B4-BE49-F238E27FC236}">
                      <a16:creationId xmlns:a16="http://schemas.microsoft.com/office/drawing/2014/main" id="{D6650F22-1099-4C3F-8B36-5F0291AF4164}"/>
                    </a:ext>
                  </a:extLst>
                </p:cNvPr>
                <p:cNvPicPr/>
                <p:nvPr/>
              </p:nvPicPr>
              <p:blipFill>
                <a:blip r:embed="rId241"/>
                <a:stretch>
                  <a:fillRect/>
                </a:stretch>
              </p:blipFill>
              <p:spPr>
                <a:xfrm>
                  <a:off x="2827161" y="2353313"/>
                  <a:ext cx="83160" cy="84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42">
              <p14:nvContentPartPr>
                <p14:cNvPr id="83" name="잉크 82">
                  <a:extLst>
                    <a:ext uri="{FF2B5EF4-FFF2-40B4-BE49-F238E27FC236}">
                      <a16:creationId xmlns:a16="http://schemas.microsoft.com/office/drawing/2014/main" id="{1E4B3F4F-AB0E-4077-BCB2-AEFFF0F95883}"/>
                    </a:ext>
                  </a:extLst>
                </p14:cNvPr>
                <p14:cNvContentPartPr/>
                <p14:nvPr/>
              </p14:nvContentPartPr>
              <p14:xfrm>
                <a:off x="2921481" y="2216873"/>
                <a:ext cx="88920" cy="128520"/>
              </p14:xfrm>
            </p:contentPart>
          </mc:Choice>
          <mc:Fallback>
            <p:pic>
              <p:nvPicPr>
                <p:cNvPr id="83" name="잉크 82">
                  <a:extLst>
                    <a:ext uri="{FF2B5EF4-FFF2-40B4-BE49-F238E27FC236}">
                      <a16:creationId xmlns:a16="http://schemas.microsoft.com/office/drawing/2014/main" id="{1E4B3F4F-AB0E-4077-BCB2-AEFFF0F95883}"/>
                    </a:ext>
                  </a:extLst>
                </p:cNvPr>
                <p:cNvPicPr/>
                <p:nvPr/>
              </p:nvPicPr>
              <p:blipFill>
                <a:blip r:embed="rId243"/>
                <a:stretch>
                  <a:fillRect/>
                </a:stretch>
              </p:blipFill>
              <p:spPr>
                <a:xfrm>
                  <a:off x="2912481" y="2207873"/>
                  <a:ext cx="106560" cy="146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44">
              <p14:nvContentPartPr>
                <p14:cNvPr id="84" name="잉크 83">
                  <a:extLst>
                    <a:ext uri="{FF2B5EF4-FFF2-40B4-BE49-F238E27FC236}">
                      <a16:creationId xmlns:a16="http://schemas.microsoft.com/office/drawing/2014/main" id="{FE539BB2-33B4-4AEA-94CA-1D304951F03B}"/>
                    </a:ext>
                  </a:extLst>
                </p14:cNvPr>
                <p14:cNvContentPartPr/>
                <p14:nvPr/>
              </p14:nvContentPartPr>
              <p14:xfrm>
                <a:off x="3010041" y="2195633"/>
                <a:ext cx="55080" cy="218880"/>
              </p14:xfrm>
            </p:contentPart>
          </mc:Choice>
          <mc:Fallback>
            <p:pic>
              <p:nvPicPr>
                <p:cNvPr id="84" name="잉크 83">
                  <a:extLst>
                    <a:ext uri="{FF2B5EF4-FFF2-40B4-BE49-F238E27FC236}">
                      <a16:creationId xmlns:a16="http://schemas.microsoft.com/office/drawing/2014/main" id="{FE539BB2-33B4-4AEA-94CA-1D304951F03B}"/>
                    </a:ext>
                  </a:extLst>
                </p:cNvPr>
                <p:cNvPicPr/>
                <p:nvPr/>
              </p:nvPicPr>
              <p:blipFill>
                <a:blip r:embed="rId245"/>
                <a:stretch>
                  <a:fillRect/>
                </a:stretch>
              </p:blipFill>
              <p:spPr>
                <a:xfrm>
                  <a:off x="3001041" y="2186633"/>
                  <a:ext cx="72720" cy="23652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594" name="그룹 593">
            <a:extLst>
              <a:ext uri="{FF2B5EF4-FFF2-40B4-BE49-F238E27FC236}">
                <a16:creationId xmlns:a16="http://schemas.microsoft.com/office/drawing/2014/main" id="{C2E26F26-1CC3-499D-83A2-E19539347479}"/>
              </a:ext>
            </a:extLst>
          </p:cNvPr>
          <p:cNvGrpSpPr/>
          <p:nvPr/>
        </p:nvGrpSpPr>
        <p:grpSpPr>
          <a:xfrm>
            <a:off x="625041" y="4856753"/>
            <a:ext cx="1791000" cy="358920"/>
            <a:chOff x="625041" y="4856753"/>
            <a:chExt cx="1791000" cy="3589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246">
              <p14:nvContentPartPr>
                <p14:cNvPr id="493" name="잉크 492">
                  <a:extLst>
                    <a:ext uri="{FF2B5EF4-FFF2-40B4-BE49-F238E27FC236}">
                      <a16:creationId xmlns:a16="http://schemas.microsoft.com/office/drawing/2014/main" id="{6EB1BB2A-F568-45E5-A4A3-DA652A813227}"/>
                    </a:ext>
                  </a:extLst>
                </p14:cNvPr>
                <p14:cNvContentPartPr/>
                <p14:nvPr/>
              </p14:nvContentPartPr>
              <p14:xfrm>
                <a:off x="625041" y="5020193"/>
                <a:ext cx="57600" cy="113760"/>
              </p14:xfrm>
            </p:contentPart>
          </mc:Choice>
          <mc:Fallback>
            <p:pic>
              <p:nvPicPr>
                <p:cNvPr id="493" name="잉크 492">
                  <a:extLst>
                    <a:ext uri="{FF2B5EF4-FFF2-40B4-BE49-F238E27FC236}">
                      <a16:creationId xmlns:a16="http://schemas.microsoft.com/office/drawing/2014/main" id="{6EB1BB2A-F568-45E5-A4A3-DA652A813227}"/>
                    </a:ext>
                  </a:extLst>
                </p:cNvPr>
                <p:cNvPicPr/>
                <p:nvPr/>
              </p:nvPicPr>
              <p:blipFill>
                <a:blip r:embed="rId247"/>
                <a:stretch>
                  <a:fillRect/>
                </a:stretch>
              </p:blipFill>
              <p:spPr>
                <a:xfrm>
                  <a:off x="618921" y="5014073"/>
                  <a:ext cx="6984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48">
              <p14:nvContentPartPr>
                <p14:cNvPr id="494" name="잉크 493">
                  <a:extLst>
                    <a:ext uri="{FF2B5EF4-FFF2-40B4-BE49-F238E27FC236}">
                      <a16:creationId xmlns:a16="http://schemas.microsoft.com/office/drawing/2014/main" id="{2847ED17-3C3E-4F79-95C7-0944B2836D5D}"/>
                    </a:ext>
                  </a:extLst>
                </p14:cNvPr>
                <p14:cNvContentPartPr/>
                <p14:nvPr/>
              </p14:nvContentPartPr>
              <p14:xfrm>
                <a:off x="718281" y="4975553"/>
                <a:ext cx="18720" cy="134280"/>
              </p14:xfrm>
            </p:contentPart>
          </mc:Choice>
          <mc:Fallback>
            <p:pic>
              <p:nvPicPr>
                <p:cNvPr id="494" name="잉크 493">
                  <a:extLst>
                    <a:ext uri="{FF2B5EF4-FFF2-40B4-BE49-F238E27FC236}">
                      <a16:creationId xmlns:a16="http://schemas.microsoft.com/office/drawing/2014/main" id="{2847ED17-3C3E-4F79-95C7-0944B2836D5D}"/>
                    </a:ext>
                  </a:extLst>
                </p:cNvPr>
                <p:cNvPicPr/>
                <p:nvPr/>
              </p:nvPicPr>
              <p:blipFill>
                <a:blip r:embed="rId249"/>
                <a:stretch>
                  <a:fillRect/>
                </a:stretch>
              </p:blipFill>
              <p:spPr>
                <a:xfrm>
                  <a:off x="712161" y="4969433"/>
                  <a:ext cx="30960" cy="146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50">
              <p14:nvContentPartPr>
                <p14:cNvPr id="495" name="잉크 494">
                  <a:extLst>
                    <a:ext uri="{FF2B5EF4-FFF2-40B4-BE49-F238E27FC236}">
                      <a16:creationId xmlns:a16="http://schemas.microsoft.com/office/drawing/2014/main" id="{11C9E1E0-2EC7-4B3A-A5C1-539CFEF81082}"/>
                    </a:ext>
                  </a:extLst>
                </p14:cNvPr>
                <p14:cNvContentPartPr/>
                <p14:nvPr/>
              </p14:nvContentPartPr>
              <p14:xfrm>
                <a:off x="733401" y="5061953"/>
                <a:ext cx="48960" cy="17640"/>
              </p14:xfrm>
            </p:contentPart>
          </mc:Choice>
          <mc:Fallback>
            <p:pic>
              <p:nvPicPr>
                <p:cNvPr id="495" name="잉크 494">
                  <a:extLst>
                    <a:ext uri="{FF2B5EF4-FFF2-40B4-BE49-F238E27FC236}">
                      <a16:creationId xmlns:a16="http://schemas.microsoft.com/office/drawing/2014/main" id="{11C9E1E0-2EC7-4B3A-A5C1-539CFEF81082}"/>
                    </a:ext>
                  </a:extLst>
                </p:cNvPr>
                <p:cNvPicPr/>
                <p:nvPr/>
              </p:nvPicPr>
              <p:blipFill>
                <a:blip r:embed="rId251"/>
                <a:stretch>
                  <a:fillRect/>
                </a:stretch>
              </p:blipFill>
              <p:spPr>
                <a:xfrm>
                  <a:off x="727281" y="5055833"/>
                  <a:ext cx="61200" cy="29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52">
              <p14:nvContentPartPr>
                <p14:cNvPr id="496" name="잉크 495">
                  <a:extLst>
                    <a:ext uri="{FF2B5EF4-FFF2-40B4-BE49-F238E27FC236}">
                      <a16:creationId xmlns:a16="http://schemas.microsoft.com/office/drawing/2014/main" id="{C20BBB0F-88F5-4B12-ACA7-06F240F6C136}"/>
                    </a:ext>
                  </a:extLst>
                </p14:cNvPr>
                <p14:cNvContentPartPr/>
                <p14:nvPr/>
              </p14:nvContentPartPr>
              <p14:xfrm>
                <a:off x="665001" y="5128553"/>
                <a:ext cx="86400" cy="87120"/>
              </p14:xfrm>
            </p:contentPart>
          </mc:Choice>
          <mc:Fallback>
            <p:pic>
              <p:nvPicPr>
                <p:cNvPr id="496" name="잉크 495">
                  <a:extLst>
                    <a:ext uri="{FF2B5EF4-FFF2-40B4-BE49-F238E27FC236}">
                      <a16:creationId xmlns:a16="http://schemas.microsoft.com/office/drawing/2014/main" id="{C20BBB0F-88F5-4B12-ACA7-06F240F6C136}"/>
                    </a:ext>
                  </a:extLst>
                </p:cNvPr>
                <p:cNvPicPr/>
                <p:nvPr/>
              </p:nvPicPr>
              <p:blipFill>
                <a:blip r:embed="rId253"/>
                <a:stretch>
                  <a:fillRect/>
                </a:stretch>
              </p:blipFill>
              <p:spPr>
                <a:xfrm>
                  <a:off x="658881" y="5122433"/>
                  <a:ext cx="98640" cy="99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54">
              <p14:nvContentPartPr>
                <p14:cNvPr id="497" name="잉크 496">
                  <a:extLst>
                    <a:ext uri="{FF2B5EF4-FFF2-40B4-BE49-F238E27FC236}">
                      <a16:creationId xmlns:a16="http://schemas.microsoft.com/office/drawing/2014/main" id="{9F646B6C-274A-4B61-B286-A4BFD9B45B8C}"/>
                    </a:ext>
                  </a:extLst>
                </p14:cNvPr>
                <p14:cNvContentPartPr/>
                <p14:nvPr/>
              </p14:nvContentPartPr>
              <p14:xfrm>
                <a:off x="751761" y="4966913"/>
                <a:ext cx="83160" cy="148680"/>
              </p14:xfrm>
            </p:contentPart>
          </mc:Choice>
          <mc:Fallback>
            <p:pic>
              <p:nvPicPr>
                <p:cNvPr id="497" name="잉크 496">
                  <a:extLst>
                    <a:ext uri="{FF2B5EF4-FFF2-40B4-BE49-F238E27FC236}">
                      <a16:creationId xmlns:a16="http://schemas.microsoft.com/office/drawing/2014/main" id="{9F646B6C-274A-4B61-B286-A4BFD9B45B8C}"/>
                    </a:ext>
                  </a:extLst>
                </p:cNvPr>
                <p:cNvPicPr/>
                <p:nvPr/>
              </p:nvPicPr>
              <p:blipFill>
                <a:blip r:embed="rId255"/>
                <a:stretch>
                  <a:fillRect/>
                </a:stretch>
              </p:blipFill>
              <p:spPr>
                <a:xfrm>
                  <a:off x="745641" y="4960808"/>
                  <a:ext cx="95400" cy="16089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56">
              <p14:nvContentPartPr>
                <p14:cNvPr id="498" name="잉크 497">
                  <a:extLst>
                    <a:ext uri="{FF2B5EF4-FFF2-40B4-BE49-F238E27FC236}">
                      <a16:creationId xmlns:a16="http://schemas.microsoft.com/office/drawing/2014/main" id="{61204B4C-E88C-4508-99E5-3335827C14F4}"/>
                    </a:ext>
                  </a:extLst>
                </p14:cNvPr>
                <p14:cNvContentPartPr/>
                <p14:nvPr/>
              </p14:nvContentPartPr>
              <p14:xfrm>
                <a:off x="874881" y="4974473"/>
                <a:ext cx="16200" cy="118800"/>
              </p14:xfrm>
            </p:contentPart>
          </mc:Choice>
          <mc:Fallback>
            <p:pic>
              <p:nvPicPr>
                <p:cNvPr id="498" name="잉크 497">
                  <a:extLst>
                    <a:ext uri="{FF2B5EF4-FFF2-40B4-BE49-F238E27FC236}">
                      <a16:creationId xmlns:a16="http://schemas.microsoft.com/office/drawing/2014/main" id="{61204B4C-E88C-4508-99E5-3335827C14F4}"/>
                    </a:ext>
                  </a:extLst>
                </p:cNvPr>
                <p:cNvPicPr/>
                <p:nvPr/>
              </p:nvPicPr>
              <p:blipFill>
                <a:blip r:embed="rId257"/>
                <a:stretch>
                  <a:fillRect/>
                </a:stretch>
              </p:blipFill>
              <p:spPr>
                <a:xfrm>
                  <a:off x="868761" y="4968353"/>
                  <a:ext cx="28440" cy="131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58">
              <p14:nvContentPartPr>
                <p14:cNvPr id="499" name="잉크 498">
                  <a:extLst>
                    <a:ext uri="{FF2B5EF4-FFF2-40B4-BE49-F238E27FC236}">
                      <a16:creationId xmlns:a16="http://schemas.microsoft.com/office/drawing/2014/main" id="{BEE09326-692B-4E2E-B90F-09A3B44975DF}"/>
                    </a:ext>
                  </a:extLst>
                </p14:cNvPr>
                <p14:cNvContentPartPr/>
                <p14:nvPr/>
              </p14:nvContentPartPr>
              <p14:xfrm>
                <a:off x="881721" y="5065193"/>
                <a:ext cx="43200" cy="14400"/>
              </p14:xfrm>
            </p:contentPart>
          </mc:Choice>
          <mc:Fallback>
            <p:pic>
              <p:nvPicPr>
                <p:cNvPr id="499" name="잉크 498">
                  <a:extLst>
                    <a:ext uri="{FF2B5EF4-FFF2-40B4-BE49-F238E27FC236}">
                      <a16:creationId xmlns:a16="http://schemas.microsoft.com/office/drawing/2014/main" id="{BEE09326-692B-4E2E-B90F-09A3B44975DF}"/>
                    </a:ext>
                  </a:extLst>
                </p:cNvPr>
                <p:cNvPicPr/>
                <p:nvPr/>
              </p:nvPicPr>
              <p:blipFill>
                <a:blip r:embed="rId259"/>
                <a:stretch>
                  <a:fillRect/>
                </a:stretch>
              </p:blipFill>
              <p:spPr>
                <a:xfrm>
                  <a:off x="875601" y="5059073"/>
                  <a:ext cx="55440" cy="26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60">
              <p14:nvContentPartPr>
                <p14:cNvPr id="500" name="잉크 499">
                  <a:extLst>
                    <a:ext uri="{FF2B5EF4-FFF2-40B4-BE49-F238E27FC236}">
                      <a16:creationId xmlns:a16="http://schemas.microsoft.com/office/drawing/2014/main" id="{EC8D2B4F-9297-4620-86DE-A678E9B24A03}"/>
                    </a:ext>
                  </a:extLst>
                </p14:cNvPr>
                <p14:cNvContentPartPr/>
                <p14:nvPr/>
              </p14:nvContentPartPr>
              <p14:xfrm>
                <a:off x="810801" y="5151233"/>
                <a:ext cx="103320" cy="56160"/>
              </p14:xfrm>
            </p:contentPart>
          </mc:Choice>
          <mc:Fallback>
            <p:pic>
              <p:nvPicPr>
                <p:cNvPr id="500" name="잉크 499">
                  <a:extLst>
                    <a:ext uri="{FF2B5EF4-FFF2-40B4-BE49-F238E27FC236}">
                      <a16:creationId xmlns:a16="http://schemas.microsoft.com/office/drawing/2014/main" id="{EC8D2B4F-9297-4620-86DE-A678E9B24A03}"/>
                    </a:ext>
                  </a:extLst>
                </p:cNvPr>
                <p:cNvPicPr/>
                <p:nvPr/>
              </p:nvPicPr>
              <p:blipFill>
                <a:blip r:embed="rId261"/>
                <a:stretch>
                  <a:fillRect/>
                </a:stretch>
              </p:blipFill>
              <p:spPr>
                <a:xfrm>
                  <a:off x="804681" y="5145113"/>
                  <a:ext cx="115560" cy="68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62">
              <p14:nvContentPartPr>
                <p14:cNvPr id="501" name="잉크 500">
                  <a:extLst>
                    <a:ext uri="{FF2B5EF4-FFF2-40B4-BE49-F238E27FC236}">
                      <a16:creationId xmlns:a16="http://schemas.microsoft.com/office/drawing/2014/main" id="{0077C637-BD5C-449E-8A8F-CEF4EBF04A80}"/>
                    </a:ext>
                  </a:extLst>
                </p14:cNvPr>
                <p14:cNvContentPartPr/>
                <p14:nvPr/>
              </p14:nvContentPartPr>
              <p14:xfrm>
                <a:off x="919161" y="5003993"/>
                <a:ext cx="87480" cy="91800"/>
              </p14:xfrm>
            </p:contentPart>
          </mc:Choice>
          <mc:Fallback>
            <p:pic>
              <p:nvPicPr>
                <p:cNvPr id="501" name="잉크 500">
                  <a:extLst>
                    <a:ext uri="{FF2B5EF4-FFF2-40B4-BE49-F238E27FC236}">
                      <a16:creationId xmlns:a16="http://schemas.microsoft.com/office/drawing/2014/main" id="{0077C637-BD5C-449E-8A8F-CEF4EBF04A80}"/>
                    </a:ext>
                  </a:extLst>
                </p:cNvPr>
                <p:cNvPicPr/>
                <p:nvPr/>
              </p:nvPicPr>
              <p:blipFill>
                <a:blip r:embed="rId263"/>
                <a:stretch>
                  <a:fillRect/>
                </a:stretch>
              </p:blipFill>
              <p:spPr>
                <a:xfrm>
                  <a:off x="913041" y="4997873"/>
                  <a:ext cx="99720" cy="104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64">
              <p14:nvContentPartPr>
                <p14:cNvPr id="502" name="잉크 501">
                  <a:extLst>
                    <a:ext uri="{FF2B5EF4-FFF2-40B4-BE49-F238E27FC236}">
                      <a16:creationId xmlns:a16="http://schemas.microsoft.com/office/drawing/2014/main" id="{B9B9C71E-D9DB-4939-AB8C-C791334BDAC0}"/>
                    </a:ext>
                  </a:extLst>
                </p14:cNvPr>
                <p14:cNvContentPartPr/>
                <p14:nvPr/>
              </p14:nvContentPartPr>
              <p14:xfrm>
                <a:off x="930321" y="5116673"/>
                <a:ext cx="106920" cy="41760"/>
              </p14:xfrm>
            </p:contentPart>
          </mc:Choice>
          <mc:Fallback>
            <p:pic>
              <p:nvPicPr>
                <p:cNvPr id="502" name="잉크 501">
                  <a:extLst>
                    <a:ext uri="{FF2B5EF4-FFF2-40B4-BE49-F238E27FC236}">
                      <a16:creationId xmlns:a16="http://schemas.microsoft.com/office/drawing/2014/main" id="{B9B9C71E-D9DB-4939-AB8C-C791334BDAC0}"/>
                    </a:ext>
                  </a:extLst>
                </p:cNvPr>
                <p:cNvPicPr/>
                <p:nvPr/>
              </p:nvPicPr>
              <p:blipFill>
                <a:blip r:embed="rId265"/>
                <a:stretch>
                  <a:fillRect/>
                </a:stretch>
              </p:blipFill>
              <p:spPr>
                <a:xfrm>
                  <a:off x="924201" y="5110553"/>
                  <a:ext cx="119160" cy="54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66">
              <p14:nvContentPartPr>
                <p14:cNvPr id="503" name="잉크 502">
                  <a:extLst>
                    <a:ext uri="{FF2B5EF4-FFF2-40B4-BE49-F238E27FC236}">
                      <a16:creationId xmlns:a16="http://schemas.microsoft.com/office/drawing/2014/main" id="{0566A27B-DEB4-4BB0-B8F8-BB106352CFDE}"/>
                    </a:ext>
                  </a:extLst>
                </p14:cNvPr>
                <p14:cNvContentPartPr/>
                <p14:nvPr/>
              </p14:nvContentPartPr>
              <p14:xfrm>
                <a:off x="1066401" y="4981313"/>
                <a:ext cx="19440" cy="193680"/>
              </p14:xfrm>
            </p:contentPart>
          </mc:Choice>
          <mc:Fallback>
            <p:pic>
              <p:nvPicPr>
                <p:cNvPr id="503" name="잉크 502">
                  <a:extLst>
                    <a:ext uri="{FF2B5EF4-FFF2-40B4-BE49-F238E27FC236}">
                      <a16:creationId xmlns:a16="http://schemas.microsoft.com/office/drawing/2014/main" id="{0566A27B-DEB4-4BB0-B8F8-BB106352CFDE}"/>
                    </a:ext>
                  </a:extLst>
                </p:cNvPr>
                <p:cNvPicPr/>
                <p:nvPr/>
              </p:nvPicPr>
              <p:blipFill>
                <a:blip r:embed="rId267"/>
                <a:stretch>
                  <a:fillRect/>
                </a:stretch>
              </p:blipFill>
              <p:spPr>
                <a:xfrm>
                  <a:off x="1060281" y="4975193"/>
                  <a:ext cx="31680" cy="205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68">
              <p14:nvContentPartPr>
                <p14:cNvPr id="86" name="잉크 85">
                  <a:extLst>
                    <a:ext uri="{FF2B5EF4-FFF2-40B4-BE49-F238E27FC236}">
                      <a16:creationId xmlns:a16="http://schemas.microsoft.com/office/drawing/2014/main" id="{BD2479E8-BE56-45BA-83BB-E4AA1541D2ED}"/>
                    </a:ext>
                  </a:extLst>
                </p14:cNvPr>
                <p14:cNvContentPartPr/>
                <p14:nvPr/>
              </p14:nvContentPartPr>
              <p14:xfrm>
                <a:off x="1147761" y="4984913"/>
                <a:ext cx="132120" cy="88200"/>
              </p14:xfrm>
            </p:contentPart>
          </mc:Choice>
          <mc:Fallback>
            <p:pic>
              <p:nvPicPr>
                <p:cNvPr id="86" name="잉크 85">
                  <a:extLst>
                    <a:ext uri="{FF2B5EF4-FFF2-40B4-BE49-F238E27FC236}">
                      <a16:creationId xmlns:a16="http://schemas.microsoft.com/office/drawing/2014/main" id="{BD2479E8-BE56-45BA-83BB-E4AA1541D2ED}"/>
                    </a:ext>
                  </a:extLst>
                </p:cNvPr>
                <p:cNvPicPr/>
                <p:nvPr/>
              </p:nvPicPr>
              <p:blipFill>
                <a:blip r:embed="rId269"/>
                <a:stretch>
                  <a:fillRect/>
                </a:stretch>
              </p:blipFill>
              <p:spPr>
                <a:xfrm>
                  <a:off x="1141641" y="4978793"/>
                  <a:ext cx="144360" cy="100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70">
              <p14:nvContentPartPr>
                <p14:cNvPr id="87" name="잉크 86">
                  <a:extLst>
                    <a:ext uri="{FF2B5EF4-FFF2-40B4-BE49-F238E27FC236}">
                      <a16:creationId xmlns:a16="http://schemas.microsoft.com/office/drawing/2014/main" id="{F8678DAB-E39F-46A5-BF10-C3E0C6B6DE86}"/>
                    </a:ext>
                  </a:extLst>
                </p14:cNvPr>
                <p14:cNvContentPartPr/>
                <p14:nvPr/>
              </p14:nvContentPartPr>
              <p14:xfrm>
                <a:off x="1235961" y="4999313"/>
                <a:ext cx="83880" cy="30240"/>
              </p14:xfrm>
            </p:contentPart>
          </mc:Choice>
          <mc:Fallback>
            <p:pic>
              <p:nvPicPr>
                <p:cNvPr id="87" name="잉크 86">
                  <a:extLst>
                    <a:ext uri="{FF2B5EF4-FFF2-40B4-BE49-F238E27FC236}">
                      <a16:creationId xmlns:a16="http://schemas.microsoft.com/office/drawing/2014/main" id="{F8678DAB-E39F-46A5-BF10-C3E0C6B6DE86}"/>
                    </a:ext>
                  </a:extLst>
                </p:cNvPr>
                <p:cNvPicPr/>
                <p:nvPr/>
              </p:nvPicPr>
              <p:blipFill>
                <a:blip r:embed="rId271"/>
                <a:stretch>
                  <a:fillRect/>
                </a:stretch>
              </p:blipFill>
              <p:spPr>
                <a:xfrm>
                  <a:off x="1229841" y="4993193"/>
                  <a:ext cx="96120" cy="42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72">
              <p14:nvContentPartPr>
                <p14:cNvPr id="88" name="잉크 87">
                  <a:extLst>
                    <a:ext uri="{FF2B5EF4-FFF2-40B4-BE49-F238E27FC236}">
                      <a16:creationId xmlns:a16="http://schemas.microsoft.com/office/drawing/2014/main" id="{A6C5FA9A-48DD-49E7-AE99-CB76A764440A}"/>
                    </a:ext>
                  </a:extLst>
                </p14:cNvPr>
                <p14:cNvContentPartPr/>
                <p14:nvPr/>
              </p14:nvContentPartPr>
              <p14:xfrm>
                <a:off x="1222281" y="5032793"/>
                <a:ext cx="103680" cy="77400"/>
              </p14:xfrm>
            </p:contentPart>
          </mc:Choice>
          <mc:Fallback>
            <p:pic>
              <p:nvPicPr>
                <p:cNvPr id="88" name="잉크 87">
                  <a:extLst>
                    <a:ext uri="{FF2B5EF4-FFF2-40B4-BE49-F238E27FC236}">
                      <a16:creationId xmlns:a16="http://schemas.microsoft.com/office/drawing/2014/main" id="{A6C5FA9A-48DD-49E7-AE99-CB76A764440A}"/>
                    </a:ext>
                  </a:extLst>
                </p:cNvPr>
                <p:cNvPicPr/>
                <p:nvPr/>
              </p:nvPicPr>
              <p:blipFill>
                <a:blip r:embed="rId273"/>
                <a:stretch>
                  <a:fillRect/>
                </a:stretch>
              </p:blipFill>
              <p:spPr>
                <a:xfrm>
                  <a:off x="1216161" y="5026673"/>
                  <a:ext cx="115920" cy="89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74">
              <p14:nvContentPartPr>
                <p14:cNvPr id="89" name="잉크 88">
                  <a:extLst>
                    <a:ext uri="{FF2B5EF4-FFF2-40B4-BE49-F238E27FC236}">
                      <a16:creationId xmlns:a16="http://schemas.microsoft.com/office/drawing/2014/main" id="{2441E3CD-1D30-4AA7-9A22-64F57ABC5980}"/>
                    </a:ext>
                  </a:extLst>
                </p14:cNvPr>
                <p14:cNvContentPartPr/>
                <p14:nvPr/>
              </p14:nvContentPartPr>
              <p14:xfrm>
                <a:off x="1222641" y="4917593"/>
                <a:ext cx="50760" cy="90720"/>
              </p14:xfrm>
            </p:contentPart>
          </mc:Choice>
          <mc:Fallback>
            <p:pic>
              <p:nvPicPr>
                <p:cNvPr id="89" name="잉크 88">
                  <a:extLst>
                    <a:ext uri="{FF2B5EF4-FFF2-40B4-BE49-F238E27FC236}">
                      <a16:creationId xmlns:a16="http://schemas.microsoft.com/office/drawing/2014/main" id="{2441E3CD-1D30-4AA7-9A22-64F57ABC5980}"/>
                    </a:ext>
                  </a:extLst>
                </p:cNvPr>
                <p:cNvPicPr/>
                <p:nvPr/>
              </p:nvPicPr>
              <p:blipFill>
                <a:blip r:embed="rId275"/>
                <a:stretch>
                  <a:fillRect/>
                </a:stretch>
              </p:blipFill>
              <p:spPr>
                <a:xfrm>
                  <a:off x="1216521" y="4911473"/>
                  <a:ext cx="63000" cy="102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76">
              <p14:nvContentPartPr>
                <p14:cNvPr id="90" name="잉크 89">
                  <a:extLst>
                    <a:ext uri="{FF2B5EF4-FFF2-40B4-BE49-F238E27FC236}">
                      <a16:creationId xmlns:a16="http://schemas.microsoft.com/office/drawing/2014/main" id="{CAB11591-9FC8-4899-B4ED-792FFE56D50C}"/>
                    </a:ext>
                  </a:extLst>
                </p14:cNvPr>
                <p14:cNvContentPartPr/>
                <p14:nvPr/>
              </p14:nvContentPartPr>
              <p14:xfrm>
                <a:off x="1350801" y="4943513"/>
                <a:ext cx="42480" cy="237240"/>
              </p14:xfrm>
            </p:contentPart>
          </mc:Choice>
          <mc:Fallback>
            <p:pic>
              <p:nvPicPr>
                <p:cNvPr id="90" name="잉크 89">
                  <a:extLst>
                    <a:ext uri="{FF2B5EF4-FFF2-40B4-BE49-F238E27FC236}">
                      <a16:creationId xmlns:a16="http://schemas.microsoft.com/office/drawing/2014/main" id="{CAB11591-9FC8-4899-B4ED-792FFE56D50C}"/>
                    </a:ext>
                  </a:extLst>
                </p:cNvPr>
                <p:cNvPicPr/>
                <p:nvPr/>
              </p:nvPicPr>
              <p:blipFill>
                <a:blip r:embed="rId277"/>
                <a:stretch>
                  <a:fillRect/>
                </a:stretch>
              </p:blipFill>
              <p:spPr>
                <a:xfrm>
                  <a:off x="1344681" y="4937393"/>
                  <a:ext cx="54720" cy="249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78">
              <p14:nvContentPartPr>
                <p14:cNvPr id="91" name="잉크 90">
                  <a:extLst>
                    <a:ext uri="{FF2B5EF4-FFF2-40B4-BE49-F238E27FC236}">
                      <a16:creationId xmlns:a16="http://schemas.microsoft.com/office/drawing/2014/main" id="{B3D89A49-AF95-4E3A-B7E5-1EA985099D73}"/>
                    </a:ext>
                  </a:extLst>
                </p14:cNvPr>
                <p14:cNvContentPartPr/>
                <p14:nvPr/>
              </p14:nvContentPartPr>
              <p14:xfrm>
                <a:off x="1394001" y="4989233"/>
                <a:ext cx="105840" cy="63000"/>
              </p14:xfrm>
            </p:contentPart>
          </mc:Choice>
          <mc:Fallback>
            <p:pic>
              <p:nvPicPr>
                <p:cNvPr id="91" name="잉크 90">
                  <a:extLst>
                    <a:ext uri="{FF2B5EF4-FFF2-40B4-BE49-F238E27FC236}">
                      <a16:creationId xmlns:a16="http://schemas.microsoft.com/office/drawing/2014/main" id="{B3D89A49-AF95-4E3A-B7E5-1EA985099D73}"/>
                    </a:ext>
                  </a:extLst>
                </p:cNvPr>
                <p:cNvPicPr/>
                <p:nvPr/>
              </p:nvPicPr>
              <p:blipFill>
                <a:blip r:embed="rId279"/>
                <a:stretch>
                  <a:fillRect/>
                </a:stretch>
              </p:blipFill>
              <p:spPr>
                <a:xfrm>
                  <a:off x="1387881" y="4983113"/>
                  <a:ext cx="118080" cy="75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80">
              <p14:nvContentPartPr>
                <p14:cNvPr id="92" name="잉크 91">
                  <a:extLst>
                    <a:ext uri="{FF2B5EF4-FFF2-40B4-BE49-F238E27FC236}">
                      <a16:creationId xmlns:a16="http://schemas.microsoft.com/office/drawing/2014/main" id="{DE8157E7-515C-403B-A5E1-EE3E68F63D54}"/>
                    </a:ext>
                  </a:extLst>
                </p14:cNvPr>
                <p14:cNvContentPartPr/>
                <p14:nvPr/>
              </p14:nvContentPartPr>
              <p14:xfrm>
                <a:off x="1426041" y="4989233"/>
                <a:ext cx="56880" cy="85320"/>
              </p14:xfrm>
            </p:contentPart>
          </mc:Choice>
          <mc:Fallback>
            <p:pic>
              <p:nvPicPr>
                <p:cNvPr id="92" name="잉크 91">
                  <a:extLst>
                    <a:ext uri="{FF2B5EF4-FFF2-40B4-BE49-F238E27FC236}">
                      <a16:creationId xmlns:a16="http://schemas.microsoft.com/office/drawing/2014/main" id="{DE8157E7-515C-403B-A5E1-EE3E68F63D54}"/>
                    </a:ext>
                  </a:extLst>
                </p:cNvPr>
                <p:cNvPicPr/>
                <p:nvPr/>
              </p:nvPicPr>
              <p:blipFill>
                <a:blip r:embed="rId281"/>
                <a:stretch>
                  <a:fillRect/>
                </a:stretch>
              </p:blipFill>
              <p:spPr>
                <a:xfrm>
                  <a:off x="1419921" y="4983113"/>
                  <a:ext cx="69120" cy="97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82">
              <p14:nvContentPartPr>
                <p14:cNvPr id="93" name="잉크 92">
                  <a:extLst>
                    <a:ext uri="{FF2B5EF4-FFF2-40B4-BE49-F238E27FC236}">
                      <a16:creationId xmlns:a16="http://schemas.microsoft.com/office/drawing/2014/main" id="{31EF12D6-0E67-4A74-880E-68E5B8586FCC}"/>
                    </a:ext>
                  </a:extLst>
                </p14:cNvPr>
                <p14:cNvContentPartPr/>
                <p14:nvPr/>
              </p14:nvContentPartPr>
              <p14:xfrm>
                <a:off x="1511001" y="4949993"/>
                <a:ext cx="24840" cy="126000"/>
              </p14:xfrm>
            </p:contentPart>
          </mc:Choice>
          <mc:Fallback>
            <p:pic>
              <p:nvPicPr>
                <p:cNvPr id="93" name="잉크 92">
                  <a:extLst>
                    <a:ext uri="{FF2B5EF4-FFF2-40B4-BE49-F238E27FC236}">
                      <a16:creationId xmlns:a16="http://schemas.microsoft.com/office/drawing/2014/main" id="{31EF12D6-0E67-4A74-880E-68E5B8586FCC}"/>
                    </a:ext>
                  </a:extLst>
                </p:cNvPr>
                <p:cNvPicPr/>
                <p:nvPr/>
              </p:nvPicPr>
              <p:blipFill>
                <a:blip r:embed="rId283"/>
                <a:stretch>
                  <a:fillRect/>
                </a:stretch>
              </p:blipFill>
              <p:spPr>
                <a:xfrm>
                  <a:off x="1504881" y="4943873"/>
                  <a:ext cx="37080" cy="138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84">
              <p14:nvContentPartPr>
                <p14:cNvPr id="94" name="잉크 93">
                  <a:extLst>
                    <a:ext uri="{FF2B5EF4-FFF2-40B4-BE49-F238E27FC236}">
                      <a16:creationId xmlns:a16="http://schemas.microsoft.com/office/drawing/2014/main" id="{962DA2BB-56C1-4B3B-88D4-2BC56CFF7ADB}"/>
                    </a:ext>
                  </a:extLst>
                </p14:cNvPr>
                <p14:cNvContentPartPr/>
                <p14:nvPr/>
              </p14:nvContentPartPr>
              <p14:xfrm>
                <a:off x="1538361" y="5021993"/>
                <a:ext cx="73800" cy="22320"/>
              </p14:xfrm>
            </p:contentPart>
          </mc:Choice>
          <mc:Fallback>
            <p:pic>
              <p:nvPicPr>
                <p:cNvPr id="94" name="잉크 93">
                  <a:extLst>
                    <a:ext uri="{FF2B5EF4-FFF2-40B4-BE49-F238E27FC236}">
                      <a16:creationId xmlns:a16="http://schemas.microsoft.com/office/drawing/2014/main" id="{962DA2BB-56C1-4B3B-88D4-2BC56CFF7ADB}"/>
                    </a:ext>
                  </a:extLst>
                </p:cNvPr>
                <p:cNvPicPr/>
                <p:nvPr/>
              </p:nvPicPr>
              <p:blipFill>
                <a:blip r:embed="rId285"/>
                <a:stretch>
                  <a:fillRect/>
                </a:stretch>
              </p:blipFill>
              <p:spPr>
                <a:xfrm>
                  <a:off x="1532241" y="5015873"/>
                  <a:ext cx="86040" cy="34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86">
              <p14:nvContentPartPr>
                <p14:cNvPr id="95" name="잉크 94">
                  <a:extLst>
                    <a:ext uri="{FF2B5EF4-FFF2-40B4-BE49-F238E27FC236}">
                      <a16:creationId xmlns:a16="http://schemas.microsoft.com/office/drawing/2014/main" id="{561F7E80-694B-419E-9AD2-CD7D802CE280}"/>
                    </a:ext>
                  </a:extLst>
                </p14:cNvPr>
                <p14:cNvContentPartPr/>
                <p14:nvPr/>
              </p14:nvContentPartPr>
              <p14:xfrm>
                <a:off x="1484001" y="5086073"/>
                <a:ext cx="119520" cy="86040"/>
              </p14:xfrm>
            </p:contentPart>
          </mc:Choice>
          <mc:Fallback>
            <p:pic>
              <p:nvPicPr>
                <p:cNvPr id="95" name="잉크 94">
                  <a:extLst>
                    <a:ext uri="{FF2B5EF4-FFF2-40B4-BE49-F238E27FC236}">
                      <a16:creationId xmlns:a16="http://schemas.microsoft.com/office/drawing/2014/main" id="{561F7E80-694B-419E-9AD2-CD7D802CE280}"/>
                    </a:ext>
                  </a:extLst>
                </p:cNvPr>
                <p:cNvPicPr/>
                <p:nvPr/>
              </p:nvPicPr>
              <p:blipFill>
                <a:blip r:embed="rId287"/>
                <a:stretch>
                  <a:fillRect/>
                </a:stretch>
              </p:blipFill>
              <p:spPr>
                <a:xfrm>
                  <a:off x="1477881" y="5079953"/>
                  <a:ext cx="131760" cy="98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88">
              <p14:nvContentPartPr>
                <p14:cNvPr id="96" name="잉크 95">
                  <a:extLst>
                    <a:ext uri="{FF2B5EF4-FFF2-40B4-BE49-F238E27FC236}">
                      <a16:creationId xmlns:a16="http://schemas.microsoft.com/office/drawing/2014/main" id="{1B060FD4-D965-4B8D-B5D8-C9C06DCF1A57}"/>
                    </a:ext>
                  </a:extLst>
                </p14:cNvPr>
                <p14:cNvContentPartPr/>
                <p14:nvPr/>
              </p14:nvContentPartPr>
              <p14:xfrm>
                <a:off x="1568961" y="4856753"/>
                <a:ext cx="98640" cy="248400"/>
              </p14:xfrm>
            </p:contentPart>
          </mc:Choice>
          <mc:Fallback>
            <p:pic>
              <p:nvPicPr>
                <p:cNvPr id="96" name="잉크 95">
                  <a:extLst>
                    <a:ext uri="{FF2B5EF4-FFF2-40B4-BE49-F238E27FC236}">
                      <a16:creationId xmlns:a16="http://schemas.microsoft.com/office/drawing/2014/main" id="{1B060FD4-D965-4B8D-B5D8-C9C06DCF1A57}"/>
                    </a:ext>
                  </a:extLst>
                </p:cNvPr>
                <p:cNvPicPr/>
                <p:nvPr/>
              </p:nvPicPr>
              <p:blipFill>
                <a:blip r:embed="rId289"/>
                <a:stretch>
                  <a:fillRect/>
                </a:stretch>
              </p:blipFill>
              <p:spPr>
                <a:xfrm>
                  <a:off x="1562841" y="4850633"/>
                  <a:ext cx="110880" cy="260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90">
              <p14:nvContentPartPr>
                <p14:cNvPr id="97" name="잉크 96">
                  <a:extLst>
                    <a:ext uri="{FF2B5EF4-FFF2-40B4-BE49-F238E27FC236}">
                      <a16:creationId xmlns:a16="http://schemas.microsoft.com/office/drawing/2014/main" id="{A41F63A5-5C3A-4447-A97C-0E10612EC1C3}"/>
                    </a:ext>
                  </a:extLst>
                </p14:cNvPr>
                <p14:cNvContentPartPr/>
                <p14:nvPr/>
              </p14:nvContentPartPr>
              <p14:xfrm>
                <a:off x="1657161" y="4994273"/>
                <a:ext cx="92880" cy="50400"/>
              </p14:xfrm>
            </p:contentPart>
          </mc:Choice>
          <mc:Fallback>
            <p:pic>
              <p:nvPicPr>
                <p:cNvPr id="97" name="잉크 96">
                  <a:extLst>
                    <a:ext uri="{FF2B5EF4-FFF2-40B4-BE49-F238E27FC236}">
                      <a16:creationId xmlns:a16="http://schemas.microsoft.com/office/drawing/2014/main" id="{A41F63A5-5C3A-4447-A97C-0E10612EC1C3}"/>
                    </a:ext>
                  </a:extLst>
                </p:cNvPr>
                <p:cNvPicPr/>
                <p:nvPr/>
              </p:nvPicPr>
              <p:blipFill>
                <a:blip r:embed="rId291"/>
                <a:stretch>
                  <a:fillRect/>
                </a:stretch>
              </p:blipFill>
              <p:spPr>
                <a:xfrm>
                  <a:off x="1651041" y="4988153"/>
                  <a:ext cx="105120" cy="62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92">
              <p14:nvContentPartPr>
                <p14:cNvPr id="98" name="잉크 97">
                  <a:extLst>
                    <a:ext uri="{FF2B5EF4-FFF2-40B4-BE49-F238E27FC236}">
                      <a16:creationId xmlns:a16="http://schemas.microsoft.com/office/drawing/2014/main" id="{79F4C9BB-8614-4D8A-BBB5-3A4032240389}"/>
                    </a:ext>
                  </a:extLst>
                </p14:cNvPr>
                <p14:cNvContentPartPr/>
                <p14:nvPr/>
              </p14:nvContentPartPr>
              <p14:xfrm>
                <a:off x="1656081" y="5019473"/>
                <a:ext cx="77760" cy="22320"/>
              </p14:xfrm>
            </p:contentPart>
          </mc:Choice>
          <mc:Fallback>
            <p:pic>
              <p:nvPicPr>
                <p:cNvPr id="98" name="잉크 97">
                  <a:extLst>
                    <a:ext uri="{FF2B5EF4-FFF2-40B4-BE49-F238E27FC236}">
                      <a16:creationId xmlns:a16="http://schemas.microsoft.com/office/drawing/2014/main" id="{79F4C9BB-8614-4D8A-BBB5-3A4032240389}"/>
                    </a:ext>
                  </a:extLst>
                </p:cNvPr>
                <p:cNvPicPr/>
                <p:nvPr/>
              </p:nvPicPr>
              <p:blipFill>
                <a:blip r:embed="rId293"/>
                <a:stretch>
                  <a:fillRect/>
                </a:stretch>
              </p:blipFill>
              <p:spPr>
                <a:xfrm>
                  <a:off x="1649961" y="5013353"/>
                  <a:ext cx="90000" cy="34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94">
              <p14:nvContentPartPr>
                <p14:cNvPr id="99" name="잉크 98">
                  <a:extLst>
                    <a:ext uri="{FF2B5EF4-FFF2-40B4-BE49-F238E27FC236}">
                      <a16:creationId xmlns:a16="http://schemas.microsoft.com/office/drawing/2014/main" id="{5BBE5B94-3F93-42CB-BFFB-4EE3E9F5E084}"/>
                    </a:ext>
                  </a:extLst>
                </p14:cNvPr>
                <p14:cNvContentPartPr/>
                <p14:nvPr/>
              </p14:nvContentPartPr>
              <p14:xfrm>
                <a:off x="1738161" y="4911113"/>
                <a:ext cx="25920" cy="162000"/>
              </p14:xfrm>
            </p:contentPart>
          </mc:Choice>
          <mc:Fallback>
            <p:pic>
              <p:nvPicPr>
                <p:cNvPr id="99" name="잉크 98">
                  <a:extLst>
                    <a:ext uri="{FF2B5EF4-FFF2-40B4-BE49-F238E27FC236}">
                      <a16:creationId xmlns:a16="http://schemas.microsoft.com/office/drawing/2014/main" id="{5BBE5B94-3F93-42CB-BFFB-4EE3E9F5E084}"/>
                    </a:ext>
                  </a:extLst>
                </p:cNvPr>
                <p:cNvPicPr/>
                <p:nvPr/>
              </p:nvPicPr>
              <p:blipFill>
                <a:blip r:embed="rId295"/>
                <a:stretch>
                  <a:fillRect/>
                </a:stretch>
              </p:blipFill>
              <p:spPr>
                <a:xfrm>
                  <a:off x="1732041" y="4904993"/>
                  <a:ext cx="38160" cy="174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96">
              <p14:nvContentPartPr>
                <p14:cNvPr id="100" name="잉크 99">
                  <a:extLst>
                    <a:ext uri="{FF2B5EF4-FFF2-40B4-BE49-F238E27FC236}">
                      <a16:creationId xmlns:a16="http://schemas.microsoft.com/office/drawing/2014/main" id="{8E71B6B1-B22B-4FAD-BB32-D1DE28BBF590}"/>
                    </a:ext>
                  </a:extLst>
                </p14:cNvPr>
                <p14:cNvContentPartPr/>
                <p14:nvPr/>
              </p14:nvContentPartPr>
              <p14:xfrm>
                <a:off x="1698201" y="5061593"/>
                <a:ext cx="103320" cy="110160"/>
              </p14:xfrm>
            </p:contentPart>
          </mc:Choice>
          <mc:Fallback>
            <p:pic>
              <p:nvPicPr>
                <p:cNvPr id="100" name="잉크 99">
                  <a:extLst>
                    <a:ext uri="{FF2B5EF4-FFF2-40B4-BE49-F238E27FC236}">
                      <a16:creationId xmlns:a16="http://schemas.microsoft.com/office/drawing/2014/main" id="{8E71B6B1-B22B-4FAD-BB32-D1DE28BBF590}"/>
                    </a:ext>
                  </a:extLst>
                </p:cNvPr>
                <p:cNvPicPr/>
                <p:nvPr/>
              </p:nvPicPr>
              <p:blipFill>
                <a:blip r:embed="rId297"/>
                <a:stretch>
                  <a:fillRect/>
                </a:stretch>
              </p:blipFill>
              <p:spPr>
                <a:xfrm>
                  <a:off x="1692081" y="5055473"/>
                  <a:ext cx="115560" cy="122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98">
              <p14:nvContentPartPr>
                <p14:cNvPr id="101" name="잉크 100">
                  <a:extLst>
                    <a:ext uri="{FF2B5EF4-FFF2-40B4-BE49-F238E27FC236}">
                      <a16:creationId xmlns:a16="http://schemas.microsoft.com/office/drawing/2014/main" id="{064F72CF-0A33-4F8F-8FDF-E9E9CB199925}"/>
                    </a:ext>
                  </a:extLst>
                </p14:cNvPr>
                <p14:cNvContentPartPr/>
                <p14:nvPr/>
              </p14:nvContentPartPr>
              <p14:xfrm>
                <a:off x="1802961" y="4964033"/>
                <a:ext cx="131760" cy="178200"/>
              </p14:xfrm>
            </p:contentPart>
          </mc:Choice>
          <mc:Fallback>
            <p:pic>
              <p:nvPicPr>
                <p:cNvPr id="101" name="잉크 100">
                  <a:extLst>
                    <a:ext uri="{FF2B5EF4-FFF2-40B4-BE49-F238E27FC236}">
                      <a16:creationId xmlns:a16="http://schemas.microsoft.com/office/drawing/2014/main" id="{064F72CF-0A33-4F8F-8FDF-E9E9CB199925}"/>
                    </a:ext>
                  </a:extLst>
                </p:cNvPr>
                <p:cNvPicPr/>
                <p:nvPr/>
              </p:nvPicPr>
              <p:blipFill>
                <a:blip r:embed="rId299"/>
                <a:stretch>
                  <a:fillRect/>
                </a:stretch>
              </p:blipFill>
              <p:spPr>
                <a:xfrm>
                  <a:off x="1796841" y="4957913"/>
                  <a:ext cx="144000" cy="190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00">
              <p14:nvContentPartPr>
                <p14:cNvPr id="102" name="잉크 101">
                  <a:extLst>
                    <a:ext uri="{FF2B5EF4-FFF2-40B4-BE49-F238E27FC236}">
                      <a16:creationId xmlns:a16="http://schemas.microsoft.com/office/drawing/2014/main" id="{ABF8F8EB-2A86-4ECB-99A4-7C67C8500F70}"/>
                    </a:ext>
                  </a:extLst>
                </p14:cNvPr>
                <p14:cNvContentPartPr/>
                <p14:nvPr/>
              </p14:nvContentPartPr>
              <p14:xfrm>
                <a:off x="2011401" y="4902473"/>
                <a:ext cx="88560" cy="52560"/>
              </p14:xfrm>
            </p:contentPart>
          </mc:Choice>
          <mc:Fallback>
            <p:pic>
              <p:nvPicPr>
                <p:cNvPr id="102" name="잉크 101">
                  <a:extLst>
                    <a:ext uri="{FF2B5EF4-FFF2-40B4-BE49-F238E27FC236}">
                      <a16:creationId xmlns:a16="http://schemas.microsoft.com/office/drawing/2014/main" id="{ABF8F8EB-2A86-4ECB-99A4-7C67C8500F70}"/>
                    </a:ext>
                  </a:extLst>
                </p:cNvPr>
                <p:cNvPicPr/>
                <p:nvPr/>
              </p:nvPicPr>
              <p:blipFill>
                <a:blip r:embed="rId301"/>
                <a:stretch>
                  <a:fillRect/>
                </a:stretch>
              </p:blipFill>
              <p:spPr>
                <a:xfrm>
                  <a:off x="2005281" y="4896353"/>
                  <a:ext cx="100800" cy="64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02">
              <p14:nvContentPartPr>
                <p14:cNvPr id="103" name="잉크 102">
                  <a:extLst>
                    <a:ext uri="{FF2B5EF4-FFF2-40B4-BE49-F238E27FC236}">
                      <a16:creationId xmlns:a16="http://schemas.microsoft.com/office/drawing/2014/main" id="{1C94C7DB-390A-4C8C-8E80-23B9D37285F1}"/>
                    </a:ext>
                  </a:extLst>
                </p14:cNvPr>
                <p14:cNvContentPartPr/>
                <p14:nvPr/>
              </p14:nvContentPartPr>
              <p14:xfrm>
                <a:off x="1892961" y="4985993"/>
                <a:ext cx="204840" cy="80280"/>
              </p14:xfrm>
            </p:contentPart>
          </mc:Choice>
          <mc:Fallback>
            <p:pic>
              <p:nvPicPr>
                <p:cNvPr id="103" name="잉크 102">
                  <a:extLst>
                    <a:ext uri="{FF2B5EF4-FFF2-40B4-BE49-F238E27FC236}">
                      <a16:creationId xmlns:a16="http://schemas.microsoft.com/office/drawing/2014/main" id="{1C94C7DB-390A-4C8C-8E80-23B9D37285F1}"/>
                    </a:ext>
                  </a:extLst>
                </p:cNvPr>
                <p:cNvPicPr/>
                <p:nvPr/>
              </p:nvPicPr>
              <p:blipFill>
                <a:blip r:embed="rId303"/>
                <a:stretch>
                  <a:fillRect/>
                </a:stretch>
              </p:blipFill>
              <p:spPr>
                <a:xfrm>
                  <a:off x="1886841" y="4979873"/>
                  <a:ext cx="217080" cy="92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04">
              <p14:nvContentPartPr>
                <p14:cNvPr id="104" name="잉크 103">
                  <a:extLst>
                    <a:ext uri="{FF2B5EF4-FFF2-40B4-BE49-F238E27FC236}">
                      <a16:creationId xmlns:a16="http://schemas.microsoft.com/office/drawing/2014/main" id="{03F1DE24-1D33-4DCC-A9B5-DD4EBAEAD107}"/>
                    </a:ext>
                  </a:extLst>
                </p14:cNvPr>
                <p14:cNvContentPartPr/>
                <p14:nvPr/>
              </p14:nvContentPartPr>
              <p14:xfrm>
                <a:off x="2052801" y="5002913"/>
                <a:ext cx="83160" cy="25560"/>
              </p14:xfrm>
            </p:contentPart>
          </mc:Choice>
          <mc:Fallback>
            <p:pic>
              <p:nvPicPr>
                <p:cNvPr id="104" name="잉크 103">
                  <a:extLst>
                    <a:ext uri="{FF2B5EF4-FFF2-40B4-BE49-F238E27FC236}">
                      <a16:creationId xmlns:a16="http://schemas.microsoft.com/office/drawing/2014/main" id="{03F1DE24-1D33-4DCC-A9B5-DD4EBAEAD107}"/>
                    </a:ext>
                  </a:extLst>
                </p:cNvPr>
                <p:cNvPicPr/>
                <p:nvPr/>
              </p:nvPicPr>
              <p:blipFill>
                <a:blip r:embed="rId305"/>
                <a:stretch>
                  <a:fillRect/>
                </a:stretch>
              </p:blipFill>
              <p:spPr>
                <a:xfrm>
                  <a:off x="2046681" y="4996793"/>
                  <a:ext cx="95400" cy="37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06">
              <p14:nvContentPartPr>
                <p14:cNvPr id="105" name="잉크 104">
                  <a:extLst>
                    <a:ext uri="{FF2B5EF4-FFF2-40B4-BE49-F238E27FC236}">
                      <a16:creationId xmlns:a16="http://schemas.microsoft.com/office/drawing/2014/main" id="{FCE45E61-AFB6-46AD-AAE0-081BEA2BE3B5}"/>
                    </a:ext>
                  </a:extLst>
                </p14:cNvPr>
                <p14:cNvContentPartPr/>
                <p14:nvPr/>
              </p14:nvContentPartPr>
              <p14:xfrm>
                <a:off x="2168361" y="4929113"/>
                <a:ext cx="76320" cy="77400"/>
              </p14:xfrm>
            </p:contentPart>
          </mc:Choice>
          <mc:Fallback>
            <p:pic>
              <p:nvPicPr>
                <p:cNvPr id="105" name="잉크 104">
                  <a:extLst>
                    <a:ext uri="{FF2B5EF4-FFF2-40B4-BE49-F238E27FC236}">
                      <a16:creationId xmlns:a16="http://schemas.microsoft.com/office/drawing/2014/main" id="{FCE45E61-AFB6-46AD-AAE0-081BEA2BE3B5}"/>
                    </a:ext>
                  </a:extLst>
                </p:cNvPr>
                <p:cNvPicPr/>
                <p:nvPr/>
              </p:nvPicPr>
              <p:blipFill>
                <a:blip r:embed="rId307"/>
                <a:stretch>
                  <a:fillRect/>
                </a:stretch>
              </p:blipFill>
              <p:spPr>
                <a:xfrm>
                  <a:off x="2162241" y="4922993"/>
                  <a:ext cx="88560" cy="89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08">
              <p14:nvContentPartPr>
                <p14:cNvPr id="106" name="잉크 105">
                  <a:extLst>
                    <a:ext uri="{FF2B5EF4-FFF2-40B4-BE49-F238E27FC236}">
                      <a16:creationId xmlns:a16="http://schemas.microsoft.com/office/drawing/2014/main" id="{0813BF28-3D29-4BB1-81C8-AFB07F5932AC}"/>
                    </a:ext>
                  </a:extLst>
                </p14:cNvPr>
                <p14:cNvContentPartPr/>
                <p14:nvPr/>
              </p14:nvContentPartPr>
              <p14:xfrm>
                <a:off x="2093121" y="5048993"/>
                <a:ext cx="125640" cy="74160"/>
              </p14:xfrm>
            </p:contentPart>
          </mc:Choice>
          <mc:Fallback>
            <p:pic>
              <p:nvPicPr>
                <p:cNvPr id="106" name="잉크 105">
                  <a:extLst>
                    <a:ext uri="{FF2B5EF4-FFF2-40B4-BE49-F238E27FC236}">
                      <a16:creationId xmlns:a16="http://schemas.microsoft.com/office/drawing/2014/main" id="{0813BF28-3D29-4BB1-81C8-AFB07F5932AC}"/>
                    </a:ext>
                  </a:extLst>
                </p:cNvPr>
                <p:cNvPicPr/>
                <p:nvPr/>
              </p:nvPicPr>
              <p:blipFill>
                <a:blip r:embed="rId309"/>
                <a:stretch>
                  <a:fillRect/>
                </a:stretch>
              </p:blipFill>
              <p:spPr>
                <a:xfrm>
                  <a:off x="2087001" y="5042873"/>
                  <a:ext cx="137880" cy="86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10">
              <p14:nvContentPartPr>
                <p14:cNvPr id="107" name="잉크 106">
                  <a:extLst>
                    <a:ext uri="{FF2B5EF4-FFF2-40B4-BE49-F238E27FC236}">
                      <a16:creationId xmlns:a16="http://schemas.microsoft.com/office/drawing/2014/main" id="{FE8CB4D7-3EA5-4333-8E3F-465F36E4277E}"/>
                    </a:ext>
                  </a:extLst>
                </p14:cNvPr>
                <p14:cNvContentPartPr/>
                <p14:nvPr/>
              </p14:nvContentPartPr>
              <p14:xfrm>
                <a:off x="2170881" y="5070953"/>
                <a:ext cx="86040" cy="41760"/>
              </p14:xfrm>
            </p:contentPart>
          </mc:Choice>
          <mc:Fallback>
            <p:pic>
              <p:nvPicPr>
                <p:cNvPr id="107" name="잉크 106">
                  <a:extLst>
                    <a:ext uri="{FF2B5EF4-FFF2-40B4-BE49-F238E27FC236}">
                      <a16:creationId xmlns:a16="http://schemas.microsoft.com/office/drawing/2014/main" id="{FE8CB4D7-3EA5-4333-8E3F-465F36E4277E}"/>
                    </a:ext>
                  </a:extLst>
                </p:cNvPr>
                <p:cNvPicPr/>
                <p:nvPr/>
              </p:nvPicPr>
              <p:blipFill>
                <a:blip r:embed="rId311"/>
                <a:stretch>
                  <a:fillRect/>
                </a:stretch>
              </p:blipFill>
              <p:spPr>
                <a:xfrm>
                  <a:off x="2164761" y="5064833"/>
                  <a:ext cx="98280" cy="54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12">
              <p14:nvContentPartPr>
                <p14:cNvPr id="108" name="잉크 107">
                  <a:extLst>
                    <a:ext uri="{FF2B5EF4-FFF2-40B4-BE49-F238E27FC236}">
                      <a16:creationId xmlns:a16="http://schemas.microsoft.com/office/drawing/2014/main" id="{6C508E33-6F81-4E81-8AE1-FEC15172FF9E}"/>
                    </a:ext>
                  </a:extLst>
                </p14:cNvPr>
                <p14:cNvContentPartPr/>
                <p14:nvPr/>
              </p14:nvContentPartPr>
              <p14:xfrm>
                <a:off x="2241441" y="4937033"/>
                <a:ext cx="105840" cy="96840"/>
              </p14:xfrm>
            </p:contentPart>
          </mc:Choice>
          <mc:Fallback>
            <p:pic>
              <p:nvPicPr>
                <p:cNvPr id="108" name="잉크 107">
                  <a:extLst>
                    <a:ext uri="{FF2B5EF4-FFF2-40B4-BE49-F238E27FC236}">
                      <a16:creationId xmlns:a16="http://schemas.microsoft.com/office/drawing/2014/main" id="{6C508E33-6F81-4E81-8AE1-FEC15172FF9E}"/>
                    </a:ext>
                  </a:extLst>
                </p:cNvPr>
                <p:cNvPicPr/>
                <p:nvPr/>
              </p:nvPicPr>
              <p:blipFill>
                <a:blip r:embed="rId313"/>
                <a:stretch>
                  <a:fillRect/>
                </a:stretch>
              </p:blipFill>
              <p:spPr>
                <a:xfrm>
                  <a:off x="2235321" y="4930913"/>
                  <a:ext cx="118080" cy="109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14">
              <p14:nvContentPartPr>
                <p14:cNvPr id="109" name="잉크 108">
                  <a:extLst>
                    <a:ext uri="{FF2B5EF4-FFF2-40B4-BE49-F238E27FC236}">
                      <a16:creationId xmlns:a16="http://schemas.microsoft.com/office/drawing/2014/main" id="{B95A31FB-CD7A-4D96-97B9-FAD39FEFEDAA}"/>
                    </a:ext>
                  </a:extLst>
                </p14:cNvPr>
                <p14:cNvContentPartPr/>
                <p14:nvPr/>
              </p14:nvContentPartPr>
              <p14:xfrm>
                <a:off x="2381841" y="4906073"/>
                <a:ext cx="34200" cy="159480"/>
              </p14:xfrm>
            </p:contentPart>
          </mc:Choice>
          <mc:Fallback>
            <p:pic>
              <p:nvPicPr>
                <p:cNvPr id="109" name="잉크 108">
                  <a:extLst>
                    <a:ext uri="{FF2B5EF4-FFF2-40B4-BE49-F238E27FC236}">
                      <a16:creationId xmlns:a16="http://schemas.microsoft.com/office/drawing/2014/main" id="{B95A31FB-CD7A-4D96-97B9-FAD39FEFEDAA}"/>
                    </a:ext>
                  </a:extLst>
                </p:cNvPr>
                <p:cNvPicPr/>
                <p:nvPr/>
              </p:nvPicPr>
              <p:blipFill>
                <a:blip r:embed="rId315"/>
                <a:stretch>
                  <a:fillRect/>
                </a:stretch>
              </p:blipFill>
              <p:spPr>
                <a:xfrm>
                  <a:off x="2375721" y="4899953"/>
                  <a:ext cx="46440" cy="17172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316">
            <p14:nvContentPartPr>
              <p14:cNvPr id="110" name="잉크 109">
                <a:extLst>
                  <a:ext uri="{FF2B5EF4-FFF2-40B4-BE49-F238E27FC236}">
                    <a16:creationId xmlns:a16="http://schemas.microsoft.com/office/drawing/2014/main" id="{29E418D3-22FC-4E62-AC13-3056B1FE932A}"/>
                  </a:ext>
                </a:extLst>
              </p14:cNvPr>
              <p14:cNvContentPartPr/>
              <p14:nvPr/>
            </p14:nvContentPartPr>
            <p14:xfrm>
              <a:off x="3120201" y="4272833"/>
              <a:ext cx="45360" cy="232920"/>
            </p14:xfrm>
          </p:contentPart>
        </mc:Choice>
        <mc:Fallback>
          <p:pic>
            <p:nvPicPr>
              <p:cNvPr id="110" name="잉크 109">
                <a:extLst>
                  <a:ext uri="{FF2B5EF4-FFF2-40B4-BE49-F238E27FC236}">
                    <a16:creationId xmlns:a16="http://schemas.microsoft.com/office/drawing/2014/main" id="{29E418D3-22FC-4E62-AC13-3056B1FE932A}"/>
                  </a:ext>
                </a:extLst>
              </p:cNvPr>
              <p:cNvPicPr/>
              <p:nvPr/>
            </p:nvPicPr>
            <p:blipFill>
              <a:blip r:embed="rId317"/>
              <a:stretch>
                <a:fillRect/>
              </a:stretch>
            </p:blipFill>
            <p:spPr>
              <a:xfrm>
                <a:off x="3114081" y="4266713"/>
                <a:ext cx="57600" cy="245160"/>
              </a:xfrm>
              <a:prstGeom prst="rect">
                <a:avLst/>
              </a:prstGeom>
            </p:spPr>
          </p:pic>
        </mc:Fallback>
      </mc:AlternateContent>
      <p:grpSp>
        <p:nvGrpSpPr>
          <p:cNvPr id="593" name="그룹 592">
            <a:extLst>
              <a:ext uri="{FF2B5EF4-FFF2-40B4-BE49-F238E27FC236}">
                <a16:creationId xmlns:a16="http://schemas.microsoft.com/office/drawing/2014/main" id="{9A61CFB3-3485-4DA8-9251-561E41693FAC}"/>
              </a:ext>
            </a:extLst>
          </p:cNvPr>
          <p:cNvGrpSpPr/>
          <p:nvPr/>
        </p:nvGrpSpPr>
        <p:grpSpPr>
          <a:xfrm>
            <a:off x="2782161" y="4766033"/>
            <a:ext cx="1574640" cy="306360"/>
            <a:chOff x="2782161" y="4766033"/>
            <a:chExt cx="1574640" cy="3063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318">
              <p14:nvContentPartPr>
                <p14:cNvPr id="111" name="잉크 110">
                  <a:extLst>
                    <a:ext uri="{FF2B5EF4-FFF2-40B4-BE49-F238E27FC236}">
                      <a16:creationId xmlns:a16="http://schemas.microsoft.com/office/drawing/2014/main" id="{0EF36AF3-D778-4488-8FC6-4807D5113DA7}"/>
                    </a:ext>
                  </a:extLst>
                </p14:cNvPr>
                <p14:cNvContentPartPr/>
                <p14:nvPr/>
              </p14:nvContentPartPr>
              <p14:xfrm>
                <a:off x="2782161" y="4808873"/>
                <a:ext cx="186120" cy="152640"/>
              </p14:xfrm>
            </p:contentPart>
          </mc:Choice>
          <mc:Fallback>
            <p:pic>
              <p:nvPicPr>
                <p:cNvPr id="111" name="잉크 110">
                  <a:extLst>
                    <a:ext uri="{FF2B5EF4-FFF2-40B4-BE49-F238E27FC236}">
                      <a16:creationId xmlns:a16="http://schemas.microsoft.com/office/drawing/2014/main" id="{0EF36AF3-D778-4488-8FC6-4807D5113DA7}"/>
                    </a:ext>
                  </a:extLst>
                </p:cNvPr>
                <p:cNvPicPr/>
                <p:nvPr/>
              </p:nvPicPr>
              <p:blipFill>
                <a:blip r:embed="rId319"/>
                <a:stretch>
                  <a:fillRect/>
                </a:stretch>
              </p:blipFill>
              <p:spPr>
                <a:xfrm>
                  <a:off x="2776029" y="4802739"/>
                  <a:ext cx="198384" cy="16490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20">
              <p14:nvContentPartPr>
                <p14:cNvPr id="112" name="잉크 111">
                  <a:extLst>
                    <a:ext uri="{FF2B5EF4-FFF2-40B4-BE49-F238E27FC236}">
                      <a16:creationId xmlns:a16="http://schemas.microsoft.com/office/drawing/2014/main" id="{9342B69D-7296-4301-BDBF-5635D4E1BE6D}"/>
                    </a:ext>
                  </a:extLst>
                </p14:cNvPr>
                <p14:cNvContentPartPr/>
                <p14:nvPr/>
              </p14:nvContentPartPr>
              <p14:xfrm>
                <a:off x="3011481" y="4766033"/>
                <a:ext cx="36360" cy="201600"/>
              </p14:xfrm>
            </p:contentPart>
          </mc:Choice>
          <mc:Fallback>
            <p:pic>
              <p:nvPicPr>
                <p:cNvPr id="112" name="잉크 111">
                  <a:extLst>
                    <a:ext uri="{FF2B5EF4-FFF2-40B4-BE49-F238E27FC236}">
                      <a16:creationId xmlns:a16="http://schemas.microsoft.com/office/drawing/2014/main" id="{9342B69D-7296-4301-BDBF-5635D4E1BE6D}"/>
                    </a:ext>
                  </a:extLst>
                </p:cNvPr>
                <p:cNvPicPr/>
                <p:nvPr/>
              </p:nvPicPr>
              <p:blipFill>
                <a:blip r:embed="rId321"/>
                <a:stretch>
                  <a:fillRect/>
                </a:stretch>
              </p:blipFill>
              <p:spPr>
                <a:xfrm>
                  <a:off x="3005361" y="4759913"/>
                  <a:ext cx="48600" cy="213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22">
              <p14:nvContentPartPr>
                <p14:cNvPr id="113" name="잉크 112">
                  <a:extLst>
                    <a:ext uri="{FF2B5EF4-FFF2-40B4-BE49-F238E27FC236}">
                      <a16:creationId xmlns:a16="http://schemas.microsoft.com/office/drawing/2014/main" id="{9CC04465-12E0-425E-AA2F-C096F1A280DA}"/>
                    </a:ext>
                  </a:extLst>
                </p14:cNvPr>
                <p14:cNvContentPartPr/>
                <p14:nvPr/>
              </p14:nvContentPartPr>
              <p14:xfrm>
                <a:off x="3037401" y="4837673"/>
                <a:ext cx="104400" cy="74520"/>
              </p14:xfrm>
            </p:contentPart>
          </mc:Choice>
          <mc:Fallback>
            <p:pic>
              <p:nvPicPr>
                <p:cNvPr id="113" name="잉크 112">
                  <a:extLst>
                    <a:ext uri="{FF2B5EF4-FFF2-40B4-BE49-F238E27FC236}">
                      <a16:creationId xmlns:a16="http://schemas.microsoft.com/office/drawing/2014/main" id="{9CC04465-12E0-425E-AA2F-C096F1A280DA}"/>
                    </a:ext>
                  </a:extLst>
                </p:cNvPr>
                <p:cNvPicPr/>
                <p:nvPr/>
              </p:nvPicPr>
              <p:blipFill>
                <a:blip r:embed="rId323"/>
                <a:stretch>
                  <a:fillRect/>
                </a:stretch>
              </p:blipFill>
              <p:spPr>
                <a:xfrm>
                  <a:off x="3031281" y="4831553"/>
                  <a:ext cx="116640" cy="86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24">
              <p14:nvContentPartPr>
                <p14:cNvPr id="114" name="잉크 113">
                  <a:extLst>
                    <a:ext uri="{FF2B5EF4-FFF2-40B4-BE49-F238E27FC236}">
                      <a16:creationId xmlns:a16="http://schemas.microsoft.com/office/drawing/2014/main" id="{C3E4549A-4D5D-4EFE-96A8-650EBD4C2B95}"/>
                    </a:ext>
                  </a:extLst>
                </p14:cNvPr>
                <p14:cNvContentPartPr/>
                <p14:nvPr/>
              </p14:nvContentPartPr>
              <p14:xfrm>
                <a:off x="2977641" y="4962233"/>
                <a:ext cx="118440" cy="107280"/>
              </p14:xfrm>
            </p:contentPart>
          </mc:Choice>
          <mc:Fallback>
            <p:pic>
              <p:nvPicPr>
                <p:cNvPr id="114" name="잉크 113">
                  <a:extLst>
                    <a:ext uri="{FF2B5EF4-FFF2-40B4-BE49-F238E27FC236}">
                      <a16:creationId xmlns:a16="http://schemas.microsoft.com/office/drawing/2014/main" id="{C3E4549A-4D5D-4EFE-96A8-650EBD4C2B95}"/>
                    </a:ext>
                  </a:extLst>
                </p:cNvPr>
                <p:cNvPicPr/>
                <p:nvPr/>
              </p:nvPicPr>
              <p:blipFill>
                <a:blip r:embed="rId325"/>
                <a:stretch>
                  <a:fillRect/>
                </a:stretch>
              </p:blipFill>
              <p:spPr>
                <a:xfrm>
                  <a:off x="2971521" y="4956113"/>
                  <a:ext cx="130680" cy="119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26">
              <p14:nvContentPartPr>
                <p14:cNvPr id="115" name="잉크 114">
                  <a:extLst>
                    <a:ext uri="{FF2B5EF4-FFF2-40B4-BE49-F238E27FC236}">
                      <a16:creationId xmlns:a16="http://schemas.microsoft.com/office/drawing/2014/main" id="{4F70BE07-18A6-4DA7-A3CA-B172118EF18D}"/>
                    </a:ext>
                  </a:extLst>
                </p14:cNvPr>
                <p14:cNvContentPartPr/>
                <p14:nvPr/>
              </p14:nvContentPartPr>
              <p14:xfrm>
                <a:off x="3104001" y="4836953"/>
                <a:ext cx="96840" cy="119160"/>
              </p14:xfrm>
            </p:contentPart>
          </mc:Choice>
          <mc:Fallback>
            <p:pic>
              <p:nvPicPr>
                <p:cNvPr id="115" name="잉크 114">
                  <a:extLst>
                    <a:ext uri="{FF2B5EF4-FFF2-40B4-BE49-F238E27FC236}">
                      <a16:creationId xmlns:a16="http://schemas.microsoft.com/office/drawing/2014/main" id="{4F70BE07-18A6-4DA7-A3CA-B172118EF18D}"/>
                    </a:ext>
                  </a:extLst>
                </p:cNvPr>
                <p:cNvPicPr/>
                <p:nvPr/>
              </p:nvPicPr>
              <p:blipFill>
                <a:blip r:embed="rId327"/>
                <a:stretch>
                  <a:fillRect/>
                </a:stretch>
              </p:blipFill>
              <p:spPr>
                <a:xfrm>
                  <a:off x="3097881" y="4830833"/>
                  <a:ext cx="109080" cy="131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28">
              <p14:nvContentPartPr>
                <p14:cNvPr id="116" name="잉크 115">
                  <a:extLst>
                    <a:ext uri="{FF2B5EF4-FFF2-40B4-BE49-F238E27FC236}">
                      <a16:creationId xmlns:a16="http://schemas.microsoft.com/office/drawing/2014/main" id="{9129BB8E-E40A-4C1C-9EA2-7E7AA09E1901}"/>
                    </a:ext>
                  </a:extLst>
                </p14:cNvPr>
                <p14:cNvContentPartPr/>
                <p14:nvPr/>
              </p14:nvContentPartPr>
              <p14:xfrm>
                <a:off x="3239001" y="4783673"/>
                <a:ext cx="14040" cy="151200"/>
              </p14:xfrm>
            </p:contentPart>
          </mc:Choice>
          <mc:Fallback>
            <p:pic>
              <p:nvPicPr>
                <p:cNvPr id="116" name="잉크 115">
                  <a:extLst>
                    <a:ext uri="{FF2B5EF4-FFF2-40B4-BE49-F238E27FC236}">
                      <a16:creationId xmlns:a16="http://schemas.microsoft.com/office/drawing/2014/main" id="{9129BB8E-E40A-4C1C-9EA2-7E7AA09E1901}"/>
                    </a:ext>
                  </a:extLst>
                </p:cNvPr>
                <p:cNvPicPr/>
                <p:nvPr/>
              </p:nvPicPr>
              <p:blipFill>
                <a:blip r:embed="rId329"/>
                <a:stretch>
                  <a:fillRect/>
                </a:stretch>
              </p:blipFill>
              <p:spPr>
                <a:xfrm>
                  <a:off x="3232881" y="4777553"/>
                  <a:ext cx="26280" cy="163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30">
              <p14:nvContentPartPr>
                <p14:cNvPr id="117" name="잉크 116">
                  <a:extLst>
                    <a:ext uri="{FF2B5EF4-FFF2-40B4-BE49-F238E27FC236}">
                      <a16:creationId xmlns:a16="http://schemas.microsoft.com/office/drawing/2014/main" id="{DCB2EE3C-B17B-43A7-B9F5-335DFC24579D}"/>
                    </a:ext>
                  </a:extLst>
                </p14:cNvPr>
                <p14:cNvContentPartPr/>
                <p14:nvPr/>
              </p14:nvContentPartPr>
              <p14:xfrm>
                <a:off x="3242241" y="4879793"/>
                <a:ext cx="69480" cy="23040"/>
              </p14:xfrm>
            </p:contentPart>
          </mc:Choice>
          <mc:Fallback>
            <p:pic>
              <p:nvPicPr>
                <p:cNvPr id="117" name="잉크 116">
                  <a:extLst>
                    <a:ext uri="{FF2B5EF4-FFF2-40B4-BE49-F238E27FC236}">
                      <a16:creationId xmlns:a16="http://schemas.microsoft.com/office/drawing/2014/main" id="{DCB2EE3C-B17B-43A7-B9F5-335DFC24579D}"/>
                    </a:ext>
                  </a:extLst>
                </p:cNvPr>
                <p:cNvPicPr/>
                <p:nvPr/>
              </p:nvPicPr>
              <p:blipFill>
                <a:blip r:embed="rId331"/>
                <a:stretch>
                  <a:fillRect/>
                </a:stretch>
              </p:blipFill>
              <p:spPr>
                <a:xfrm>
                  <a:off x="3236121" y="4873673"/>
                  <a:ext cx="81720" cy="35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32">
              <p14:nvContentPartPr>
                <p14:cNvPr id="118" name="잉크 117">
                  <a:extLst>
                    <a:ext uri="{FF2B5EF4-FFF2-40B4-BE49-F238E27FC236}">
                      <a16:creationId xmlns:a16="http://schemas.microsoft.com/office/drawing/2014/main" id="{5AC59C8F-B852-47C8-AB75-73D84A6A2AC1}"/>
                    </a:ext>
                  </a:extLst>
                </p14:cNvPr>
                <p14:cNvContentPartPr/>
                <p14:nvPr/>
              </p14:nvContentPartPr>
              <p14:xfrm>
                <a:off x="3170961" y="4988153"/>
                <a:ext cx="89640" cy="43920"/>
              </p14:xfrm>
            </p:contentPart>
          </mc:Choice>
          <mc:Fallback>
            <p:pic>
              <p:nvPicPr>
                <p:cNvPr id="118" name="잉크 117">
                  <a:extLst>
                    <a:ext uri="{FF2B5EF4-FFF2-40B4-BE49-F238E27FC236}">
                      <a16:creationId xmlns:a16="http://schemas.microsoft.com/office/drawing/2014/main" id="{5AC59C8F-B852-47C8-AB75-73D84A6A2AC1}"/>
                    </a:ext>
                  </a:extLst>
                </p:cNvPr>
                <p:cNvPicPr/>
                <p:nvPr/>
              </p:nvPicPr>
              <p:blipFill>
                <a:blip r:embed="rId333"/>
                <a:stretch>
                  <a:fillRect/>
                </a:stretch>
              </p:blipFill>
              <p:spPr>
                <a:xfrm>
                  <a:off x="3164841" y="4982033"/>
                  <a:ext cx="101880" cy="56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34">
              <p14:nvContentPartPr>
                <p14:cNvPr id="119" name="잉크 118">
                  <a:extLst>
                    <a:ext uri="{FF2B5EF4-FFF2-40B4-BE49-F238E27FC236}">
                      <a16:creationId xmlns:a16="http://schemas.microsoft.com/office/drawing/2014/main" id="{084F478E-E68D-4DA7-BB60-DA03DD4EA562}"/>
                    </a:ext>
                  </a:extLst>
                </p14:cNvPr>
                <p14:cNvContentPartPr/>
                <p14:nvPr/>
              </p14:nvContentPartPr>
              <p14:xfrm>
                <a:off x="3303801" y="4834793"/>
                <a:ext cx="76680" cy="62280"/>
              </p14:xfrm>
            </p:contentPart>
          </mc:Choice>
          <mc:Fallback>
            <p:pic>
              <p:nvPicPr>
                <p:cNvPr id="119" name="잉크 118">
                  <a:extLst>
                    <a:ext uri="{FF2B5EF4-FFF2-40B4-BE49-F238E27FC236}">
                      <a16:creationId xmlns:a16="http://schemas.microsoft.com/office/drawing/2014/main" id="{084F478E-E68D-4DA7-BB60-DA03DD4EA562}"/>
                    </a:ext>
                  </a:extLst>
                </p:cNvPr>
                <p:cNvPicPr/>
                <p:nvPr/>
              </p:nvPicPr>
              <p:blipFill>
                <a:blip r:embed="rId335"/>
                <a:stretch>
                  <a:fillRect/>
                </a:stretch>
              </p:blipFill>
              <p:spPr>
                <a:xfrm>
                  <a:off x="3297681" y="4828673"/>
                  <a:ext cx="88920" cy="74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36">
              <p14:nvContentPartPr>
                <p14:cNvPr id="120" name="잉크 119">
                  <a:extLst>
                    <a:ext uri="{FF2B5EF4-FFF2-40B4-BE49-F238E27FC236}">
                      <a16:creationId xmlns:a16="http://schemas.microsoft.com/office/drawing/2014/main" id="{838F29AB-9C06-41D6-8F5D-E5D254B0417E}"/>
                    </a:ext>
                  </a:extLst>
                </p14:cNvPr>
                <p14:cNvContentPartPr/>
                <p14:nvPr/>
              </p14:nvContentPartPr>
              <p14:xfrm>
                <a:off x="3284721" y="4951073"/>
                <a:ext cx="111600" cy="25920"/>
              </p14:xfrm>
            </p:contentPart>
          </mc:Choice>
          <mc:Fallback>
            <p:pic>
              <p:nvPicPr>
                <p:cNvPr id="120" name="잉크 119">
                  <a:extLst>
                    <a:ext uri="{FF2B5EF4-FFF2-40B4-BE49-F238E27FC236}">
                      <a16:creationId xmlns:a16="http://schemas.microsoft.com/office/drawing/2014/main" id="{838F29AB-9C06-41D6-8F5D-E5D254B0417E}"/>
                    </a:ext>
                  </a:extLst>
                </p:cNvPr>
                <p:cNvPicPr/>
                <p:nvPr/>
              </p:nvPicPr>
              <p:blipFill>
                <a:blip r:embed="rId337"/>
                <a:stretch>
                  <a:fillRect/>
                </a:stretch>
              </p:blipFill>
              <p:spPr>
                <a:xfrm>
                  <a:off x="3278601" y="4944953"/>
                  <a:ext cx="123840" cy="38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38">
              <p14:nvContentPartPr>
                <p14:cNvPr id="121" name="잉크 120">
                  <a:extLst>
                    <a:ext uri="{FF2B5EF4-FFF2-40B4-BE49-F238E27FC236}">
                      <a16:creationId xmlns:a16="http://schemas.microsoft.com/office/drawing/2014/main" id="{EB9816EC-4E3E-43CC-A09F-5B2E6A3D74CF}"/>
                    </a:ext>
                  </a:extLst>
                </p14:cNvPr>
                <p14:cNvContentPartPr/>
                <p14:nvPr/>
              </p14:nvContentPartPr>
              <p14:xfrm>
                <a:off x="3417921" y="4780793"/>
                <a:ext cx="14760" cy="223560"/>
              </p14:xfrm>
            </p:contentPart>
          </mc:Choice>
          <mc:Fallback>
            <p:pic>
              <p:nvPicPr>
                <p:cNvPr id="121" name="잉크 120">
                  <a:extLst>
                    <a:ext uri="{FF2B5EF4-FFF2-40B4-BE49-F238E27FC236}">
                      <a16:creationId xmlns:a16="http://schemas.microsoft.com/office/drawing/2014/main" id="{EB9816EC-4E3E-43CC-A09F-5B2E6A3D74CF}"/>
                    </a:ext>
                  </a:extLst>
                </p:cNvPr>
                <p:cNvPicPr/>
                <p:nvPr/>
              </p:nvPicPr>
              <p:blipFill>
                <a:blip r:embed="rId339"/>
                <a:stretch>
                  <a:fillRect/>
                </a:stretch>
              </p:blipFill>
              <p:spPr>
                <a:xfrm>
                  <a:off x="3411801" y="4774673"/>
                  <a:ext cx="27000" cy="235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40">
              <p14:nvContentPartPr>
                <p14:cNvPr id="122" name="잉크 121">
                  <a:extLst>
                    <a:ext uri="{FF2B5EF4-FFF2-40B4-BE49-F238E27FC236}">
                      <a16:creationId xmlns:a16="http://schemas.microsoft.com/office/drawing/2014/main" id="{C5389FB8-1414-4FB8-A3F1-175AAC17A0C9}"/>
                    </a:ext>
                  </a:extLst>
                </p14:cNvPr>
                <p14:cNvContentPartPr/>
                <p14:nvPr/>
              </p14:nvContentPartPr>
              <p14:xfrm>
                <a:off x="3496041" y="4766393"/>
                <a:ext cx="83160" cy="38520"/>
              </p14:xfrm>
            </p:contentPart>
          </mc:Choice>
          <mc:Fallback>
            <p:pic>
              <p:nvPicPr>
                <p:cNvPr id="122" name="잉크 121">
                  <a:extLst>
                    <a:ext uri="{FF2B5EF4-FFF2-40B4-BE49-F238E27FC236}">
                      <a16:creationId xmlns:a16="http://schemas.microsoft.com/office/drawing/2014/main" id="{C5389FB8-1414-4FB8-A3F1-175AAC17A0C9}"/>
                    </a:ext>
                  </a:extLst>
                </p:cNvPr>
                <p:cNvPicPr/>
                <p:nvPr/>
              </p:nvPicPr>
              <p:blipFill>
                <a:blip r:embed="rId341"/>
                <a:stretch>
                  <a:fillRect/>
                </a:stretch>
              </p:blipFill>
              <p:spPr>
                <a:xfrm>
                  <a:off x="3489921" y="4760273"/>
                  <a:ext cx="95400" cy="50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42">
              <p14:nvContentPartPr>
                <p14:cNvPr id="123" name="잉크 122">
                  <a:extLst>
                    <a:ext uri="{FF2B5EF4-FFF2-40B4-BE49-F238E27FC236}">
                      <a16:creationId xmlns:a16="http://schemas.microsoft.com/office/drawing/2014/main" id="{6E889569-098A-4646-ABEE-E5ADCC3A287C}"/>
                    </a:ext>
                  </a:extLst>
                </p14:cNvPr>
                <p14:cNvContentPartPr/>
                <p14:nvPr/>
              </p14:nvContentPartPr>
              <p14:xfrm>
                <a:off x="3472641" y="4834793"/>
                <a:ext cx="92160" cy="99360"/>
              </p14:xfrm>
            </p:contentPart>
          </mc:Choice>
          <mc:Fallback>
            <p:pic>
              <p:nvPicPr>
                <p:cNvPr id="123" name="잉크 122">
                  <a:extLst>
                    <a:ext uri="{FF2B5EF4-FFF2-40B4-BE49-F238E27FC236}">
                      <a16:creationId xmlns:a16="http://schemas.microsoft.com/office/drawing/2014/main" id="{6E889569-098A-4646-ABEE-E5ADCC3A287C}"/>
                    </a:ext>
                  </a:extLst>
                </p:cNvPr>
                <p:cNvPicPr/>
                <p:nvPr/>
              </p:nvPicPr>
              <p:blipFill>
                <a:blip r:embed="rId343"/>
                <a:stretch>
                  <a:fillRect/>
                </a:stretch>
              </p:blipFill>
              <p:spPr>
                <a:xfrm>
                  <a:off x="3466521" y="4828673"/>
                  <a:ext cx="104400" cy="111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44">
              <p14:nvContentPartPr>
                <p14:cNvPr id="124" name="잉크 123">
                  <a:extLst>
                    <a:ext uri="{FF2B5EF4-FFF2-40B4-BE49-F238E27FC236}">
                      <a16:creationId xmlns:a16="http://schemas.microsoft.com/office/drawing/2014/main" id="{8051C1EE-FB88-493D-BF85-B28913943925}"/>
                    </a:ext>
                  </a:extLst>
                </p14:cNvPr>
                <p14:cNvContentPartPr/>
                <p14:nvPr/>
              </p14:nvContentPartPr>
              <p14:xfrm>
                <a:off x="3527361" y="4862513"/>
                <a:ext cx="85320" cy="39960"/>
              </p14:xfrm>
            </p:contentPart>
          </mc:Choice>
          <mc:Fallback>
            <p:pic>
              <p:nvPicPr>
                <p:cNvPr id="124" name="잉크 123">
                  <a:extLst>
                    <a:ext uri="{FF2B5EF4-FFF2-40B4-BE49-F238E27FC236}">
                      <a16:creationId xmlns:a16="http://schemas.microsoft.com/office/drawing/2014/main" id="{8051C1EE-FB88-493D-BF85-B28913943925}"/>
                    </a:ext>
                  </a:extLst>
                </p:cNvPr>
                <p:cNvPicPr/>
                <p:nvPr/>
              </p:nvPicPr>
              <p:blipFill>
                <a:blip r:embed="rId345"/>
                <a:stretch>
                  <a:fillRect/>
                </a:stretch>
              </p:blipFill>
              <p:spPr>
                <a:xfrm>
                  <a:off x="3521241" y="4856393"/>
                  <a:ext cx="97560" cy="52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46">
              <p14:nvContentPartPr>
                <p14:cNvPr id="125" name="잉크 124">
                  <a:extLst>
                    <a:ext uri="{FF2B5EF4-FFF2-40B4-BE49-F238E27FC236}">
                      <a16:creationId xmlns:a16="http://schemas.microsoft.com/office/drawing/2014/main" id="{95DE0A53-53ED-4E29-92A4-56CDCA6CCCAF}"/>
                    </a:ext>
                  </a:extLst>
                </p14:cNvPr>
                <p14:cNvContentPartPr/>
                <p14:nvPr/>
              </p14:nvContentPartPr>
              <p14:xfrm>
                <a:off x="3511521" y="4897433"/>
                <a:ext cx="100800" cy="85680"/>
              </p14:xfrm>
            </p:contentPart>
          </mc:Choice>
          <mc:Fallback>
            <p:pic>
              <p:nvPicPr>
                <p:cNvPr id="125" name="잉크 124">
                  <a:extLst>
                    <a:ext uri="{FF2B5EF4-FFF2-40B4-BE49-F238E27FC236}">
                      <a16:creationId xmlns:a16="http://schemas.microsoft.com/office/drawing/2014/main" id="{95DE0A53-53ED-4E29-92A4-56CDCA6CCCAF}"/>
                    </a:ext>
                  </a:extLst>
                </p:cNvPr>
                <p:cNvPicPr/>
                <p:nvPr/>
              </p:nvPicPr>
              <p:blipFill>
                <a:blip r:embed="rId347"/>
                <a:stretch>
                  <a:fillRect/>
                </a:stretch>
              </p:blipFill>
              <p:spPr>
                <a:xfrm>
                  <a:off x="3505401" y="4891313"/>
                  <a:ext cx="113040" cy="97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48">
              <p14:nvContentPartPr>
                <p14:cNvPr id="127" name="잉크 126">
                  <a:extLst>
                    <a:ext uri="{FF2B5EF4-FFF2-40B4-BE49-F238E27FC236}">
                      <a16:creationId xmlns:a16="http://schemas.microsoft.com/office/drawing/2014/main" id="{3A56CEC0-2FFE-460E-938D-CA87E1F603D8}"/>
                    </a:ext>
                  </a:extLst>
                </p14:cNvPr>
                <p14:cNvContentPartPr/>
                <p14:nvPr/>
              </p14:nvContentPartPr>
              <p14:xfrm>
                <a:off x="3600801" y="4870073"/>
                <a:ext cx="34560" cy="171360"/>
              </p14:xfrm>
            </p:contentPart>
          </mc:Choice>
          <mc:Fallback>
            <p:pic>
              <p:nvPicPr>
                <p:cNvPr id="127" name="잉크 126">
                  <a:extLst>
                    <a:ext uri="{FF2B5EF4-FFF2-40B4-BE49-F238E27FC236}">
                      <a16:creationId xmlns:a16="http://schemas.microsoft.com/office/drawing/2014/main" id="{3A56CEC0-2FFE-460E-938D-CA87E1F603D8}"/>
                    </a:ext>
                  </a:extLst>
                </p:cNvPr>
                <p:cNvPicPr/>
                <p:nvPr/>
              </p:nvPicPr>
              <p:blipFill>
                <a:blip r:embed="rId349"/>
                <a:stretch>
                  <a:fillRect/>
                </a:stretch>
              </p:blipFill>
              <p:spPr>
                <a:xfrm>
                  <a:off x="3594681" y="4863953"/>
                  <a:ext cx="46800" cy="183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50">
              <p14:nvContentPartPr>
                <p14:cNvPr id="576" name="잉크 575">
                  <a:extLst>
                    <a:ext uri="{FF2B5EF4-FFF2-40B4-BE49-F238E27FC236}">
                      <a16:creationId xmlns:a16="http://schemas.microsoft.com/office/drawing/2014/main" id="{E98BB5D7-1362-4FC3-927A-1B9E99135A99}"/>
                    </a:ext>
                  </a:extLst>
                </p14:cNvPr>
                <p14:cNvContentPartPr/>
                <p14:nvPr/>
              </p14:nvContentPartPr>
              <p14:xfrm>
                <a:off x="3646521" y="4845233"/>
                <a:ext cx="59400" cy="118440"/>
              </p14:xfrm>
            </p:contentPart>
          </mc:Choice>
          <mc:Fallback>
            <p:pic>
              <p:nvPicPr>
                <p:cNvPr id="576" name="잉크 575">
                  <a:extLst>
                    <a:ext uri="{FF2B5EF4-FFF2-40B4-BE49-F238E27FC236}">
                      <a16:creationId xmlns:a16="http://schemas.microsoft.com/office/drawing/2014/main" id="{E98BB5D7-1362-4FC3-927A-1B9E99135A99}"/>
                    </a:ext>
                  </a:extLst>
                </p:cNvPr>
                <p:cNvPicPr/>
                <p:nvPr/>
              </p:nvPicPr>
              <p:blipFill>
                <a:blip r:embed="rId351"/>
                <a:stretch>
                  <a:fillRect/>
                </a:stretch>
              </p:blipFill>
              <p:spPr>
                <a:xfrm>
                  <a:off x="3640401" y="4839113"/>
                  <a:ext cx="71640" cy="130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52">
              <p14:nvContentPartPr>
                <p14:cNvPr id="577" name="잉크 576">
                  <a:extLst>
                    <a:ext uri="{FF2B5EF4-FFF2-40B4-BE49-F238E27FC236}">
                      <a16:creationId xmlns:a16="http://schemas.microsoft.com/office/drawing/2014/main" id="{EA0D3FFC-A7B4-4E11-8FDD-8E07275E427F}"/>
                    </a:ext>
                  </a:extLst>
                </p14:cNvPr>
                <p14:cNvContentPartPr/>
                <p14:nvPr/>
              </p14:nvContentPartPr>
              <p14:xfrm>
                <a:off x="3698721" y="4871873"/>
                <a:ext cx="65880" cy="82440"/>
              </p14:xfrm>
            </p:contentPart>
          </mc:Choice>
          <mc:Fallback>
            <p:pic>
              <p:nvPicPr>
                <p:cNvPr id="577" name="잉크 576">
                  <a:extLst>
                    <a:ext uri="{FF2B5EF4-FFF2-40B4-BE49-F238E27FC236}">
                      <a16:creationId xmlns:a16="http://schemas.microsoft.com/office/drawing/2014/main" id="{EA0D3FFC-A7B4-4E11-8FDD-8E07275E427F}"/>
                    </a:ext>
                  </a:extLst>
                </p:cNvPr>
                <p:cNvPicPr/>
                <p:nvPr/>
              </p:nvPicPr>
              <p:blipFill>
                <a:blip r:embed="rId353"/>
                <a:stretch>
                  <a:fillRect/>
                </a:stretch>
              </p:blipFill>
              <p:spPr>
                <a:xfrm>
                  <a:off x="3692601" y="4865753"/>
                  <a:ext cx="78120" cy="94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54">
              <p14:nvContentPartPr>
                <p14:cNvPr id="578" name="잉크 577">
                  <a:extLst>
                    <a:ext uri="{FF2B5EF4-FFF2-40B4-BE49-F238E27FC236}">
                      <a16:creationId xmlns:a16="http://schemas.microsoft.com/office/drawing/2014/main" id="{F7A80448-AA0F-41DF-AA68-7CCA358BE45A}"/>
                    </a:ext>
                  </a:extLst>
                </p14:cNvPr>
                <p14:cNvContentPartPr/>
                <p14:nvPr/>
              </p14:nvContentPartPr>
              <p14:xfrm>
                <a:off x="3642561" y="5000393"/>
                <a:ext cx="96480" cy="47520"/>
              </p14:xfrm>
            </p:contentPart>
          </mc:Choice>
          <mc:Fallback>
            <p:pic>
              <p:nvPicPr>
                <p:cNvPr id="578" name="잉크 577">
                  <a:extLst>
                    <a:ext uri="{FF2B5EF4-FFF2-40B4-BE49-F238E27FC236}">
                      <a16:creationId xmlns:a16="http://schemas.microsoft.com/office/drawing/2014/main" id="{F7A80448-AA0F-41DF-AA68-7CCA358BE45A}"/>
                    </a:ext>
                  </a:extLst>
                </p:cNvPr>
                <p:cNvPicPr/>
                <p:nvPr/>
              </p:nvPicPr>
              <p:blipFill>
                <a:blip r:embed="rId355"/>
                <a:stretch>
                  <a:fillRect/>
                </a:stretch>
              </p:blipFill>
              <p:spPr>
                <a:xfrm>
                  <a:off x="3636441" y="4994273"/>
                  <a:ext cx="108720" cy="59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56">
              <p14:nvContentPartPr>
                <p14:cNvPr id="579" name="잉크 578">
                  <a:extLst>
                    <a:ext uri="{FF2B5EF4-FFF2-40B4-BE49-F238E27FC236}">
                      <a16:creationId xmlns:a16="http://schemas.microsoft.com/office/drawing/2014/main" id="{9F1463CE-37CB-4FBC-94DD-66ABC2BF0DCA}"/>
                    </a:ext>
                  </a:extLst>
                </p14:cNvPr>
                <p14:cNvContentPartPr/>
                <p14:nvPr/>
              </p14:nvContentPartPr>
              <p14:xfrm>
                <a:off x="3688641" y="4820033"/>
                <a:ext cx="101880" cy="192240"/>
              </p14:xfrm>
            </p:contentPart>
          </mc:Choice>
          <mc:Fallback>
            <p:pic>
              <p:nvPicPr>
                <p:cNvPr id="579" name="잉크 578">
                  <a:extLst>
                    <a:ext uri="{FF2B5EF4-FFF2-40B4-BE49-F238E27FC236}">
                      <a16:creationId xmlns:a16="http://schemas.microsoft.com/office/drawing/2014/main" id="{9F1463CE-37CB-4FBC-94DD-66ABC2BF0DCA}"/>
                    </a:ext>
                  </a:extLst>
                </p:cNvPr>
                <p:cNvPicPr/>
                <p:nvPr/>
              </p:nvPicPr>
              <p:blipFill>
                <a:blip r:embed="rId357"/>
                <a:stretch>
                  <a:fillRect/>
                </a:stretch>
              </p:blipFill>
              <p:spPr>
                <a:xfrm>
                  <a:off x="3682521" y="4813913"/>
                  <a:ext cx="114120" cy="204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58">
              <p14:nvContentPartPr>
                <p14:cNvPr id="580" name="잉크 579">
                  <a:extLst>
                    <a:ext uri="{FF2B5EF4-FFF2-40B4-BE49-F238E27FC236}">
                      <a16:creationId xmlns:a16="http://schemas.microsoft.com/office/drawing/2014/main" id="{80783277-473F-490F-A123-16B4643610D5}"/>
                    </a:ext>
                  </a:extLst>
                </p14:cNvPr>
                <p14:cNvContentPartPr/>
                <p14:nvPr/>
              </p14:nvContentPartPr>
              <p14:xfrm>
                <a:off x="3760641" y="4912913"/>
                <a:ext cx="101880" cy="54720"/>
              </p14:xfrm>
            </p:contentPart>
          </mc:Choice>
          <mc:Fallback>
            <p:pic>
              <p:nvPicPr>
                <p:cNvPr id="580" name="잉크 579">
                  <a:extLst>
                    <a:ext uri="{FF2B5EF4-FFF2-40B4-BE49-F238E27FC236}">
                      <a16:creationId xmlns:a16="http://schemas.microsoft.com/office/drawing/2014/main" id="{80783277-473F-490F-A123-16B4643610D5}"/>
                    </a:ext>
                  </a:extLst>
                </p:cNvPr>
                <p:cNvPicPr/>
                <p:nvPr/>
              </p:nvPicPr>
              <p:blipFill>
                <a:blip r:embed="rId359"/>
                <a:stretch>
                  <a:fillRect/>
                </a:stretch>
              </p:blipFill>
              <p:spPr>
                <a:xfrm>
                  <a:off x="3754521" y="4906793"/>
                  <a:ext cx="114120" cy="66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60">
              <p14:nvContentPartPr>
                <p14:cNvPr id="581" name="잉크 580">
                  <a:extLst>
                    <a:ext uri="{FF2B5EF4-FFF2-40B4-BE49-F238E27FC236}">
                      <a16:creationId xmlns:a16="http://schemas.microsoft.com/office/drawing/2014/main" id="{E96159A2-E770-4A69-88DF-BDB558B9FD0D}"/>
                    </a:ext>
                  </a:extLst>
                </p14:cNvPr>
                <p14:cNvContentPartPr/>
                <p14:nvPr/>
              </p14:nvContentPartPr>
              <p14:xfrm>
                <a:off x="3781881" y="4944233"/>
                <a:ext cx="59760" cy="19440"/>
              </p14:xfrm>
            </p:contentPart>
          </mc:Choice>
          <mc:Fallback>
            <p:pic>
              <p:nvPicPr>
                <p:cNvPr id="581" name="잉크 580">
                  <a:extLst>
                    <a:ext uri="{FF2B5EF4-FFF2-40B4-BE49-F238E27FC236}">
                      <a16:creationId xmlns:a16="http://schemas.microsoft.com/office/drawing/2014/main" id="{E96159A2-E770-4A69-88DF-BDB558B9FD0D}"/>
                    </a:ext>
                  </a:extLst>
                </p:cNvPr>
                <p:cNvPicPr/>
                <p:nvPr/>
              </p:nvPicPr>
              <p:blipFill>
                <a:blip r:embed="rId361"/>
                <a:stretch>
                  <a:fillRect/>
                </a:stretch>
              </p:blipFill>
              <p:spPr>
                <a:xfrm>
                  <a:off x="3775761" y="4938113"/>
                  <a:ext cx="72000" cy="31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62">
              <p14:nvContentPartPr>
                <p14:cNvPr id="582" name="잉크 581">
                  <a:extLst>
                    <a:ext uri="{FF2B5EF4-FFF2-40B4-BE49-F238E27FC236}">
                      <a16:creationId xmlns:a16="http://schemas.microsoft.com/office/drawing/2014/main" id="{1753D4ED-E2C7-4DC2-AE26-9A43DF247D58}"/>
                    </a:ext>
                  </a:extLst>
                </p14:cNvPr>
                <p14:cNvContentPartPr/>
                <p14:nvPr/>
              </p14:nvContentPartPr>
              <p14:xfrm>
                <a:off x="3851001" y="4879793"/>
                <a:ext cx="24120" cy="129600"/>
              </p14:xfrm>
            </p:contentPart>
          </mc:Choice>
          <mc:Fallback>
            <p:pic>
              <p:nvPicPr>
                <p:cNvPr id="582" name="잉크 581">
                  <a:extLst>
                    <a:ext uri="{FF2B5EF4-FFF2-40B4-BE49-F238E27FC236}">
                      <a16:creationId xmlns:a16="http://schemas.microsoft.com/office/drawing/2014/main" id="{1753D4ED-E2C7-4DC2-AE26-9A43DF247D58}"/>
                    </a:ext>
                  </a:extLst>
                </p:cNvPr>
                <p:cNvPicPr/>
                <p:nvPr/>
              </p:nvPicPr>
              <p:blipFill>
                <a:blip r:embed="rId363"/>
                <a:stretch>
                  <a:fillRect/>
                </a:stretch>
              </p:blipFill>
              <p:spPr>
                <a:xfrm>
                  <a:off x="3844881" y="4873673"/>
                  <a:ext cx="36360" cy="141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64">
              <p14:nvContentPartPr>
                <p14:cNvPr id="583" name="잉크 582">
                  <a:extLst>
                    <a:ext uri="{FF2B5EF4-FFF2-40B4-BE49-F238E27FC236}">
                      <a16:creationId xmlns:a16="http://schemas.microsoft.com/office/drawing/2014/main" id="{18F1D7B4-51D1-4425-AAA1-F48D13605429}"/>
                    </a:ext>
                  </a:extLst>
                </p14:cNvPr>
                <p14:cNvContentPartPr/>
                <p14:nvPr/>
              </p14:nvContentPartPr>
              <p14:xfrm>
                <a:off x="3794121" y="4985993"/>
                <a:ext cx="106920" cy="86400"/>
              </p14:xfrm>
            </p:contentPart>
          </mc:Choice>
          <mc:Fallback>
            <p:pic>
              <p:nvPicPr>
                <p:cNvPr id="583" name="잉크 582">
                  <a:extLst>
                    <a:ext uri="{FF2B5EF4-FFF2-40B4-BE49-F238E27FC236}">
                      <a16:creationId xmlns:a16="http://schemas.microsoft.com/office/drawing/2014/main" id="{18F1D7B4-51D1-4425-AAA1-F48D13605429}"/>
                    </a:ext>
                  </a:extLst>
                </p:cNvPr>
                <p:cNvPicPr/>
                <p:nvPr/>
              </p:nvPicPr>
              <p:blipFill>
                <a:blip r:embed="rId365"/>
                <a:stretch>
                  <a:fillRect/>
                </a:stretch>
              </p:blipFill>
              <p:spPr>
                <a:xfrm>
                  <a:off x="3788001" y="4979873"/>
                  <a:ext cx="119160" cy="98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66">
              <p14:nvContentPartPr>
                <p14:cNvPr id="584" name="잉크 583">
                  <a:extLst>
                    <a:ext uri="{FF2B5EF4-FFF2-40B4-BE49-F238E27FC236}">
                      <a16:creationId xmlns:a16="http://schemas.microsoft.com/office/drawing/2014/main" id="{67F9AC0C-71AC-47A2-B9DF-887FEA787C1B}"/>
                    </a:ext>
                  </a:extLst>
                </p14:cNvPr>
                <p14:cNvContentPartPr/>
                <p14:nvPr/>
              </p14:nvContentPartPr>
              <p14:xfrm>
                <a:off x="3854601" y="4903553"/>
                <a:ext cx="141480" cy="148320"/>
              </p14:xfrm>
            </p:contentPart>
          </mc:Choice>
          <mc:Fallback>
            <p:pic>
              <p:nvPicPr>
                <p:cNvPr id="584" name="잉크 583">
                  <a:extLst>
                    <a:ext uri="{FF2B5EF4-FFF2-40B4-BE49-F238E27FC236}">
                      <a16:creationId xmlns:a16="http://schemas.microsoft.com/office/drawing/2014/main" id="{67F9AC0C-71AC-47A2-B9DF-887FEA787C1B}"/>
                    </a:ext>
                  </a:extLst>
                </p:cNvPr>
                <p:cNvPicPr/>
                <p:nvPr/>
              </p:nvPicPr>
              <p:blipFill>
                <a:blip r:embed="rId367"/>
                <a:stretch>
                  <a:fillRect/>
                </a:stretch>
              </p:blipFill>
              <p:spPr>
                <a:xfrm>
                  <a:off x="3848481" y="4897433"/>
                  <a:ext cx="153720" cy="160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68">
              <p14:nvContentPartPr>
                <p14:cNvPr id="585" name="잉크 584">
                  <a:extLst>
                    <a:ext uri="{FF2B5EF4-FFF2-40B4-BE49-F238E27FC236}">
                      <a16:creationId xmlns:a16="http://schemas.microsoft.com/office/drawing/2014/main" id="{F333D6BF-A131-44AD-988C-7DA848AEC7A9}"/>
                    </a:ext>
                  </a:extLst>
                </p14:cNvPr>
                <p14:cNvContentPartPr/>
                <p14:nvPr/>
              </p14:nvContentPartPr>
              <p14:xfrm>
                <a:off x="3979161" y="4863593"/>
                <a:ext cx="50760" cy="27720"/>
              </p14:xfrm>
            </p:contentPart>
          </mc:Choice>
          <mc:Fallback>
            <p:pic>
              <p:nvPicPr>
                <p:cNvPr id="585" name="잉크 584">
                  <a:extLst>
                    <a:ext uri="{FF2B5EF4-FFF2-40B4-BE49-F238E27FC236}">
                      <a16:creationId xmlns:a16="http://schemas.microsoft.com/office/drawing/2014/main" id="{F333D6BF-A131-44AD-988C-7DA848AEC7A9}"/>
                    </a:ext>
                  </a:extLst>
                </p:cNvPr>
                <p:cNvPicPr/>
                <p:nvPr/>
              </p:nvPicPr>
              <p:blipFill>
                <a:blip r:embed="rId369"/>
                <a:stretch>
                  <a:fillRect/>
                </a:stretch>
              </p:blipFill>
              <p:spPr>
                <a:xfrm>
                  <a:off x="3973041" y="4857473"/>
                  <a:ext cx="63000" cy="39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70">
              <p14:nvContentPartPr>
                <p14:cNvPr id="586" name="잉크 585">
                  <a:extLst>
                    <a:ext uri="{FF2B5EF4-FFF2-40B4-BE49-F238E27FC236}">
                      <a16:creationId xmlns:a16="http://schemas.microsoft.com/office/drawing/2014/main" id="{42515375-072D-4C25-B660-7CB7C81CC60D}"/>
                    </a:ext>
                  </a:extLst>
                </p14:cNvPr>
                <p14:cNvContentPartPr/>
                <p14:nvPr/>
              </p14:nvContentPartPr>
              <p14:xfrm>
                <a:off x="3984921" y="4899233"/>
                <a:ext cx="94680" cy="83160"/>
              </p14:xfrm>
            </p:contentPart>
          </mc:Choice>
          <mc:Fallback>
            <p:pic>
              <p:nvPicPr>
                <p:cNvPr id="586" name="잉크 585">
                  <a:extLst>
                    <a:ext uri="{FF2B5EF4-FFF2-40B4-BE49-F238E27FC236}">
                      <a16:creationId xmlns:a16="http://schemas.microsoft.com/office/drawing/2014/main" id="{42515375-072D-4C25-B660-7CB7C81CC60D}"/>
                    </a:ext>
                  </a:extLst>
                </p:cNvPr>
                <p:cNvPicPr/>
                <p:nvPr/>
              </p:nvPicPr>
              <p:blipFill>
                <a:blip r:embed="rId371"/>
                <a:stretch>
                  <a:fillRect/>
                </a:stretch>
              </p:blipFill>
              <p:spPr>
                <a:xfrm>
                  <a:off x="3978801" y="4893113"/>
                  <a:ext cx="106920" cy="95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72">
              <p14:nvContentPartPr>
                <p14:cNvPr id="587" name="잉크 586">
                  <a:extLst>
                    <a:ext uri="{FF2B5EF4-FFF2-40B4-BE49-F238E27FC236}">
                      <a16:creationId xmlns:a16="http://schemas.microsoft.com/office/drawing/2014/main" id="{F406240D-6D25-4409-8719-DA76C77B6CA5}"/>
                    </a:ext>
                  </a:extLst>
                </p14:cNvPr>
                <p14:cNvContentPartPr/>
                <p14:nvPr/>
              </p14:nvContentPartPr>
              <p14:xfrm>
                <a:off x="4024161" y="4915793"/>
                <a:ext cx="47880" cy="22320"/>
              </p14:xfrm>
            </p:contentPart>
          </mc:Choice>
          <mc:Fallback>
            <p:pic>
              <p:nvPicPr>
                <p:cNvPr id="587" name="잉크 586">
                  <a:extLst>
                    <a:ext uri="{FF2B5EF4-FFF2-40B4-BE49-F238E27FC236}">
                      <a16:creationId xmlns:a16="http://schemas.microsoft.com/office/drawing/2014/main" id="{F406240D-6D25-4409-8719-DA76C77B6CA5}"/>
                    </a:ext>
                  </a:extLst>
                </p:cNvPr>
                <p:cNvPicPr/>
                <p:nvPr/>
              </p:nvPicPr>
              <p:blipFill>
                <a:blip r:embed="rId373"/>
                <a:stretch>
                  <a:fillRect/>
                </a:stretch>
              </p:blipFill>
              <p:spPr>
                <a:xfrm>
                  <a:off x="4018041" y="4909673"/>
                  <a:ext cx="60120" cy="34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74">
              <p14:nvContentPartPr>
                <p14:cNvPr id="588" name="잉크 587">
                  <a:extLst>
                    <a:ext uri="{FF2B5EF4-FFF2-40B4-BE49-F238E27FC236}">
                      <a16:creationId xmlns:a16="http://schemas.microsoft.com/office/drawing/2014/main" id="{5F2DE4AE-5729-49A5-B267-A20CE5C44D79}"/>
                    </a:ext>
                  </a:extLst>
                </p14:cNvPr>
                <p14:cNvContentPartPr/>
                <p14:nvPr/>
              </p14:nvContentPartPr>
              <p14:xfrm>
                <a:off x="4124241" y="4872953"/>
                <a:ext cx="73440" cy="76320"/>
              </p14:xfrm>
            </p:contentPart>
          </mc:Choice>
          <mc:Fallback>
            <p:pic>
              <p:nvPicPr>
                <p:cNvPr id="588" name="잉크 587">
                  <a:extLst>
                    <a:ext uri="{FF2B5EF4-FFF2-40B4-BE49-F238E27FC236}">
                      <a16:creationId xmlns:a16="http://schemas.microsoft.com/office/drawing/2014/main" id="{5F2DE4AE-5729-49A5-B267-A20CE5C44D79}"/>
                    </a:ext>
                  </a:extLst>
                </p:cNvPr>
                <p:cNvPicPr/>
                <p:nvPr/>
              </p:nvPicPr>
              <p:blipFill>
                <a:blip r:embed="rId375"/>
                <a:stretch>
                  <a:fillRect/>
                </a:stretch>
              </p:blipFill>
              <p:spPr>
                <a:xfrm>
                  <a:off x="4118121" y="4866833"/>
                  <a:ext cx="85680" cy="88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76">
              <p14:nvContentPartPr>
                <p14:cNvPr id="589" name="잉크 588">
                  <a:extLst>
                    <a:ext uri="{FF2B5EF4-FFF2-40B4-BE49-F238E27FC236}">
                      <a16:creationId xmlns:a16="http://schemas.microsoft.com/office/drawing/2014/main" id="{26F62CBC-5699-40E8-B833-5C9FB7BA8465}"/>
                    </a:ext>
                  </a:extLst>
                </p14:cNvPr>
                <p14:cNvContentPartPr/>
                <p14:nvPr/>
              </p14:nvContentPartPr>
              <p14:xfrm>
                <a:off x="4066641" y="4986353"/>
                <a:ext cx="114840" cy="60120"/>
              </p14:xfrm>
            </p:contentPart>
          </mc:Choice>
          <mc:Fallback>
            <p:pic>
              <p:nvPicPr>
                <p:cNvPr id="589" name="잉크 588">
                  <a:extLst>
                    <a:ext uri="{FF2B5EF4-FFF2-40B4-BE49-F238E27FC236}">
                      <a16:creationId xmlns:a16="http://schemas.microsoft.com/office/drawing/2014/main" id="{26F62CBC-5699-40E8-B833-5C9FB7BA8465}"/>
                    </a:ext>
                  </a:extLst>
                </p:cNvPr>
                <p:cNvPicPr/>
                <p:nvPr/>
              </p:nvPicPr>
              <p:blipFill>
                <a:blip r:embed="rId377"/>
                <a:stretch>
                  <a:fillRect/>
                </a:stretch>
              </p:blipFill>
              <p:spPr>
                <a:xfrm>
                  <a:off x="4060521" y="4980233"/>
                  <a:ext cx="127080" cy="72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78">
              <p14:nvContentPartPr>
                <p14:cNvPr id="590" name="잉크 589">
                  <a:extLst>
                    <a:ext uri="{FF2B5EF4-FFF2-40B4-BE49-F238E27FC236}">
                      <a16:creationId xmlns:a16="http://schemas.microsoft.com/office/drawing/2014/main" id="{A0EF5B31-6D6B-44B1-89D5-051E837BD62D}"/>
                    </a:ext>
                  </a:extLst>
                </p14:cNvPr>
                <p14:cNvContentPartPr/>
                <p14:nvPr/>
              </p14:nvContentPartPr>
              <p14:xfrm>
                <a:off x="4127121" y="4985993"/>
                <a:ext cx="90360" cy="47880"/>
              </p14:xfrm>
            </p:contentPart>
          </mc:Choice>
          <mc:Fallback>
            <p:pic>
              <p:nvPicPr>
                <p:cNvPr id="590" name="잉크 589">
                  <a:extLst>
                    <a:ext uri="{FF2B5EF4-FFF2-40B4-BE49-F238E27FC236}">
                      <a16:creationId xmlns:a16="http://schemas.microsoft.com/office/drawing/2014/main" id="{A0EF5B31-6D6B-44B1-89D5-051E837BD62D}"/>
                    </a:ext>
                  </a:extLst>
                </p:cNvPr>
                <p:cNvPicPr/>
                <p:nvPr/>
              </p:nvPicPr>
              <p:blipFill>
                <a:blip r:embed="rId379"/>
                <a:stretch>
                  <a:fillRect/>
                </a:stretch>
              </p:blipFill>
              <p:spPr>
                <a:xfrm>
                  <a:off x="4121001" y="4979873"/>
                  <a:ext cx="102600" cy="60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80">
              <p14:nvContentPartPr>
                <p14:cNvPr id="591" name="잉크 590">
                  <a:extLst>
                    <a:ext uri="{FF2B5EF4-FFF2-40B4-BE49-F238E27FC236}">
                      <a16:creationId xmlns:a16="http://schemas.microsoft.com/office/drawing/2014/main" id="{468EE66D-E250-4702-8411-B34562A2219D}"/>
                    </a:ext>
                  </a:extLst>
                </p14:cNvPr>
                <p14:cNvContentPartPr/>
                <p14:nvPr/>
              </p14:nvContentPartPr>
              <p14:xfrm>
                <a:off x="4217121" y="4869353"/>
                <a:ext cx="81720" cy="89640"/>
              </p14:xfrm>
            </p:contentPart>
          </mc:Choice>
          <mc:Fallback>
            <p:pic>
              <p:nvPicPr>
                <p:cNvPr id="591" name="잉크 590">
                  <a:extLst>
                    <a:ext uri="{FF2B5EF4-FFF2-40B4-BE49-F238E27FC236}">
                      <a16:creationId xmlns:a16="http://schemas.microsoft.com/office/drawing/2014/main" id="{468EE66D-E250-4702-8411-B34562A2219D}"/>
                    </a:ext>
                  </a:extLst>
                </p:cNvPr>
                <p:cNvPicPr/>
                <p:nvPr/>
              </p:nvPicPr>
              <p:blipFill>
                <a:blip r:embed="rId381"/>
                <a:stretch>
                  <a:fillRect/>
                </a:stretch>
              </p:blipFill>
              <p:spPr>
                <a:xfrm>
                  <a:off x="4211001" y="4863233"/>
                  <a:ext cx="93960" cy="101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82">
              <p14:nvContentPartPr>
                <p14:cNvPr id="592" name="잉크 591">
                  <a:extLst>
                    <a:ext uri="{FF2B5EF4-FFF2-40B4-BE49-F238E27FC236}">
                      <a16:creationId xmlns:a16="http://schemas.microsoft.com/office/drawing/2014/main" id="{C9547F88-FAD9-4350-9688-1F2C9745D3A5}"/>
                    </a:ext>
                  </a:extLst>
                </p14:cNvPr>
                <p14:cNvContentPartPr/>
                <p14:nvPr/>
              </p14:nvContentPartPr>
              <p14:xfrm>
                <a:off x="4325841" y="4795913"/>
                <a:ext cx="30960" cy="204840"/>
              </p14:xfrm>
            </p:contentPart>
          </mc:Choice>
          <mc:Fallback>
            <p:pic>
              <p:nvPicPr>
                <p:cNvPr id="592" name="잉크 591">
                  <a:extLst>
                    <a:ext uri="{FF2B5EF4-FFF2-40B4-BE49-F238E27FC236}">
                      <a16:creationId xmlns:a16="http://schemas.microsoft.com/office/drawing/2014/main" id="{C9547F88-FAD9-4350-9688-1F2C9745D3A5}"/>
                    </a:ext>
                  </a:extLst>
                </p:cNvPr>
                <p:cNvPicPr/>
                <p:nvPr/>
              </p:nvPicPr>
              <p:blipFill>
                <a:blip r:embed="rId383"/>
                <a:stretch>
                  <a:fillRect/>
                </a:stretch>
              </p:blipFill>
              <p:spPr>
                <a:xfrm>
                  <a:off x="4319721" y="4789793"/>
                  <a:ext cx="43200" cy="21708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597" name="그룹 596">
            <a:extLst>
              <a:ext uri="{FF2B5EF4-FFF2-40B4-BE49-F238E27FC236}">
                <a16:creationId xmlns:a16="http://schemas.microsoft.com/office/drawing/2014/main" id="{7B947BF6-D7E2-420A-93E4-26AB89402701}"/>
              </a:ext>
            </a:extLst>
          </p:cNvPr>
          <p:cNvGrpSpPr/>
          <p:nvPr/>
        </p:nvGrpSpPr>
        <p:grpSpPr>
          <a:xfrm>
            <a:off x="1635201" y="5453273"/>
            <a:ext cx="102240" cy="251280"/>
            <a:chOff x="1635201" y="5453273"/>
            <a:chExt cx="102240" cy="25128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384">
              <p14:nvContentPartPr>
                <p14:cNvPr id="595" name="잉크 594">
                  <a:extLst>
                    <a:ext uri="{FF2B5EF4-FFF2-40B4-BE49-F238E27FC236}">
                      <a16:creationId xmlns:a16="http://schemas.microsoft.com/office/drawing/2014/main" id="{F3547502-4D57-472A-99FC-0336FCFFC86E}"/>
                    </a:ext>
                  </a:extLst>
                </p14:cNvPr>
                <p14:cNvContentPartPr/>
                <p14:nvPr/>
              </p14:nvContentPartPr>
              <p14:xfrm>
                <a:off x="1635201" y="5453273"/>
                <a:ext cx="24840" cy="180360"/>
              </p14:xfrm>
            </p:contentPart>
          </mc:Choice>
          <mc:Fallback>
            <p:pic>
              <p:nvPicPr>
                <p:cNvPr id="595" name="잉크 594">
                  <a:extLst>
                    <a:ext uri="{FF2B5EF4-FFF2-40B4-BE49-F238E27FC236}">
                      <a16:creationId xmlns:a16="http://schemas.microsoft.com/office/drawing/2014/main" id="{F3547502-4D57-472A-99FC-0336FCFFC86E}"/>
                    </a:ext>
                  </a:extLst>
                </p:cNvPr>
                <p:cNvPicPr/>
                <p:nvPr/>
              </p:nvPicPr>
              <p:blipFill>
                <a:blip r:embed="rId385"/>
                <a:stretch>
                  <a:fillRect/>
                </a:stretch>
              </p:blipFill>
              <p:spPr>
                <a:xfrm>
                  <a:off x="1629081" y="5447153"/>
                  <a:ext cx="37080" cy="192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86">
              <p14:nvContentPartPr>
                <p14:cNvPr id="596" name="잉크 595">
                  <a:extLst>
                    <a:ext uri="{FF2B5EF4-FFF2-40B4-BE49-F238E27FC236}">
                      <a16:creationId xmlns:a16="http://schemas.microsoft.com/office/drawing/2014/main" id="{7A54A490-F3D2-4B65-BFC2-E708B85E7590}"/>
                    </a:ext>
                  </a:extLst>
                </p14:cNvPr>
                <p14:cNvContentPartPr/>
                <p14:nvPr/>
              </p14:nvContentPartPr>
              <p14:xfrm>
                <a:off x="1640601" y="5614913"/>
                <a:ext cx="96840" cy="89640"/>
              </p14:xfrm>
            </p:contentPart>
          </mc:Choice>
          <mc:Fallback>
            <p:pic>
              <p:nvPicPr>
                <p:cNvPr id="596" name="잉크 595">
                  <a:extLst>
                    <a:ext uri="{FF2B5EF4-FFF2-40B4-BE49-F238E27FC236}">
                      <a16:creationId xmlns:a16="http://schemas.microsoft.com/office/drawing/2014/main" id="{7A54A490-F3D2-4B65-BFC2-E708B85E7590}"/>
                    </a:ext>
                  </a:extLst>
                </p:cNvPr>
                <p:cNvPicPr/>
                <p:nvPr/>
              </p:nvPicPr>
              <p:blipFill>
                <a:blip r:embed="rId387"/>
                <a:stretch>
                  <a:fillRect/>
                </a:stretch>
              </p:blipFill>
              <p:spPr>
                <a:xfrm>
                  <a:off x="1634481" y="5608793"/>
                  <a:ext cx="109080" cy="10188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634" name="그룹 633">
            <a:extLst>
              <a:ext uri="{FF2B5EF4-FFF2-40B4-BE49-F238E27FC236}">
                <a16:creationId xmlns:a16="http://schemas.microsoft.com/office/drawing/2014/main" id="{6C15D095-061C-4574-82E1-6F7535916D2B}"/>
              </a:ext>
            </a:extLst>
          </p:cNvPr>
          <p:cNvGrpSpPr/>
          <p:nvPr/>
        </p:nvGrpSpPr>
        <p:grpSpPr>
          <a:xfrm>
            <a:off x="3166281" y="5286593"/>
            <a:ext cx="119880" cy="329400"/>
            <a:chOff x="3166281" y="5286593"/>
            <a:chExt cx="119880" cy="3294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388">
              <p14:nvContentPartPr>
                <p14:cNvPr id="598" name="잉크 597">
                  <a:extLst>
                    <a:ext uri="{FF2B5EF4-FFF2-40B4-BE49-F238E27FC236}">
                      <a16:creationId xmlns:a16="http://schemas.microsoft.com/office/drawing/2014/main" id="{101C5D77-196E-4631-BA7D-1C3F8531E29E}"/>
                    </a:ext>
                  </a:extLst>
                </p14:cNvPr>
                <p14:cNvContentPartPr/>
                <p14:nvPr/>
              </p14:nvContentPartPr>
              <p14:xfrm>
                <a:off x="3167001" y="5286593"/>
                <a:ext cx="50760" cy="262800"/>
              </p14:xfrm>
            </p:contentPart>
          </mc:Choice>
          <mc:Fallback>
            <p:pic>
              <p:nvPicPr>
                <p:cNvPr id="598" name="잉크 597">
                  <a:extLst>
                    <a:ext uri="{FF2B5EF4-FFF2-40B4-BE49-F238E27FC236}">
                      <a16:creationId xmlns:a16="http://schemas.microsoft.com/office/drawing/2014/main" id="{101C5D77-196E-4631-BA7D-1C3F8531E29E}"/>
                    </a:ext>
                  </a:extLst>
                </p:cNvPr>
                <p:cNvPicPr/>
                <p:nvPr/>
              </p:nvPicPr>
              <p:blipFill>
                <a:blip r:embed="rId389"/>
                <a:stretch>
                  <a:fillRect/>
                </a:stretch>
              </p:blipFill>
              <p:spPr>
                <a:xfrm>
                  <a:off x="3160881" y="5280473"/>
                  <a:ext cx="63000" cy="275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90">
              <p14:nvContentPartPr>
                <p14:cNvPr id="599" name="잉크 598">
                  <a:extLst>
                    <a:ext uri="{FF2B5EF4-FFF2-40B4-BE49-F238E27FC236}">
                      <a16:creationId xmlns:a16="http://schemas.microsoft.com/office/drawing/2014/main" id="{50798B91-3BF8-4771-BB4B-04505C8EA25B}"/>
                    </a:ext>
                  </a:extLst>
                </p14:cNvPr>
                <p14:cNvContentPartPr/>
                <p14:nvPr/>
              </p14:nvContentPartPr>
              <p14:xfrm>
                <a:off x="3166281" y="5521673"/>
                <a:ext cx="119880" cy="94320"/>
              </p14:xfrm>
            </p:contentPart>
          </mc:Choice>
          <mc:Fallback>
            <p:pic>
              <p:nvPicPr>
                <p:cNvPr id="599" name="잉크 598">
                  <a:extLst>
                    <a:ext uri="{FF2B5EF4-FFF2-40B4-BE49-F238E27FC236}">
                      <a16:creationId xmlns:a16="http://schemas.microsoft.com/office/drawing/2014/main" id="{50798B91-3BF8-4771-BB4B-04505C8EA25B}"/>
                    </a:ext>
                  </a:extLst>
                </p:cNvPr>
                <p:cNvPicPr/>
                <p:nvPr/>
              </p:nvPicPr>
              <p:blipFill>
                <a:blip r:embed="rId391"/>
                <a:stretch>
                  <a:fillRect/>
                </a:stretch>
              </p:blipFill>
              <p:spPr>
                <a:xfrm>
                  <a:off x="3160161" y="5515553"/>
                  <a:ext cx="132120" cy="10656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668" name="그룹 667">
            <a:extLst>
              <a:ext uri="{FF2B5EF4-FFF2-40B4-BE49-F238E27FC236}">
                <a16:creationId xmlns:a16="http://schemas.microsoft.com/office/drawing/2014/main" id="{E3B84443-E224-4328-8E4A-41D13670B5CE}"/>
              </a:ext>
            </a:extLst>
          </p:cNvPr>
          <p:cNvGrpSpPr/>
          <p:nvPr/>
        </p:nvGrpSpPr>
        <p:grpSpPr>
          <a:xfrm>
            <a:off x="1449081" y="5990393"/>
            <a:ext cx="3157560" cy="371880"/>
            <a:chOff x="1449081" y="5990393"/>
            <a:chExt cx="3157560" cy="37188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392">
              <p14:nvContentPartPr>
                <p14:cNvPr id="600" name="잉크 599">
                  <a:extLst>
                    <a:ext uri="{FF2B5EF4-FFF2-40B4-BE49-F238E27FC236}">
                      <a16:creationId xmlns:a16="http://schemas.microsoft.com/office/drawing/2014/main" id="{55A57E95-CD76-49B8-818B-58B9965B78ED}"/>
                    </a:ext>
                  </a:extLst>
                </p14:cNvPr>
                <p14:cNvContentPartPr/>
                <p14:nvPr/>
              </p14:nvContentPartPr>
              <p14:xfrm>
                <a:off x="1449081" y="6012353"/>
                <a:ext cx="159120" cy="190080"/>
              </p14:xfrm>
            </p:contentPart>
          </mc:Choice>
          <mc:Fallback>
            <p:pic>
              <p:nvPicPr>
                <p:cNvPr id="600" name="잉크 599">
                  <a:extLst>
                    <a:ext uri="{FF2B5EF4-FFF2-40B4-BE49-F238E27FC236}">
                      <a16:creationId xmlns:a16="http://schemas.microsoft.com/office/drawing/2014/main" id="{55A57E95-CD76-49B8-818B-58B9965B78ED}"/>
                    </a:ext>
                  </a:extLst>
                </p:cNvPr>
                <p:cNvPicPr/>
                <p:nvPr/>
              </p:nvPicPr>
              <p:blipFill>
                <a:blip r:embed="rId393"/>
                <a:stretch>
                  <a:fillRect/>
                </a:stretch>
              </p:blipFill>
              <p:spPr>
                <a:xfrm>
                  <a:off x="1442961" y="6006233"/>
                  <a:ext cx="171360" cy="202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94">
              <p14:nvContentPartPr>
                <p14:cNvPr id="601" name="잉크 600">
                  <a:extLst>
                    <a:ext uri="{FF2B5EF4-FFF2-40B4-BE49-F238E27FC236}">
                      <a16:creationId xmlns:a16="http://schemas.microsoft.com/office/drawing/2014/main" id="{89701177-F43F-4E9B-BC57-91EDE5C75BE3}"/>
                    </a:ext>
                  </a:extLst>
                </p14:cNvPr>
                <p14:cNvContentPartPr/>
                <p14:nvPr/>
              </p14:nvContentPartPr>
              <p14:xfrm>
                <a:off x="1585881" y="6103073"/>
                <a:ext cx="50040" cy="119880"/>
              </p14:xfrm>
            </p:contentPart>
          </mc:Choice>
          <mc:Fallback>
            <p:pic>
              <p:nvPicPr>
                <p:cNvPr id="601" name="잉크 600">
                  <a:extLst>
                    <a:ext uri="{FF2B5EF4-FFF2-40B4-BE49-F238E27FC236}">
                      <a16:creationId xmlns:a16="http://schemas.microsoft.com/office/drawing/2014/main" id="{89701177-F43F-4E9B-BC57-91EDE5C75BE3}"/>
                    </a:ext>
                  </a:extLst>
                </p:cNvPr>
                <p:cNvPicPr/>
                <p:nvPr/>
              </p:nvPicPr>
              <p:blipFill>
                <a:blip r:embed="rId395"/>
                <a:stretch>
                  <a:fillRect/>
                </a:stretch>
              </p:blipFill>
              <p:spPr>
                <a:xfrm>
                  <a:off x="1579761" y="6096953"/>
                  <a:ext cx="62280" cy="132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96">
              <p14:nvContentPartPr>
                <p14:cNvPr id="602" name="잉크 601">
                  <a:extLst>
                    <a:ext uri="{FF2B5EF4-FFF2-40B4-BE49-F238E27FC236}">
                      <a16:creationId xmlns:a16="http://schemas.microsoft.com/office/drawing/2014/main" id="{052A0AEE-BD33-4201-AD47-3D3C5521FA40}"/>
                    </a:ext>
                  </a:extLst>
                </p14:cNvPr>
                <p14:cNvContentPartPr/>
                <p14:nvPr/>
              </p14:nvContentPartPr>
              <p14:xfrm>
                <a:off x="1608561" y="6105953"/>
                <a:ext cx="64080" cy="80280"/>
              </p14:xfrm>
            </p:contentPart>
          </mc:Choice>
          <mc:Fallback>
            <p:pic>
              <p:nvPicPr>
                <p:cNvPr id="602" name="잉크 601">
                  <a:extLst>
                    <a:ext uri="{FF2B5EF4-FFF2-40B4-BE49-F238E27FC236}">
                      <a16:creationId xmlns:a16="http://schemas.microsoft.com/office/drawing/2014/main" id="{052A0AEE-BD33-4201-AD47-3D3C5521FA40}"/>
                    </a:ext>
                  </a:extLst>
                </p:cNvPr>
                <p:cNvPicPr/>
                <p:nvPr/>
              </p:nvPicPr>
              <p:blipFill>
                <a:blip r:embed="rId397"/>
                <a:stretch>
                  <a:fillRect/>
                </a:stretch>
              </p:blipFill>
              <p:spPr>
                <a:xfrm>
                  <a:off x="1602441" y="6099833"/>
                  <a:ext cx="76320" cy="92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98">
              <p14:nvContentPartPr>
                <p14:cNvPr id="603" name="잉크 602">
                  <a:extLst>
                    <a:ext uri="{FF2B5EF4-FFF2-40B4-BE49-F238E27FC236}">
                      <a16:creationId xmlns:a16="http://schemas.microsoft.com/office/drawing/2014/main" id="{91664F78-3759-488B-AED7-F217E117C1FE}"/>
                    </a:ext>
                  </a:extLst>
                </p14:cNvPr>
                <p14:cNvContentPartPr/>
                <p14:nvPr/>
              </p14:nvContentPartPr>
              <p14:xfrm>
                <a:off x="1666881" y="6094433"/>
                <a:ext cx="16560" cy="145800"/>
              </p14:xfrm>
            </p:contentPart>
          </mc:Choice>
          <mc:Fallback>
            <p:pic>
              <p:nvPicPr>
                <p:cNvPr id="603" name="잉크 602">
                  <a:extLst>
                    <a:ext uri="{FF2B5EF4-FFF2-40B4-BE49-F238E27FC236}">
                      <a16:creationId xmlns:a16="http://schemas.microsoft.com/office/drawing/2014/main" id="{91664F78-3759-488B-AED7-F217E117C1FE}"/>
                    </a:ext>
                  </a:extLst>
                </p:cNvPr>
                <p:cNvPicPr/>
                <p:nvPr/>
              </p:nvPicPr>
              <p:blipFill>
                <a:blip r:embed="rId399"/>
                <a:stretch>
                  <a:fillRect/>
                </a:stretch>
              </p:blipFill>
              <p:spPr>
                <a:xfrm>
                  <a:off x="1660761" y="6088313"/>
                  <a:ext cx="28800" cy="158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00">
              <p14:nvContentPartPr>
                <p14:cNvPr id="604" name="잉크 603">
                  <a:extLst>
                    <a:ext uri="{FF2B5EF4-FFF2-40B4-BE49-F238E27FC236}">
                      <a16:creationId xmlns:a16="http://schemas.microsoft.com/office/drawing/2014/main" id="{81C48746-E171-4FB2-A955-249D8B23C2CC}"/>
                    </a:ext>
                  </a:extLst>
                </p14:cNvPr>
                <p14:cNvContentPartPr/>
                <p14:nvPr/>
              </p14:nvContentPartPr>
              <p14:xfrm>
                <a:off x="1638441" y="6235913"/>
                <a:ext cx="83160" cy="88200"/>
              </p14:xfrm>
            </p:contentPart>
          </mc:Choice>
          <mc:Fallback>
            <p:pic>
              <p:nvPicPr>
                <p:cNvPr id="604" name="잉크 603">
                  <a:extLst>
                    <a:ext uri="{FF2B5EF4-FFF2-40B4-BE49-F238E27FC236}">
                      <a16:creationId xmlns:a16="http://schemas.microsoft.com/office/drawing/2014/main" id="{81C48746-E171-4FB2-A955-249D8B23C2CC}"/>
                    </a:ext>
                  </a:extLst>
                </p:cNvPr>
                <p:cNvPicPr/>
                <p:nvPr/>
              </p:nvPicPr>
              <p:blipFill>
                <a:blip r:embed="rId401"/>
                <a:stretch>
                  <a:fillRect/>
                </a:stretch>
              </p:blipFill>
              <p:spPr>
                <a:xfrm>
                  <a:off x="1632321" y="6229793"/>
                  <a:ext cx="95400" cy="100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02">
              <p14:nvContentPartPr>
                <p14:cNvPr id="605" name="잉크 604">
                  <a:extLst>
                    <a:ext uri="{FF2B5EF4-FFF2-40B4-BE49-F238E27FC236}">
                      <a16:creationId xmlns:a16="http://schemas.microsoft.com/office/drawing/2014/main" id="{320090C5-F13E-41D5-9AF9-21F572C6F986}"/>
                    </a:ext>
                  </a:extLst>
                </p14:cNvPr>
                <p14:cNvContentPartPr/>
                <p14:nvPr/>
              </p14:nvContentPartPr>
              <p14:xfrm>
                <a:off x="1738881" y="6064193"/>
                <a:ext cx="55800" cy="45000"/>
              </p14:xfrm>
            </p:contentPart>
          </mc:Choice>
          <mc:Fallback>
            <p:pic>
              <p:nvPicPr>
                <p:cNvPr id="605" name="잉크 604">
                  <a:extLst>
                    <a:ext uri="{FF2B5EF4-FFF2-40B4-BE49-F238E27FC236}">
                      <a16:creationId xmlns:a16="http://schemas.microsoft.com/office/drawing/2014/main" id="{320090C5-F13E-41D5-9AF9-21F572C6F986}"/>
                    </a:ext>
                  </a:extLst>
                </p:cNvPr>
                <p:cNvPicPr/>
                <p:nvPr/>
              </p:nvPicPr>
              <p:blipFill>
                <a:blip r:embed="rId403"/>
                <a:stretch>
                  <a:fillRect/>
                </a:stretch>
              </p:blipFill>
              <p:spPr>
                <a:xfrm>
                  <a:off x="1732761" y="6058073"/>
                  <a:ext cx="68040" cy="57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04">
              <p14:nvContentPartPr>
                <p14:cNvPr id="606" name="잉크 605">
                  <a:extLst>
                    <a:ext uri="{FF2B5EF4-FFF2-40B4-BE49-F238E27FC236}">
                      <a16:creationId xmlns:a16="http://schemas.microsoft.com/office/drawing/2014/main" id="{A4194397-08F4-444A-B7C2-0B145190B126}"/>
                    </a:ext>
                  </a:extLst>
                </p14:cNvPr>
                <p14:cNvContentPartPr/>
                <p14:nvPr/>
              </p14:nvContentPartPr>
              <p14:xfrm>
                <a:off x="1722681" y="6133313"/>
                <a:ext cx="97200" cy="132480"/>
              </p14:xfrm>
            </p:contentPart>
          </mc:Choice>
          <mc:Fallback>
            <p:pic>
              <p:nvPicPr>
                <p:cNvPr id="606" name="잉크 605">
                  <a:extLst>
                    <a:ext uri="{FF2B5EF4-FFF2-40B4-BE49-F238E27FC236}">
                      <a16:creationId xmlns:a16="http://schemas.microsoft.com/office/drawing/2014/main" id="{A4194397-08F4-444A-B7C2-0B145190B126}"/>
                    </a:ext>
                  </a:extLst>
                </p:cNvPr>
                <p:cNvPicPr/>
                <p:nvPr/>
              </p:nvPicPr>
              <p:blipFill>
                <a:blip r:embed="rId405"/>
                <a:stretch>
                  <a:fillRect/>
                </a:stretch>
              </p:blipFill>
              <p:spPr>
                <a:xfrm>
                  <a:off x="1716561" y="6127193"/>
                  <a:ext cx="109440" cy="144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06">
              <p14:nvContentPartPr>
                <p14:cNvPr id="607" name="잉크 606">
                  <a:extLst>
                    <a:ext uri="{FF2B5EF4-FFF2-40B4-BE49-F238E27FC236}">
                      <a16:creationId xmlns:a16="http://schemas.microsoft.com/office/drawing/2014/main" id="{344A2435-C5DB-43D3-8AA7-B59F409E7E74}"/>
                    </a:ext>
                  </a:extLst>
                </p14:cNvPr>
                <p14:cNvContentPartPr/>
                <p14:nvPr/>
              </p14:nvContentPartPr>
              <p14:xfrm>
                <a:off x="1763001" y="6194153"/>
                <a:ext cx="69840" cy="55440"/>
              </p14:xfrm>
            </p:contentPart>
          </mc:Choice>
          <mc:Fallback>
            <p:pic>
              <p:nvPicPr>
                <p:cNvPr id="607" name="잉크 606">
                  <a:extLst>
                    <a:ext uri="{FF2B5EF4-FFF2-40B4-BE49-F238E27FC236}">
                      <a16:creationId xmlns:a16="http://schemas.microsoft.com/office/drawing/2014/main" id="{344A2435-C5DB-43D3-8AA7-B59F409E7E74}"/>
                    </a:ext>
                  </a:extLst>
                </p:cNvPr>
                <p:cNvPicPr/>
                <p:nvPr/>
              </p:nvPicPr>
              <p:blipFill>
                <a:blip r:embed="rId407"/>
                <a:stretch>
                  <a:fillRect/>
                </a:stretch>
              </p:blipFill>
              <p:spPr>
                <a:xfrm>
                  <a:off x="1756881" y="6188033"/>
                  <a:ext cx="82080" cy="67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08">
              <p14:nvContentPartPr>
                <p14:cNvPr id="608" name="잉크 607">
                  <a:extLst>
                    <a:ext uri="{FF2B5EF4-FFF2-40B4-BE49-F238E27FC236}">
                      <a16:creationId xmlns:a16="http://schemas.microsoft.com/office/drawing/2014/main" id="{D743F26D-4790-4E2E-9669-18F360F0258C}"/>
                    </a:ext>
                  </a:extLst>
                </p14:cNvPr>
                <p14:cNvContentPartPr/>
                <p14:nvPr/>
              </p14:nvContentPartPr>
              <p14:xfrm>
                <a:off x="1790001" y="6202073"/>
                <a:ext cx="83520" cy="37080"/>
              </p14:xfrm>
            </p:contentPart>
          </mc:Choice>
          <mc:Fallback>
            <p:pic>
              <p:nvPicPr>
                <p:cNvPr id="608" name="잉크 607">
                  <a:extLst>
                    <a:ext uri="{FF2B5EF4-FFF2-40B4-BE49-F238E27FC236}">
                      <a16:creationId xmlns:a16="http://schemas.microsoft.com/office/drawing/2014/main" id="{D743F26D-4790-4E2E-9669-18F360F0258C}"/>
                    </a:ext>
                  </a:extLst>
                </p:cNvPr>
                <p:cNvPicPr/>
                <p:nvPr/>
              </p:nvPicPr>
              <p:blipFill>
                <a:blip r:embed="rId409"/>
                <a:stretch>
                  <a:fillRect/>
                </a:stretch>
              </p:blipFill>
              <p:spPr>
                <a:xfrm>
                  <a:off x="1783881" y="6195953"/>
                  <a:ext cx="95760" cy="49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10">
              <p14:nvContentPartPr>
                <p14:cNvPr id="609" name="잉크 608">
                  <a:extLst>
                    <a:ext uri="{FF2B5EF4-FFF2-40B4-BE49-F238E27FC236}">
                      <a16:creationId xmlns:a16="http://schemas.microsoft.com/office/drawing/2014/main" id="{25268C47-6ABF-423E-AFF5-D63DFCF10E8C}"/>
                    </a:ext>
                  </a:extLst>
                </p14:cNvPr>
                <p14:cNvContentPartPr/>
                <p14:nvPr/>
              </p14:nvContentPartPr>
              <p14:xfrm>
                <a:off x="1853361" y="6139793"/>
                <a:ext cx="9000" cy="128880"/>
              </p14:xfrm>
            </p:contentPart>
          </mc:Choice>
          <mc:Fallback>
            <p:pic>
              <p:nvPicPr>
                <p:cNvPr id="609" name="잉크 608">
                  <a:extLst>
                    <a:ext uri="{FF2B5EF4-FFF2-40B4-BE49-F238E27FC236}">
                      <a16:creationId xmlns:a16="http://schemas.microsoft.com/office/drawing/2014/main" id="{25268C47-6ABF-423E-AFF5-D63DFCF10E8C}"/>
                    </a:ext>
                  </a:extLst>
                </p:cNvPr>
                <p:cNvPicPr/>
                <p:nvPr/>
              </p:nvPicPr>
              <p:blipFill>
                <a:blip r:embed="rId411"/>
                <a:stretch>
                  <a:fillRect/>
                </a:stretch>
              </p:blipFill>
              <p:spPr>
                <a:xfrm>
                  <a:off x="1847241" y="6133673"/>
                  <a:ext cx="21240" cy="141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12">
              <p14:nvContentPartPr>
                <p14:cNvPr id="610" name="잉크 609">
                  <a:extLst>
                    <a:ext uri="{FF2B5EF4-FFF2-40B4-BE49-F238E27FC236}">
                      <a16:creationId xmlns:a16="http://schemas.microsoft.com/office/drawing/2014/main" id="{0233803B-F451-4C34-B42E-6C7B9ECFAEBB}"/>
                    </a:ext>
                  </a:extLst>
                </p14:cNvPr>
                <p14:cNvContentPartPr/>
                <p14:nvPr/>
              </p14:nvContentPartPr>
              <p14:xfrm>
                <a:off x="1894041" y="6100913"/>
                <a:ext cx="27360" cy="180360"/>
              </p14:xfrm>
            </p:contentPart>
          </mc:Choice>
          <mc:Fallback>
            <p:pic>
              <p:nvPicPr>
                <p:cNvPr id="610" name="잉크 609">
                  <a:extLst>
                    <a:ext uri="{FF2B5EF4-FFF2-40B4-BE49-F238E27FC236}">
                      <a16:creationId xmlns:a16="http://schemas.microsoft.com/office/drawing/2014/main" id="{0233803B-F451-4C34-B42E-6C7B9ECFAEBB}"/>
                    </a:ext>
                  </a:extLst>
                </p:cNvPr>
                <p:cNvPicPr/>
                <p:nvPr/>
              </p:nvPicPr>
              <p:blipFill>
                <a:blip r:embed="rId413"/>
                <a:stretch>
                  <a:fillRect/>
                </a:stretch>
              </p:blipFill>
              <p:spPr>
                <a:xfrm>
                  <a:off x="1887921" y="6094793"/>
                  <a:ext cx="39600" cy="192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14">
              <p14:nvContentPartPr>
                <p14:cNvPr id="611" name="잉크 610">
                  <a:extLst>
                    <a:ext uri="{FF2B5EF4-FFF2-40B4-BE49-F238E27FC236}">
                      <a16:creationId xmlns:a16="http://schemas.microsoft.com/office/drawing/2014/main" id="{616C5C3D-EB51-4009-A75E-A114A13B3204}"/>
                    </a:ext>
                  </a:extLst>
                </p14:cNvPr>
                <p14:cNvContentPartPr/>
                <p14:nvPr/>
              </p14:nvContentPartPr>
              <p14:xfrm>
                <a:off x="1934721" y="6115673"/>
                <a:ext cx="69120" cy="107640"/>
              </p14:xfrm>
            </p:contentPart>
          </mc:Choice>
          <mc:Fallback>
            <p:pic>
              <p:nvPicPr>
                <p:cNvPr id="611" name="잉크 610">
                  <a:extLst>
                    <a:ext uri="{FF2B5EF4-FFF2-40B4-BE49-F238E27FC236}">
                      <a16:creationId xmlns:a16="http://schemas.microsoft.com/office/drawing/2014/main" id="{616C5C3D-EB51-4009-A75E-A114A13B3204}"/>
                    </a:ext>
                  </a:extLst>
                </p:cNvPr>
                <p:cNvPicPr/>
                <p:nvPr/>
              </p:nvPicPr>
              <p:blipFill>
                <a:blip r:embed="rId415"/>
                <a:stretch>
                  <a:fillRect/>
                </a:stretch>
              </p:blipFill>
              <p:spPr>
                <a:xfrm>
                  <a:off x="1928601" y="6109553"/>
                  <a:ext cx="81360" cy="119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16">
              <p14:nvContentPartPr>
                <p14:cNvPr id="612" name="잉크 611">
                  <a:extLst>
                    <a:ext uri="{FF2B5EF4-FFF2-40B4-BE49-F238E27FC236}">
                      <a16:creationId xmlns:a16="http://schemas.microsoft.com/office/drawing/2014/main" id="{2E4FC104-FFC0-4771-98E0-95E01BC8BE3F}"/>
                    </a:ext>
                  </a:extLst>
                </p14:cNvPr>
                <p14:cNvContentPartPr/>
                <p14:nvPr/>
              </p14:nvContentPartPr>
              <p14:xfrm>
                <a:off x="1944441" y="6219713"/>
                <a:ext cx="94680" cy="34920"/>
              </p14:xfrm>
            </p:contentPart>
          </mc:Choice>
          <mc:Fallback>
            <p:pic>
              <p:nvPicPr>
                <p:cNvPr id="612" name="잉크 611">
                  <a:extLst>
                    <a:ext uri="{FF2B5EF4-FFF2-40B4-BE49-F238E27FC236}">
                      <a16:creationId xmlns:a16="http://schemas.microsoft.com/office/drawing/2014/main" id="{2E4FC104-FFC0-4771-98E0-95E01BC8BE3F}"/>
                    </a:ext>
                  </a:extLst>
                </p:cNvPr>
                <p:cNvPicPr/>
                <p:nvPr/>
              </p:nvPicPr>
              <p:blipFill>
                <a:blip r:embed="rId417"/>
                <a:stretch>
                  <a:fillRect/>
                </a:stretch>
              </p:blipFill>
              <p:spPr>
                <a:xfrm>
                  <a:off x="1938321" y="6213593"/>
                  <a:ext cx="106920" cy="47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18">
              <p14:nvContentPartPr>
                <p14:cNvPr id="613" name="잉크 612">
                  <a:extLst>
                    <a:ext uri="{FF2B5EF4-FFF2-40B4-BE49-F238E27FC236}">
                      <a16:creationId xmlns:a16="http://schemas.microsoft.com/office/drawing/2014/main" id="{5889B991-4148-4C89-BBE7-C97F3902A675}"/>
                    </a:ext>
                  </a:extLst>
                </p14:cNvPr>
                <p14:cNvContentPartPr/>
                <p14:nvPr/>
              </p14:nvContentPartPr>
              <p14:xfrm>
                <a:off x="2034801" y="6089753"/>
                <a:ext cx="24120" cy="123120"/>
              </p14:xfrm>
            </p:contentPart>
          </mc:Choice>
          <mc:Fallback>
            <p:pic>
              <p:nvPicPr>
                <p:cNvPr id="613" name="잉크 612">
                  <a:extLst>
                    <a:ext uri="{FF2B5EF4-FFF2-40B4-BE49-F238E27FC236}">
                      <a16:creationId xmlns:a16="http://schemas.microsoft.com/office/drawing/2014/main" id="{5889B991-4148-4C89-BBE7-C97F3902A675}"/>
                    </a:ext>
                  </a:extLst>
                </p:cNvPr>
                <p:cNvPicPr/>
                <p:nvPr/>
              </p:nvPicPr>
              <p:blipFill>
                <a:blip r:embed="rId419"/>
                <a:stretch>
                  <a:fillRect/>
                </a:stretch>
              </p:blipFill>
              <p:spPr>
                <a:xfrm>
                  <a:off x="2028681" y="6083633"/>
                  <a:ext cx="36360" cy="135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20">
              <p14:nvContentPartPr>
                <p14:cNvPr id="614" name="잉크 613">
                  <a:extLst>
                    <a:ext uri="{FF2B5EF4-FFF2-40B4-BE49-F238E27FC236}">
                      <a16:creationId xmlns:a16="http://schemas.microsoft.com/office/drawing/2014/main" id="{708126FB-F8CF-4FFC-AD52-45E564BA9BB4}"/>
                    </a:ext>
                  </a:extLst>
                </p14:cNvPr>
                <p14:cNvContentPartPr/>
                <p14:nvPr/>
              </p14:nvContentPartPr>
              <p14:xfrm>
                <a:off x="2193561" y="5996153"/>
                <a:ext cx="88200" cy="57600"/>
              </p14:xfrm>
            </p:contentPart>
          </mc:Choice>
          <mc:Fallback>
            <p:pic>
              <p:nvPicPr>
                <p:cNvPr id="614" name="잉크 613">
                  <a:extLst>
                    <a:ext uri="{FF2B5EF4-FFF2-40B4-BE49-F238E27FC236}">
                      <a16:creationId xmlns:a16="http://schemas.microsoft.com/office/drawing/2014/main" id="{708126FB-F8CF-4FFC-AD52-45E564BA9BB4}"/>
                    </a:ext>
                  </a:extLst>
                </p:cNvPr>
                <p:cNvPicPr/>
                <p:nvPr/>
              </p:nvPicPr>
              <p:blipFill>
                <a:blip r:embed="rId421"/>
                <a:stretch>
                  <a:fillRect/>
                </a:stretch>
              </p:blipFill>
              <p:spPr>
                <a:xfrm>
                  <a:off x="2187441" y="5990033"/>
                  <a:ext cx="100440" cy="69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22">
              <p14:nvContentPartPr>
                <p14:cNvPr id="615" name="잉크 614">
                  <a:extLst>
                    <a:ext uri="{FF2B5EF4-FFF2-40B4-BE49-F238E27FC236}">
                      <a16:creationId xmlns:a16="http://schemas.microsoft.com/office/drawing/2014/main" id="{BC78AAB4-E657-4850-B1DD-566E08157EB1}"/>
                    </a:ext>
                  </a:extLst>
                </p14:cNvPr>
                <p14:cNvContentPartPr/>
                <p14:nvPr/>
              </p14:nvContentPartPr>
              <p14:xfrm>
                <a:off x="2128761" y="6081833"/>
                <a:ext cx="178920" cy="77400"/>
              </p14:xfrm>
            </p:contentPart>
          </mc:Choice>
          <mc:Fallback>
            <p:pic>
              <p:nvPicPr>
                <p:cNvPr id="615" name="잉크 614">
                  <a:extLst>
                    <a:ext uri="{FF2B5EF4-FFF2-40B4-BE49-F238E27FC236}">
                      <a16:creationId xmlns:a16="http://schemas.microsoft.com/office/drawing/2014/main" id="{BC78AAB4-E657-4850-B1DD-566E08157EB1}"/>
                    </a:ext>
                  </a:extLst>
                </p:cNvPr>
                <p:cNvPicPr/>
                <p:nvPr/>
              </p:nvPicPr>
              <p:blipFill>
                <a:blip r:embed="rId423"/>
                <a:stretch>
                  <a:fillRect/>
                </a:stretch>
              </p:blipFill>
              <p:spPr>
                <a:xfrm>
                  <a:off x="2122641" y="6075713"/>
                  <a:ext cx="191160" cy="89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24">
              <p14:nvContentPartPr>
                <p14:cNvPr id="616" name="잉크 615">
                  <a:extLst>
                    <a:ext uri="{FF2B5EF4-FFF2-40B4-BE49-F238E27FC236}">
                      <a16:creationId xmlns:a16="http://schemas.microsoft.com/office/drawing/2014/main" id="{E7AEA5AA-5E18-4F6C-9EAB-BB0C46ACD65E}"/>
                    </a:ext>
                  </a:extLst>
                </p14:cNvPr>
                <p14:cNvContentPartPr/>
                <p14:nvPr/>
              </p14:nvContentPartPr>
              <p14:xfrm>
                <a:off x="2254761" y="6094793"/>
                <a:ext cx="105480" cy="69480"/>
              </p14:xfrm>
            </p:contentPart>
          </mc:Choice>
          <mc:Fallback>
            <p:pic>
              <p:nvPicPr>
                <p:cNvPr id="616" name="잉크 615">
                  <a:extLst>
                    <a:ext uri="{FF2B5EF4-FFF2-40B4-BE49-F238E27FC236}">
                      <a16:creationId xmlns:a16="http://schemas.microsoft.com/office/drawing/2014/main" id="{E7AEA5AA-5E18-4F6C-9EAB-BB0C46ACD65E}"/>
                    </a:ext>
                  </a:extLst>
                </p:cNvPr>
                <p:cNvPicPr/>
                <p:nvPr/>
              </p:nvPicPr>
              <p:blipFill>
                <a:blip r:embed="rId425"/>
                <a:stretch>
                  <a:fillRect/>
                </a:stretch>
              </p:blipFill>
              <p:spPr>
                <a:xfrm>
                  <a:off x="2248641" y="6088673"/>
                  <a:ext cx="117720" cy="81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26">
              <p14:nvContentPartPr>
                <p14:cNvPr id="617" name="잉크 616">
                  <a:extLst>
                    <a:ext uri="{FF2B5EF4-FFF2-40B4-BE49-F238E27FC236}">
                      <a16:creationId xmlns:a16="http://schemas.microsoft.com/office/drawing/2014/main" id="{C9FDA285-7474-4F9A-B5A6-52DACF19E9BE}"/>
                    </a:ext>
                  </a:extLst>
                </p14:cNvPr>
                <p14:cNvContentPartPr/>
                <p14:nvPr/>
              </p14:nvContentPartPr>
              <p14:xfrm>
                <a:off x="2195721" y="6157433"/>
                <a:ext cx="149760" cy="98280"/>
              </p14:xfrm>
            </p:contentPart>
          </mc:Choice>
          <mc:Fallback>
            <p:pic>
              <p:nvPicPr>
                <p:cNvPr id="617" name="잉크 616">
                  <a:extLst>
                    <a:ext uri="{FF2B5EF4-FFF2-40B4-BE49-F238E27FC236}">
                      <a16:creationId xmlns:a16="http://schemas.microsoft.com/office/drawing/2014/main" id="{C9FDA285-7474-4F9A-B5A6-52DACF19E9BE}"/>
                    </a:ext>
                  </a:extLst>
                </p:cNvPr>
                <p:cNvPicPr/>
                <p:nvPr/>
              </p:nvPicPr>
              <p:blipFill>
                <a:blip r:embed="rId427"/>
                <a:stretch>
                  <a:fillRect/>
                </a:stretch>
              </p:blipFill>
              <p:spPr>
                <a:xfrm>
                  <a:off x="2189601" y="6151313"/>
                  <a:ext cx="162000" cy="110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28">
              <p14:nvContentPartPr>
                <p14:cNvPr id="618" name="잉크 617">
                  <a:extLst>
                    <a:ext uri="{FF2B5EF4-FFF2-40B4-BE49-F238E27FC236}">
                      <a16:creationId xmlns:a16="http://schemas.microsoft.com/office/drawing/2014/main" id="{82606F6A-6C88-4660-80A2-49AB645FE4DA}"/>
                    </a:ext>
                  </a:extLst>
                </p14:cNvPr>
                <p14:cNvContentPartPr/>
                <p14:nvPr/>
              </p14:nvContentPartPr>
              <p14:xfrm>
                <a:off x="2339361" y="6066713"/>
                <a:ext cx="25200" cy="189000"/>
              </p14:xfrm>
            </p:contentPart>
          </mc:Choice>
          <mc:Fallback>
            <p:pic>
              <p:nvPicPr>
                <p:cNvPr id="618" name="잉크 617">
                  <a:extLst>
                    <a:ext uri="{FF2B5EF4-FFF2-40B4-BE49-F238E27FC236}">
                      <a16:creationId xmlns:a16="http://schemas.microsoft.com/office/drawing/2014/main" id="{82606F6A-6C88-4660-80A2-49AB645FE4DA}"/>
                    </a:ext>
                  </a:extLst>
                </p:cNvPr>
                <p:cNvPicPr/>
                <p:nvPr/>
              </p:nvPicPr>
              <p:blipFill>
                <a:blip r:embed="rId429"/>
                <a:stretch>
                  <a:fillRect/>
                </a:stretch>
              </p:blipFill>
              <p:spPr>
                <a:xfrm>
                  <a:off x="2333241" y="6060593"/>
                  <a:ext cx="37440" cy="201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30">
              <p14:nvContentPartPr>
                <p14:cNvPr id="619" name="잉크 618">
                  <a:extLst>
                    <a:ext uri="{FF2B5EF4-FFF2-40B4-BE49-F238E27FC236}">
                      <a16:creationId xmlns:a16="http://schemas.microsoft.com/office/drawing/2014/main" id="{62048B4F-7E3E-4E78-8650-59F1A1CE346A}"/>
                    </a:ext>
                  </a:extLst>
                </p14:cNvPr>
                <p14:cNvContentPartPr/>
                <p14:nvPr/>
              </p14:nvContentPartPr>
              <p14:xfrm>
                <a:off x="2382201" y="6067073"/>
                <a:ext cx="77400" cy="46440"/>
              </p14:xfrm>
            </p:contentPart>
          </mc:Choice>
          <mc:Fallback>
            <p:pic>
              <p:nvPicPr>
                <p:cNvPr id="619" name="잉크 618">
                  <a:extLst>
                    <a:ext uri="{FF2B5EF4-FFF2-40B4-BE49-F238E27FC236}">
                      <a16:creationId xmlns:a16="http://schemas.microsoft.com/office/drawing/2014/main" id="{62048B4F-7E3E-4E78-8650-59F1A1CE346A}"/>
                    </a:ext>
                  </a:extLst>
                </p:cNvPr>
                <p:cNvPicPr/>
                <p:nvPr/>
              </p:nvPicPr>
              <p:blipFill>
                <a:blip r:embed="rId431"/>
                <a:stretch>
                  <a:fillRect/>
                </a:stretch>
              </p:blipFill>
              <p:spPr>
                <a:xfrm>
                  <a:off x="2376081" y="6060953"/>
                  <a:ext cx="89640" cy="58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32">
              <p14:nvContentPartPr>
                <p14:cNvPr id="620" name="잉크 619">
                  <a:extLst>
                    <a:ext uri="{FF2B5EF4-FFF2-40B4-BE49-F238E27FC236}">
                      <a16:creationId xmlns:a16="http://schemas.microsoft.com/office/drawing/2014/main" id="{69286AB5-B01D-46EB-8A2C-7A46B38C85E2}"/>
                    </a:ext>
                  </a:extLst>
                </p14:cNvPr>
                <p14:cNvContentPartPr/>
                <p14:nvPr/>
              </p14:nvContentPartPr>
              <p14:xfrm>
                <a:off x="2387601" y="6071393"/>
                <a:ext cx="73080" cy="113760"/>
              </p14:xfrm>
            </p:contentPart>
          </mc:Choice>
          <mc:Fallback>
            <p:pic>
              <p:nvPicPr>
                <p:cNvPr id="620" name="잉크 619">
                  <a:extLst>
                    <a:ext uri="{FF2B5EF4-FFF2-40B4-BE49-F238E27FC236}">
                      <a16:creationId xmlns:a16="http://schemas.microsoft.com/office/drawing/2014/main" id="{69286AB5-B01D-46EB-8A2C-7A46B38C85E2}"/>
                    </a:ext>
                  </a:extLst>
                </p:cNvPr>
                <p:cNvPicPr/>
                <p:nvPr/>
              </p:nvPicPr>
              <p:blipFill>
                <a:blip r:embed="rId433"/>
                <a:stretch>
                  <a:fillRect/>
                </a:stretch>
              </p:blipFill>
              <p:spPr>
                <a:xfrm>
                  <a:off x="2381481" y="6065273"/>
                  <a:ext cx="8532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34">
              <p14:nvContentPartPr>
                <p14:cNvPr id="621" name="잉크 620">
                  <a:extLst>
                    <a:ext uri="{FF2B5EF4-FFF2-40B4-BE49-F238E27FC236}">
                      <a16:creationId xmlns:a16="http://schemas.microsoft.com/office/drawing/2014/main" id="{5AC8E871-5215-4702-9FDE-6FEB4FD9DEDE}"/>
                    </a:ext>
                  </a:extLst>
                </p14:cNvPr>
                <p14:cNvContentPartPr/>
                <p14:nvPr/>
              </p14:nvContentPartPr>
              <p14:xfrm>
                <a:off x="2484801" y="6034673"/>
                <a:ext cx="68040" cy="145800"/>
              </p14:xfrm>
            </p:contentPart>
          </mc:Choice>
          <mc:Fallback>
            <p:pic>
              <p:nvPicPr>
                <p:cNvPr id="621" name="잉크 620">
                  <a:extLst>
                    <a:ext uri="{FF2B5EF4-FFF2-40B4-BE49-F238E27FC236}">
                      <a16:creationId xmlns:a16="http://schemas.microsoft.com/office/drawing/2014/main" id="{5AC8E871-5215-4702-9FDE-6FEB4FD9DEDE}"/>
                    </a:ext>
                  </a:extLst>
                </p:cNvPr>
                <p:cNvPicPr/>
                <p:nvPr/>
              </p:nvPicPr>
              <p:blipFill>
                <a:blip r:embed="rId435"/>
                <a:stretch>
                  <a:fillRect/>
                </a:stretch>
              </p:blipFill>
              <p:spPr>
                <a:xfrm>
                  <a:off x="2478681" y="6028553"/>
                  <a:ext cx="80280" cy="158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36">
              <p14:nvContentPartPr>
                <p14:cNvPr id="622" name="잉크 621">
                  <a:extLst>
                    <a:ext uri="{FF2B5EF4-FFF2-40B4-BE49-F238E27FC236}">
                      <a16:creationId xmlns:a16="http://schemas.microsoft.com/office/drawing/2014/main" id="{0500E44B-52BB-4208-8CC8-E48085FF2466}"/>
                    </a:ext>
                  </a:extLst>
                </p14:cNvPr>
                <p14:cNvContentPartPr/>
                <p14:nvPr/>
              </p14:nvContentPartPr>
              <p14:xfrm>
                <a:off x="2428641" y="6227633"/>
                <a:ext cx="112680" cy="47160"/>
              </p14:xfrm>
            </p:contentPart>
          </mc:Choice>
          <mc:Fallback>
            <p:pic>
              <p:nvPicPr>
                <p:cNvPr id="622" name="잉크 621">
                  <a:extLst>
                    <a:ext uri="{FF2B5EF4-FFF2-40B4-BE49-F238E27FC236}">
                      <a16:creationId xmlns:a16="http://schemas.microsoft.com/office/drawing/2014/main" id="{0500E44B-52BB-4208-8CC8-E48085FF2466}"/>
                    </a:ext>
                  </a:extLst>
                </p:cNvPr>
                <p:cNvPicPr/>
                <p:nvPr/>
              </p:nvPicPr>
              <p:blipFill>
                <a:blip r:embed="rId437"/>
                <a:stretch>
                  <a:fillRect/>
                </a:stretch>
              </p:blipFill>
              <p:spPr>
                <a:xfrm>
                  <a:off x="2422521" y="6221513"/>
                  <a:ext cx="124920" cy="59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38">
              <p14:nvContentPartPr>
                <p14:cNvPr id="623" name="잉크 622">
                  <a:extLst>
                    <a:ext uri="{FF2B5EF4-FFF2-40B4-BE49-F238E27FC236}">
                      <a16:creationId xmlns:a16="http://schemas.microsoft.com/office/drawing/2014/main" id="{65A9CA44-22A9-4C2F-AA30-520598F4AE33}"/>
                    </a:ext>
                  </a:extLst>
                </p14:cNvPr>
                <p14:cNvContentPartPr/>
                <p14:nvPr/>
              </p14:nvContentPartPr>
              <p14:xfrm>
                <a:off x="2517921" y="6080033"/>
                <a:ext cx="92160" cy="138240"/>
              </p14:xfrm>
            </p:contentPart>
          </mc:Choice>
          <mc:Fallback>
            <p:pic>
              <p:nvPicPr>
                <p:cNvPr id="623" name="잉크 622">
                  <a:extLst>
                    <a:ext uri="{FF2B5EF4-FFF2-40B4-BE49-F238E27FC236}">
                      <a16:creationId xmlns:a16="http://schemas.microsoft.com/office/drawing/2014/main" id="{65A9CA44-22A9-4C2F-AA30-520598F4AE33}"/>
                    </a:ext>
                  </a:extLst>
                </p:cNvPr>
                <p:cNvPicPr/>
                <p:nvPr/>
              </p:nvPicPr>
              <p:blipFill>
                <a:blip r:embed="rId439"/>
                <a:stretch>
                  <a:fillRect/>
                </a:stretch>
              </p:blipFill>
              <p:spPr>
                <a:xfrm>
                  <a:off x="2511801" y="6073913"/>
                  <a:ext cx="104400" cy="150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40">
              <p14:nvContentPartPr>
                <p14:cNvPr id="624" name="잉크 623">
                  <a:extLst>
                    <a:ext uri="{FF2B5EF4-FFF2-40B4-BE49-F238E27FC236}">
                      <a16:creationId xmlns:a16="http://schemas.microsoft.com/office/drawing/2014/main" id="{CD9BE20E-681B-4B33-B527-4C6EDC6C0BCE}"/>
                    </a:ext>
                  </a:extLst>
                </p14:cNvPr>
                <p14:cNvContentPartPr/>
                <p14:nvPr/>
              </p14:nvContentPartPr>
              <p14:xfrm>
                <a:off x="2591361" y="6114593"/>
                <a:ext cx="80280" cy="58320"/>
              </p14:xfrm>
            </p:contentPart>
          </mc:Choice>
          <mc:Fallback>
            <p:pic>
              <p:nvPicPr>
                <p:cNvPr id="624" name="잉크 623">
                  <a:extLst>
                    <a:ext uri="{FF2B5EF4-FFF2-40B4-BE49-F238E27FC236}">
                      <a16:creationId xmlns:a16="http://schemas.microsoft.com/office/drawing/2014/main" id="{CD9BE20E-681B-4B33-B527-4C6EDC6C0BCE}"/>
                    </a:ext>
                  </a:extLst>
                </p:cNvPr>
                <p:cNvPicPr/>
                <p:nvPr/>
              </p:nvPicPr>
              <p:blipFill>
                <a:blip r:embed="rId441"/>
                <a:stretch>
                  <a:fillRect/>
                </a:stretch>
              </p:blipFill>
              <p:spPr>
                <a:xfrm>
                  <a:off x="2585241" y="6108473"/>
                  <a:ext cx="92520" cy="70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42">
              <p14:nvContentPartPr>
                <p14:cNvPr id="625" name="잉크 624">
                  <a:extLst>
                    <a:ext uri="{FF2B5EF4-FFF2-40B4-BE49-F238E27FC236}">
                      <a16:creationId xmlns:a16="http://schemas.microsoft.com/office/drawing/2014/main" id="{B2C301F9-77B3-4F61-B630-85211589DF37}"/>
                    </a:ext>
                  </a:extLst>
                </p14:cNvPr>
                <p14:cNvContentPartPr/>
                <p14:nvPr/>
              </p14:nvContentPartPr>
              <p14:xfrm>
                <a:off x="2615121" y="6138353"/>
                <a:ext cx="53640" cy="38520"/>
              </p14:xfrm>
            </p:contentPart>
          </mc:Choice>
          <mc:Fallback>
            <p:pic>
              <p:nvPicPr>
                <p:cNvPr id="625" name="잉크 624">
                  <a:extLst>
                    <a:ext uri="{FF2B5EF4-FFF2-40B4-BE49-F238E27FC236}">
                      <a16:creationId xmlns:a16="http://schemas.microsoft.com/office/drawing/2014/main" id="{B2C301F9-77B3-4F61-B630-85211589DF37}"/>
                    </a:ext>
                  </a:extLst>
                </p:cNvPr>
                <p:cNvPicPr/>
                <p:nvPr/>
              </p:nvPicPr>
              <p:blipFill>
                <a:blip r:embed="rId443"/>
                <a:stretch>
                  <a:fillRect/>
                </a:stretch>
              </p:blipFill>
              <p:spPr>
                <a:xfrm>
                  <a:off x="2609001" y="6132233"/>
                  <a:ext cx="65880" cy="50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44">
              <p14:nvContentPartPr>
                <p14:cNvPr id="626" name="잉크 625">
                  <a:extLst>
                    <a:ext uri="{FF2B5EF4-FFF2-40B4-BE49-F238E27FC236}">
                      <a16:creationId xmlns:a16="http://schemas.microsoft.com/office/drawing/2014/main" id="{4C83802E-6573-406D-919F-2903EB035E9A}"/>
                    </a:ext>
                  </a:extLst>
                </p14:cNvPr>
                <p14:cNvContentPartPr/>
                <p14:nvPr/>
              </p14:nvContentPartPr>
              <p14:xfrm>
                <a:off x="2665521" y="6053033"/>
                <a:ext cx="12600" cy="145440"/>
              </p14:xfrm>
            </p:contentPart>
          </mc:Choice>
          <mc:Fallback>
            <p:pic>
              <p:nvPicPr>
                <p:cNvPr id="626" name="잉크 625">
                  <a:extLst>
                    <a:ext uri="{FF2B5EF4-FFF2-40B4-BE49-F238E27FC236}">
                      <a16:creationId xmlns:a16="http://schemas.microsoft.com/office/drawing/2014/main" id="{4C83802E-6573-406D-919F-2903EB035E9A}"/>
                    </a:ext>
                  </a:extLst>
                </p:cNvPr>
                <p:cNvPicPr/>
                <p:nvPr/>
              </p:nvPicPr>
              <p:blipFill>
                <a:blip r:embed="rId445"/>
                <a:stretch>
                  <a:fillRect/>
                </a:stretch>
              </p:blipFill>
              <p:spPr>
                <a:xfrm>
                  <a:off x="2659401" y="6046913"/>
                  <a:ext cx="24840" cy="157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46">
              <p14:nvContentPartPr>
                <p14:cNvPr id="627" name="잉크 626">
                  <a:extLst>
                    <a:ext uri="{FF2B5EF4-FFF2-40B4-BE49-F238E27FC236}">
                      <a16:creationId xmlns:a16="http://schemas.microsoft.com/office/drawing/2014/main" id="{78E6C35F-223A-4FF9-AF5B-0717314DB04A}"/>
                    </a:ext>
                  </a:extLst>
                </p14:cNvPr>
                <p14:cNvContentPartPr/>
                <p14:nvPr/>
              </p14:nvContentPartPr>
              <p14:xfrm>
                <a:off x="2626641" y="6218273"/>
                <a:ext cx="91080" cy="69480"/>
              </p14:xfrm>
            </p:contentPart>
          </mc:Choice>
          <mc:Fallback>
            <p:pic>
              <p:nvPicPr>
                <p:cNvPr id="627" name="잉크 626">
                  <a:extLst>
                    <a:ext uri="{FF2B5EF4-FFF2-40B4-BE49-F238E27FC236}">
                      <a16:creationId xmlns:a16="http://schemas.microsoft.com/office/drawing/2014/main" id="{78E6C35F-223A-4FF9-AF5B-0717314DB04A}"/>
                    </a:ext>
                  </a:extLst>
                </p:cNvPr>
                <p:cNvPicPr/>
                <p:nvPr/>
              </p:nvPicPr>
              <p:blipFill>
                <a:blip r:embed="rId447"/>
                <a:stretch>
                  <a:fillRect/>
                </a:stretch>
              </p:blipFill>
              <p:spPr>
                <a:xfrm>
                  <a:off x="2620521" y="6212153"/>
                  <a:ext cx="103320" cy="81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48">
              <p14:nvContentPartPr>
                <p14:cNvPr id="628" name="잉크 627">
                  <a:extLst>
                    <a:ext uri="{FF2B5EF4-FFF2-40B4-BE49-F238E27FC236}">
                      <a16:creationId xmlns:a16="http://schemas.microsoft.com/office/drawing/2014/main" id="{9775C192-A62A-4C02-93C5-EF71E4272112}"/>
                    </a:ext>
                  </a:extLst>
                </p14:cNvPr>
                <p14:cNvContentPartPr/>
                <p14:nvPr/>
              </p14:nvContentPartPr>
              <p14:xfrm>
                <a:off x="2736801" y="6047993"/>
                <a:ext cx="128880" cy="193320"/>
              </p14:xfrm>
            </p:contentPart>
          </mc:Choice>
          <mc:Fallback>
            <p:pic>
              <p:nvPicPr>
                <p:cNvPr id="628" name="잉크 627">
                  <a:extLst>
                    <a:ext uri="{FF2B5EF4-FFF2-40B4-BE49-F238E27FC236}">
                      <a16:creationId xmlns:a16="http://schemas.microsoft.com/office/drawing/2014/main" id="{9775C192-A62A-4C02-93C5-EF71E4272112}"/>
                    </a:ext>
                  </a:extLst>
                </p:cNvPr>
                <p:cNvPicPr/>
                <p:nvPr/>
              </p:nvPicPr>
              <p:blipFill>
                <a:blip r:embed="rId449"/>
                <a:stretch>
                  <a:fillRect/>
                </a:stretch>
              </p:blipFill>
              <p:spPr>
                <a:xfrm>
                  <a:off x="2730681" y="6041873"/>
                  <a:ext cx="141120" cy="205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50">
              <p14:nvContentPartPr>
                <p14:cNvPr id="629" name="잉크 628">
                  <a:extLst>
                    <a:ext uri="{FF2B5EF4-FFF2-40B4-BE49-F238E27FC236}">
                      <a16:creationId xmlns:a16="http://schemas.microsoft.com/office/drawing/2014/main" id="{B418C131-37C9-448B-A2DF-35A9905A830C}"/>
                    </a:ext>
                  </a:extLst>
                </p14:cNvPr>
                <p14:cNvContentPartPr/>
                <p14:nvPr/>
              </p14:nvContentPartPr>
              <p14:xfrm>
                <a:off x="2891241" y="6055553"/>
                <a:ext cx="67320" cy="105120"/>
              </p14:xfrm>
            </p:contentPart>
          </mc:Choice>
          <mc:Fallback>
            <p:pic>
              <p:nvPicPr>
                <p:cNvPr id="629" name="잉크 628">
                  <a:extLst>
                    <a:ext uri="{FF2B5EF4-FFF2-40B4-BE49-F238E27FC236}">
                      <a16:creationId xmlns:a16="http://schemas.microsoft.com/office/drawing/2014/main" id="{B418C131-37C9-448B-A2DF-35A9905A830C}"/>
                    </a:ext>
                  </a:extLst>
                </p:cNvPr>
                <p:cNvPicPr/>
                <p:nvPr/>
              </p:nvPicPr>
              <p:blipFill>
                <a:blip r:embed="rId451"/>
                <a:stretch>
                  <a:fillRect/>
                </a:stretch>
              </p:blipFill>
              <p:spPr>
                <a:xfrm>
                  <a:off x="2885121" y="6049433"/>
                  <a:ext cx="79560" cy="117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52">
              <p14:nvContentPartPr>
                <p14:cNvPr id="630" name="잉크 629">
                  <a:extLst>
                    <a:ext uri="{FF2B5EF4-FFF2-40B4-BE49-F238E27FC236}">
                      <a16:creationId xmlns:a16="http://schemas.microsoft.com/office/drawing/2014/main" id="{5BAF7721-E286-41CD-9EAF-FD534158F04D}"/>
                    </a:ext>
                  </a:extLst>
                </p14:cNvPr>
                <p14:cNvContentPartPr/>
                <p14:nvPr/>
              </p14:nvContentPartPr>
              <p14:xfrm>
                <a:off x="2994201" y="6023873"/>
                <a:ext cx="112320" cy="132480"/>
              </p14:xfrm>
            </p:contentPart>
          </mc:Choice>
          <mc:Fallback>
            <p:pic>
              <p:nvPicPr>
                <p:cNvPr id="630" name="잉크 629">
                  <a:extLst>
                    <a:ext uri="{FF2B5EF4-FFF2-40B4-BE49-F238E27FC236}">
                      <a16:creationId xmlns:a16="http://schemas.microsoft.com/office/drawing/2014/main" id="{5BAF7721-E286-41CD-9EAF-FD534158F04D}"/>
                    </a:ext>
                  </a:extLst>
                </p:cNvPr>
                <p:cNvPicPr/>
                <p:nvPr/>
              </p:nvPicPr>
              <p:blipFill>
                <a:blip r:embed="rId453"/>
                <a:stretch>
                  <a:fillRect/>
                </a:stretch>
              </p:blipFill>
              <p:spPr>
                <a:xfrm>
                  <a:off x="2988081" y="6017753"/>
                  <a:ext cx="124560" cy="144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54">
              <p14:nvContentPartPr>
                <p14:cNvPr id="631" name="잉크 630">
                  <a:extLst>
                    <a:ext uri="{FF2B5EF4-FFF2-40B4-BE49-F238E27FC236}">
                      <a16:creationId xmlns:a16="http://schemas.microsoft.com/office/drawing/2014/main" id="{CCA791BC-C45C-4CE9-866F-4D8C650E7863}"/>
                    </a:ext>
                  </a:extLst>
                </p14:cNvPr>
                <p14:cNvContentPartPr/>
                <p14:nvPr/>
              </p14:nvContentPartPr>
              <p14:xfrm>
                <a:off x="2953521" y="6127913"/>
                <a:ext cx="140040" cy="133560"/>
              </p14:xfrm>
            </p:contentPart>
          </mc:Choice>
          <mc:Fallback>
            <p:pic>
              <p:nvPicPr>
                <p:cNvPr id="631" name="잉크 630">
                  <a:extLst>
                    <a:ext uri="{FF2B5EF4-FFF2-40B4-BE49-F238E27FC236}">
                      <a16:creationId xmlns:a16="http://schemas.microsoft.com/office/drawing/2014/main" id="{CCA791BC-C45C-4CE9-866F-4D8C650E7863}"/>
                    </a:ext>
                  </a:extLst>
                </p:cNvPr>
                <p:cNvPicPr/>
                <p:nvPr/>
              </p:nvPicPr>
              <p:blipFill>
                <a:blip r:embed="rId455"/>
                <a:stretch>
                  <a:fillRect/>
                </a:stretch>
              </p:blipFill>
              <p:spPr>
                <a:xfrm>
                  <a:off x="2947401" y="6121793"/>
                  <a:ext cx="152280" cy="145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56">
              <p14:nvContentPartPr>
                <p14:cNvPr id="632" name="잉크 631">
                  <a:extLst>
                    <a:ext uri="{FF2B5EF4-FFF2-40B4-BE49-F238E27FC236}">
                      <a16:creationId xmlns:a16="http://schemas.microsoft.com/office/drawing/2014/main" id="{9E45ED04-A5C2-47A5-9161-1C3476200EB6}"/>
                    </a:ext>
                  </a:extLst>
                </p14:cNvPr>
                <p14:cNvContentPartPr/>
                <p14:nvPr/>
              </p14:nvContentPartPr>
              <p14:xfrm>
                <a:off x="3016881" y="6235193"/>
                <a:ext cx="43200" cy="8280"/>
              </p14:xfrm>
            </p:contentPart>
          </mc:Choice>
          <mc:Fallback>
            <p:pic>
              <p:nvPicPr>
                <p:cNvPr id="632" name="잉크 631">
                  <a:extLst>
                    <a:ext uri="{FF2B5EF4-FFF2-40B4-BE49-F238E27FC236}">
                      <a16:creationId xmlns:a16="http://schemas.microsoft.com/office/drawing/2014/main" id="{9E45ED04-A5C2-47A5-9161-1C3476200EB6}"/>
                    </a:ext>
                  </a:extLst>
                </p:cNvPr>
                <p:cNvPicPr/>
                <p:nvPr/>
              </p:nvPicPr>
              <p:blipFill>
                <a:blip r:embed="rId457"/>
                <a:stretch>
                  <a:fillRect/>
                </a:stretch>
              </p:blipFill>
              <p:spPr>
                <a:xfrm>
                  <a:off x="3010761" y="6229073"/>
                  <a:ext cx="55440" cy="20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58">
              <p14:nvContentPartPr>
                <p14:cNvPr id="636" name="잉크 635">
                  <a:extLst>
                    <a:ext uri="{FF2B5EF4-FFF2-40B4-BE49-F238E27FC236}">
                      <a16:creationId xmlns:a16="http://schemas.microsoft.com/office/drawing/2014/main" id="{CED5204F-CA6B-43CD-8937-78AE431D8434}"/>
                    </a:ext>
                  </a:extLst>
                </p14:cNvPr>
                <p14:cNvContentPartPr/>
                <p14:nvPr/>
              </p14:nvContentPartPr>
              <p14:xfrm>
                <a:off x="3281841" y="6167873"/>
                <a:ext cx="154440" cy="7920"/>
              </p14:xfrm>
            </p:contentPart>
          </mc:Choice>
          <mc:Fallback>
            <p:pic>
              <p:nvPicPr>
                <p:cNvPr id="636" name="잉크 635">
                  <a:extLst>
                    <a:ext uri="{FF2B5EF4-FFF2-40B4-BE49-F238E27FC236}">
                      <a16:creationId xmlns:a16="http://schemas.microsoft.com/office/drawing/2014/main" id="{CED5204F-CA6B-43CD-8937-78AE431D8434}"/>
                    </a:ext>
                  </a:extLst>
                </p:cNvPr>
                <p:cNvPicPr/>
                <p:nvPr/>
              </p:nvPicPr>
              <p:blipFill>
                <a:blip r:embed="rId459"/>
                <a:stretch>
                  <a:fillRect/>
                </a:stretch>
              </p:blipFill>
              <p:spPr>
                <a:xfrm>
                  <a:off x="3275721" y="6161753"/>
                  <a:ext cx="166680" cy="20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60">
              <p14:nvContentPartPr>
                <p14:cNvPr id="637" name="잉크 636">
                  <a:extLst>
                    <a:ext uri="{FF2B5EF4-FFF2-40B4-BE49-F238E27FC236}">
                      <a16:creationId xmlns:a16="http://schemas.microsoft.com/office/drawing/2014/main" id="{FFED5F96-9EC4-4E15-B286-464D50E238F4}"/>
                    </a:ext>
                  </a:extLst>
                </p14:cNvPr>
                <p14:cNvContentPartPr/>
                <p14:nvPr/>
              </p14:nvContentPartPr>
              <p14:xfrm>
                <a:off x="3363201" y="6047633"/>
                <a:ext cx="164880" cy="232560"/>
              </p14:xfrm>
            </p:contentPart>
          </mc:Choice>
          <mc:Fallback>
            <p:pic>
              <p:nvPicPr>
                <p:cNvPr id="637" name="잉크 636">
                  <a:extLst>
                    <a:ext uri="{FF2B5EF4-FFF2-40B4-BE49-F238E27FC236}">
                      <a16:creationId xmlns:a16="http://schemas.microsoft.com/office/drawing/2014/main" id="{FFED5F96-9EC4-4E15-B286-464D50E238F4}"/>
                    </a:ext>
                  </a:extLst>
                </p:cNvPr>
                <p:cNvPicPr/>
                <p:nvPr/>
              </p:nvPicPr>
              <p:blipFill>
                <a:blip r:embed="rId461"/>
                <a:stretch>
                  <a:fillRect/>
                </a:stretch>
              </p:blipFill>
              <p:spPr>
                <a:xfrm>
                  <a:off x="3357081" y="6041513"/>
                  <a:ext cx="177120" cy="244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62">
              <p14:nvContentPartPr>
                <p14:cNvPr id="638" name="잉크 637">
                  <a:extLst>
                    <a:ext uri="{FF2B5EF4-FFF2-40B4-BE49-F238E27FC236}">
                      <a16:creationId xmlns:a16="http://schemas.microsoft.com/office/drawing/2014/main" id="{6424F6A8-DB69-43EA-B081-7B5F5BFEA705}"/>
                    </a:ext>
                  </a:extLst>
                </p14:cNvPr>
                <p14:cNvContentPartPr/>
                <p14:nvPr/>
              </p14:nvContentPartPr>
              <p14:xfrm>
                <a:off x="3194361" y="6103073"/>
                <a:ext cx="264240" cy="54000"/>
              </p14:xfrm>
            </p:contentPart>
          </mc:Choice>
          <mc:Fallback>
            <p:pic>
              <p:nvPicPr>
                <p:cNvPr id="638" name="잉크 637">
                  <a:extLst>
                    <a:ext uri="{FF2B5EF4-FFF2-40B4-BE49-F238E27FC236}">
                      <a16:creationId xmlns:a16="http://schemas.microsoft.com/office/drawing/2014/main" id="{6424F6A8-DB69-43EA-B081-7B5F5BFEA705}"/>
                    </a:ext>
                  </a:extLst>
                </p:cNvPr>
                <p:cNvPicPr/>
                <p:nvPr/>
              </p:nvPicPr>
              <p:blipFill>
                <a:blip r:embed="rId463"/>
                <a:stretch>
                  <a:fillRect/>
                </a:stretch>
              </p:blipFill>
              <p:spPr>
                <a:xfrm>
                  <a:off x="3188241" y="6096994"/>
                  <a:ext cx="276480" cy="6615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64">
              <p14:nvContentPartPr>
                <p14:cNvPr id="639" name="잉크 638">
                  <a:extLst>
                    <a:ext uri="{FF2B5EF4-FFF2-40B4-BE49-F238E27FC236}">
                      <a16:creationId xmlns:a16="http://schemas.microsoft.com/office/drawing/2014/main" id="{903F0C88-3276-4C6C-A8C0-6CBCBE8BD69C}"/>
                    </a:ext>
                  </a:extLst>
                </p14:cNvPr>
                <p14:cNvContentPartPr/>
                <p14:nvPr/>
              </p14:nvContentPartPr>
              <p14:xfrm>
                <a:off x="3575241" y="5990393"/>
                <a:ext cx="95400" cy="75600"/>
              </p14:xfrm>
            </p:contentPart>
          </mc:Choice>
          <mc:Fallback>
            <p:pic>
              <p:nvPicPr>
                <p:cNvPr id="639" name="잉크 638">
                  <a:extLst>
                    <a:ext uri="{FF2B5EF4-FFF2-40B4-BE49-F238E27FC236}">
                      <a16:creationId xmlns:a16="http://schemas.microsoft.com/office/drawing/2014/main" id="{903F0C88-3276-4C6C-A8C0-6CBCBE8BD69C}"/>
                    </a:ext>
                  </a:extLst>
                </p:cNvPr>
                <p:cNvPicPr/>
                <p:nvPr/>
              </p:nvPicPr>
              <p:blipFill>
                <a:blip r:embed="rId465"/>
                <a:stretch>
                  <a:fillRect/>
                </a:stretch>
              </p:blipFill>
              <p:spPr>
                <a:xfrm>
                  <a:off x="3569121" y="5984273"/>
                  <a:ext cx="107640" cy="87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66">
              <p14:nvContentPartPr>
                <p14:cNvPr id="640" name="잉크 639">
                  <a:extLst>
                    <a:ext uri="{FF2B5EF4-FFF2-40B4-BE49-F238E27FC236}">
                      <a16:creationId xmlns:a16="http://schemas.microsoft.com/office/drawing/2014/main" id="{3D0C0CF8-8693-4E60-948C-9846417B58ED}"/>
                    </a:ext>
                  </a:extLst>
                </p14:cNvPr>
                <p14:cNvContentPartPr/>
                <p14:nvPr/>
              </p14:nvContentPartPr>
              <p14:xfrm>
                <a:off x="3426561" y="6095513"/>
                <a:ext cx="255600" cy="140760"/>
              </p14:xfrm>
            </p:contentPart>
          </mc:Choice>
          <mc:Fallback>
            <p:pic>
              <p:nvPicPr>
                <p:cNvPr id="640" name="잉크 639">
                  <a:extLst>
                    <a:ext uri="{FF2B5EF4-FFF2-40B4-BE49-F238E27FC236}">
                      <a16:creationId xmlns:a16="http://schemas.microsoft.com/office/drawing/2014/main" id="{3D0C0CF8-8693-4E60-948C-9846417B58ED}"/>
                    </a:ext>
                  </a:extLst>
                </p:cNvPr>
                <p:cNvPicPr/>
                <p:nvPr/>
              </p:nvPicPr>
              <p:blipFill>
                <a:blip r:embed="rId467"/>
                <a:stretch>
                  <a:fillRect/>
                </a:stretch>
              </p:blipFill>
              <p:spPr>
                <a:xfrm>
                  <a:off x="3420441" y="6089393"/>
                  <a:ext cx="267840" cy="153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68">
              <p14:nvContentPartPr>
                <p14:cNvPr id="641" name="잉크 640">
                  <a:extLst>
                    <a:ext uri="{FF2B5EF4-FFF2-40B4-BE49-F238E27FC236}">
                      <a16:creationId xmlns:a16="http://schemas.microsoft.com/office/drawing/2014/main" id="{4C4FD8A5-62FF-472B-9958-DA56EE6844CC}"/>
                    </a:ext>
                  </a:extLst>
                </p14:cNvPr>
                <p14:cNvContentPartPr/>
                <p14:nvPr/>
              </p14:nvContentPartPr>
              <p14:xfrm>
                <a:off x="3656241" y="6142313"/>
                <a:ext cx="61920" cy="64800"/>
              </p14:xfrm>
            </p:contentPart>
          </mc:Choice>
          <mc:Fallback>
            <p:pic>
              <p:nvPicPr>
                <p:cNvPr id="641" name="잉크 640">
                  <a:extLst>
                    <a:ext uri="{FF2B5EF4-FFF2-40B4-BE49-F238E27FC236}">
                      <a16:creationId xmlns:a16="http://schemas.microsoft.com/office/drawing/2014/main" id="{4C4FD8A5-62FF-472B-9958-DA56EE6844CC}"/>
                    </a:ext>
                  </a:extLst>
                </p:cNvPr>
                <p:cNvPicPr/>
                <p:nvPr/>
              </p:nvPicPr>
              <p:blipFill>
                <a:blip r:embed="rId469"/>
                <a:stretch>
                  <a:fillRect/>
                </a:stretch>
              </p:blipFill>
              <p:spPr>
                <a:xfrm>
                  <a:off x="3650121" y="6136193"/>
                  <a:ext cx="74160" cy="77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70">
              <p14:nvContentPartPr>
                <p14:cNvPr id="642" name="잉크 641">
                  <a:extLst>
                    <a:ext uri="{FF2B5EF4-FFF2-40B4-BE49-F238E27FC236}">
                      <a16:creationId xmlns:a16="http://schemas.microsoft.com/office/drawing/2014/main" id="{FBDDEB79-81D6-4090-9C90-24D559C831A7}"/>
                    </a:ext>
                  </a:extLst>
                </p14:cNvPr>
                <p14:cNvContentPartPr/>
                <p14:nvPr/>
              </p14:nvContentPartPr>
              <p14:xfrm>
                <a:off x="3620601" y="6198833"/>
                <a:ext cx="82440" cy="97200"/>
              </p14:xfrm>
            </p:contentPart>
          </mc:Choice>
          <mc:Fallback>
            <p:pic>
              <p:nvPicPr>
                <p:cNvPr id="642" name="잉크 641">
                  <a:extLst>
                    <a:ext uri="{FF2B5EF4-FFF2-40B4-BE49-F238E27FC236}">
                      <a16:creationId xmlns:a16="http://schemas.microsoft.com/office/drawing/2014/main" id="{FBDDEB79-81D6-4090-9C90-24D559C831A7}"/>
                    </a:ext>
                  </a:extLst>
                </p:cNvPr>
                <p:cNvPicPr/>
                <p:nvPr/>
              </p:nvPicPr>
              <p:blipFill>
                <a:blip r:embed="rId471"/>
                <a:stretch>
                  <a:fillRect/>
                </a:stretch>
              </p:blipFill>
              <p:spPr>
                <a:xfrm>
                  <a:off x="3614481" y="6192713"/>
                  <a:ext cx="94680" cy="109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72">
              <p14:nvContentPartPr>
                <p14:cNvPr id="643" name="잉크 642">
                  <a:extLst>
                    <a:ext uri="{FF2B5EF4-FFF2-40B4-BE49-F238E27FC236}">
                      <a16:creationId xmlns:a16="http://schemas.microsoft.com/office/drawing/2014/main" id="{DBCDA4F6-C439-472C-AC79-4F54814C8D0F}"/>
                    </a:ext>
                  </a:extLst>
                </p14:cNvPr>
                <p14:cNvContentPartPr/>
                <p14:nvPr/>
              </p14:nvContentPartPr>
              <p14:xfrm>
                <a:off x="3700521" y="6089753"/>
                <a:ext cx="50040" cy="199080"/>
              </p14:xfrm>
            </p:contentPart>
          </mc:Choice>
          <mc:Fallback>
            <p:pic>
              <p:nvPicPr>
                <p:cNvPr id="643" name="잉크 642">
                  <a:extLst>
                    <a:ext uri="{FF2B5EF4-FFF2-40B4-BE49-F238E27FC236}">
                      <a16:creationId xmlns:a16="http://schemas.microsoft.com/office/drawing/2014/main" id="{DBCDA4F6-C439-472C-AC79-4F54814C8D0F}"/>
                    </a:ext>
                  </a:extLst>
                </p:cNvPr>
                <p:cNvPicPr/>
                <p:nvPr/>
              </p:nvPicPr>
              <p:blipFill>
                <a:blip r:embed="rId473"/>
                <a:stretch>
                  <a:fillRect/>
                </a:stretch>
              </p:blipFill>
              <p:spPr>
                <a:xfrm>
                  <a:off x="3694401" y="6083633"/>
                  <a:ext cx="62280" cy="211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74">
              <p14:nvContentPartPr>
                <p14:cNvPr id="644" name="잉크 643">
                  <a:extLst>
                    <a:ext uri="{FF2B5EF4-FFF2-40B4-BE49-F238E27FC236}">
                      <a16:creationId xmlns:a16="http://schemas.microsoft.com/office/drawing/2014/main" id="{17C80A4D-A96B-4618-A68A-DFC5099F3062}"/>
                    </a:ext>
                  </a:extLst>
                </p14:cNvPr>
                <p14:cNvContentPartPr/>
                <p14:nvPr/>
              </p14:nvContentPartPr>
              <p14:xfrm>
                <a:off x="3746601" y="6105953"/>
                <a:ext cx="98280" cy="146880"/>
              </p14:xfrm>
            </p:contentPart>
          </mc:Choice>
          <mc:Fallback>
            <p:pic>
              <p:nvPicPr>
                <p:cNvPr id="644" name="잉크 643">
                  <a:extLst>
                    <a:ext uri="{FF2B5EF4-FFF2-40B4-BE49-F238E27FC236}">
                      <a16:creationId xmlns:a16="http://schemas.microsoft.com/office/drawing/2014/main" id="{17C80A4D-A96B-4618-A68A-DFC5099F3062}"/>
                    </a:ext>
                  </a:extLst>
                </p:cNvPr>
                <p:cNvPicPr/>
                <p:nvPr/>
              </p:nvPicPr>
              <p:blipFill>
                <a:blip r:embed="rId475"/>
                <a:stretch>
                  <a:fillRect/>
                </a:stretch>
              </p:blipFill>
              <p:spPr>
                <a:xfrm>
                  <a:off x="3740481" y="6099833"/>
                  <a:ext cx="110520" cy="159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76">
              <p14:nvContentPartPr>
                <p14:cNvPr id="645" name="잉크 644">
                  <a:extLst>
                    <a:ext uri="{FF2B5EF4-FFF2-40B4-BE49-F238E27FC236}">
                      <a16:creationId xmlns:a16="http://schemas.microsoft.com/office/drawing/2014/main" id="{6153ED38-E95D-4855-9111-516BBF5B37FF}"/>
                    </a:ext>
                  </a:extLst>
                </p14:cNvPr>
                <p14:cNvContentPartPr/>
                <p14:nvPr/>
              </p14:nvContentPartPr>
              <p14:xfrm>
                <a:off x="3791961" y="6167513"/>
                <a:ext cx="69120" cy="70200"/>
              </p14:xfrm>
            </p:contentPart>
          </mc:Choice>
          <mc:Fallback>
            <p:pic>
              <p:nvPicPr>
                <p:cNvPr id="645" name="잉크 644">
                  <a:extLst>
                    <a:ext uri="{FF2B5EF4-FFF2-40B4-BE49-F238E27FC236}">
                      <a16:creationId xmlns:a16="http://schemas.microsoft.com/office/drawing/2014/main" id="{6153ED38-E95D-4855-9111-516BBF5B37FF}"/>
                    </a:ext>
                  </a:extLst>
                </p:cNvPr>
                <p:cNvPicPr/>
                <p:nvPr/>
              </p:nvPicPr>
              <p:blipFill>
                <a:blip r:embed="rId477"/>
                <a:stretch>
                  <a:fillRect/>
                </a:stretch>
              </p:blipFill>
              <p:spPr>
                <a:xfrm>
                  <a:off x="3785841" y="6161393"/>
                  <a:ext cx="81360" cy="82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78">
              <p14:nvContentPartPr>
                <p14:cNvPr id="646" name="잉크 645">
                  <a:extLst>
                    <a:ext uri="{FF2B5EF4-FFF2-40B4-BE49-F238E27FC236}">
                      <a16:creationId xmlns:a16="http://schemas.microsoft.com/office/drawing/2014/main" id="{289FC83B-A06D-4A60-A4C6-B17679D3D2FF}"/>
                    </a:ext>
                  </a:extLst>
                </p14:cNvPr>
                <p14:cNvContentPartPr/>
                <p14:nvPr/>
              </p14:nvContentPartPr>
              <p14:xfrm>
                <a:off x="3823281" y="6135473"/>
                <a:ext cx="87840" cy="70560"/>
              </p14:xfrm>
            </p:contentPart>
          </mc:Choice>
          <mc:Fallback>
            <p:pic>
              <p:nvPicPr>
                <p:cNvPr id="646" name="잉크 645">
                  <a:extLst>
                    <a:ext uri="{FF2B5EF4-FFF2-40B4-BE49-F238E27FC236}">
                      <a16:creationId xmlns:a16="http://schemas.microsoft.com/office/drawing/2014/main" id="{289FC83B-A06D-4A60-A4C6-B17679D3D2FF}"/>
                    </a:ext>
                  </a:extLst>
                </p:cNvPr>
                <p:cNvPicPr/>
                <p:nvPr/>
              </p:nvPicPr>
              <p:blipFill>
                <a:blip r:embed="rId479"/>
                <a:stretch>
                  <a:fillRect/>
                </a:stretch>
              </p:blipFill>
              <p:spPr>
                <a:xfrm>
                  <a:off x="3817161" y="6129353"/>
                  <a:ext cx="100080" cy="82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80">
              <p14:nvContentPartPr>
                <p14:cNvPr id="647" name="잉크 646">
                  <a:extLst>
                    <a:ext uri="{FF2B5EF4-FFF2-40B4-BE49-F238E27FC236}">
                      <a16:creationId xmlns:a16="http://schemas.microsoft.com/office/drawing/2014/main" id="{E2FD7DA3-8C8A-4191-935C-42B661DB47B1}"/>
                    </a:ext>
                  </a:extLst>
                </p14:cNvPr>
                <p14:cNvContentPartPr/>
                <p14:nvPr/>
              </p14:nvContentPartPr>
              <p14:xfrm>
                <a:off x="3890241" y="6100913"/>
                <a:ext cx="30600" cy="144360"/>
              </p14:xfrm>
            </p:contentPart>
          </mc:Choice>
          <mc:Fallback>
            <p:pic>
              <p:nvPicPr>
                <p:cNvPr id="647" name="잉크 646">
                  <a:extLst>
                    <a:ext uri="{FF2B5EF4-FFF2-40B4-BE49-F238E27FC236}">
                      <a16:creationId xmlns:a16="http://schemas.microsoft.com/office/drawing/2014/main" id="{E2FD7DA3-8C8A-4191-935C-42B661DB47B1}"/>
                    </a:ext>
                  </a:extLst>
                </p:cNvPr>
                <p:cNvPicPr/>
                <p:nvPr/>
              </p:nvPicPr>
              <p:blipFill>
                <a:blip r:embed="rId481"/>
                <a:stretch>
                  <a:fillRect/>
                </a:stretch>
              </p:blipFill>
              <p:spPr>
                <a:xfrm>
                  <a:off x="3884121" y="6094793"/>
                  <a:ext cx="42840" cy="156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82">
              <p14:nvContentPartPr>
                <p14:cNvPr id="648" name="잉크 647">
                  <a:extLst>
                    <a:ext uri="{FF2B5EF4-FFF2-40B4-BE49-F238E27FC236}">
                      <a16:creationId xmlns:a16="http://schemas.microsoft.com/office/drawing/2014/main" id="{DFCF16F6-FE45-4A2F-A227-710EEA4B3107}"/>
                    </a:ext>
                  </a:extLst>
                </p14:cNvPr>
                <p14:cNvContentPartPr/>
                <p14:nvPr/>
              </p14:nvContentPartPr>
              <p14:xfrm>
                <a:off x="3818601" y="6259673"/>
                <a:ext cx="124920" cy="95040"/>
              </p14:xfrm>
            </p:contentPart>
          </mc:Choice>
          <mc:Fallback>
            <p:pic>
              <p:nvPicPr>
                <p:cNvPr id="648" name="잉크 647">
                  <a:extLst>
                    <a:ext uri="{FF2B5EF4-FFF2-40B4-BE49-F238E27FC236}">
                      <a16:creationId xmlns:a16="http://schemas.microsoft.com/office/drawing/2014/main" id="{DFCF16F6-FE45-4A2F-A227-710EEA4B3107}"/>
                    </a:ext>
                  </a:extLst>
                </p:cNvPr>
                <p:cNvPicPr/>
                <p:nvPr/>
              </p:nvPicPr>
              <p:blipFill>
                <a:blip r:embed="rId483"/>
                <a:stretch>
                  <a:fillRect/>
                </a:stretch>
              </p:blipFill>
              <p:spPr>
                <a:xfrm>
                  <a:off x="3812481" y="6253553"/>
                  <a:ext cx="137160" cy="107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84">
              <p14:nvContentPartPr>
                <p14:cNvPr id="649" name="잉크 648">
                  <a:extLst>
                    <a:ext uri="{FF2B5EF4-FFF2-40B4-BE49-F238E27FC236}">
                      <a16:creationId xmlns:a16="http://schemas.microsoft.com/office/drawing/2014/main" id="{88F496C2-0192-4643-B174-E13F176AD499}"/>
                    </a:ext>
                  </a:extLst>
                </p14:cNvPr>
                <p14:cNvContentPartPr/>
                <p14:nvPr/>
              </p14:nvContentPartPr>
              <p14:xfrm>
                <a:off x="3956121" y="6072473"/>
                <a:ext cx="85320" cy="142920"/>
              </p14:xfrm>
            </p:contentPart>
          </mc:Choice>
          <mc:Fallback>
            <p:pic>
              <p:nvPicPr>
                <p:cNvPr id="649" name="잉크 648">
                  <a:extLst>
                    <a:ext uri="{FF2B5EF4-FFF2-40B4-BE49-F238E27FC236}">
                      <a16:creationId xmlns:a16="http://schemas.microsoft.com/office/drawing/2014/main" id="{88F496C2-0192-4643-B174-E13F176AD499}"/>
                    </a:ext>
                  </a:extLst>
                </p:cNvPr>
                <p:cNvPicPr/>
                <p:nvPr/>
              </p:nvPicPr>
              <p:blipFill>
                <a:blip r:embed="rId485"/>
                <a:stretch>
                  <a:fillRect/>
                </a:stretch>
              </p:blipFill>
              <p:spPr>
                <a:xfrm>
                  <a:off x="3950001" y="6066353"/>
                  <a:ext cx="97560" cy="155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86">
              <p14:nvContentPartPr>
                <p14:cNvPr id="650" name="잉크 649">
                  <a:extLst>
                    <a:ext uri="{FF2B5EF4-FFF2-40B4-BE49-F238E27FC236}">
                      <a16:creationId xmlns:a16="http://schemas.microsoft.com/office/drawing/2014/main" id="{A1AE4A4E-8531-44D2-8705-FA9A1DBE65C9}"/>
                    </a:ext>
                  </a:extLst>
                </p14:cNvPr>
                <p14:cNvContentPartPr/>
                <p14:nvPr/>
              </p14:nvContentPartPr>
              <p14:xfrm>
                <a:off x="3955401" y="6116033"/>
                <a:ext cx="106920" cy="33120"/>
              </p14:xfrm>
            </p:contentPart>
          </mc:Choice>
          <mc:Fallback>
            <p:pic>
              <p:nvPicPr>
                <p:cNvPr id="650" name="잉크 649">
                  <a:extLst>
                    <a:ext uri="{FF2B5EF4-FFF2-40B4-BE49-F238E27FC236}">
                      <a16:creationId xmlns:a16="http://schemas.microsoft.com/office/drawing/2014/main" id="{A1AE4A4E-8531-44D2-8705-FA9A1DBE65C9}"/>
                    </a:ext>
                  </a:extLst>
                </p:cNvPr>
                <p:cNvPicPr/>
                <p:nvPr/>
              </p:nvPicPr>
              <p:blipFill>
                <a:blip r:embed="rId487"/>
                <a:stretch>
                  <a:fillRect/>
                </a:stretch>
              </p:blipFill>
              <p:spPr>
                <a:xfrm>
                  <a:off x="3949281" y="6109913"/>
                  <a:ext cx="119160" cy="45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88">
              <p14:nvContentPartPr>
                <p14:cNvPr id="651" name="잉크 650">
                  <a:extLst>
                    <a:ext uri="{FF2B5EF4-FFF2-40B4-BE49-F238E27FC236}">
                      <a16:creationId xmlns:a16="http://schemas.microsoft.com/office/drawing/2014/main" id="{6C7098D0-D811-4775-8585-ECCC7F3037C9}"/>
                    </a:ext>
                  </a:extLst>
                </p14:cNvPr>
                <p14:cNvContentPartPr/>
                <p14:nvPr/>
              </p14:nvContentPartPr>
              <p14:xfrm>
                <a:off x="3960801" y="6243833"/>
                <a:ext cx="120960" cy="17280"/>
              </p14:xfrm>
            </p:contentPart>
          </mc:Choice>
          <mc:Fallback>
            <p:pic>
              <p:nvPicPr>
                <p:cNvPr id="651" name="잉크 650">
                  <a:extLst>
                    <a:ext uri="{FF2B5EF4-FFF2-40B4-BE49-F238E27FC236}">
                      <a16:creationId xmlns:a16="http://schemas.microsoft.com/office/drawing/2014/main" id="{6C7098D0-D811-4775-8585-ECCC7F3037C9}"/>
                    </a:ext>
                  </a:extLst>
                </p:cNvPr>
                <p:cNvPicPr/>
                <p:nvPr/>
              </p:nvPicPr>
              <p:blipFill>
                <a:blip r:embed="rId489"/>
                <a:stretch>
                  <a:fillRect/>
                </a:stretch>
              </p:blipFill>
              <p:spPr>
                <a:xfrm>
                  <a:off x="3954681" y="6237713"/>
                  <a:ext cx="133200" cy="29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90">
              <p14:nvContentPartPr>
                <p14:cNvPr id="652" name="잉크 651">
                  <a:extLst>
                    <a:ext uri="{FF2B5EF4-FFF2-40B4-BE49-F238E27FC236}">
                      <a16:creationId xmlns:a16="http://schemas.microsoft.com/office/drawing/2014/main" id="{1BC4E6F0-A81F-4962-AF2A-80B11C2C30D1}"/>
                    </a:ext>
                  </a:extLst>
                </p14:cNvPr>
                <p14:cNvContentPartPr/>
                <p14:nvPr/>
              </p14:nvContentPartPr>
              <p14:xfrm>
                <a:off x="4025961" y="6227633"/>
                <a:ext cx="40320" cy="103320"/>
              </p14:xfrm>
            </p:contentPart>
          </mc:Choice>
          <mc:Fallback>
            <p:pic>
              <p:nvPicPr>
                <p:cNvPr id="652" name="잉크 651">
                  <a:extLst>
                    <a:ext uri="{FF2B5EF4-FFF2-40B4-BE49-F238E27FC236}">
                      <a16:creationId xmlns:a16="http://schemas.microsoft.com/office/drawing/2014/main" id="{1BC4E6F0-A81F-4962-AF2A-80B11C2C30D1}"/>
                    </a:ext>
                  </a:extLst>
                </p:cNvPr>
                <p:cNvPicPr/>
                <p:nvPr/>
              </p:nvPicPr>
              <p:blipFill>
                <a:blip r:embed="rId491"/>
                <a:stretch>
                  <a:fillRect/>
                </a:stretch>
              </p:blipFill>
              <p:spPr>
                <a:xfrm>
                  <a:off x="4019841" y="6221513"/>
                  <a:ext cx="52560" cy="115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92">
              <p14:nvContentPartPr>
                <p14:cNvPr id="653" name="잉크 652">
                  <a:extLst>
                    <a:ext uri="{FF2B5EF4-FFF2-40B4-BE49-F238E27FC236}">
                      <a16:creationId xmlns:a16="http://schemas.microsoft.com/office/drawing/2014/main" id="{3CB3C0C7-7ACB-4FA0-BB03-E3EC390C5847}"/>
                    </a:ext>
                  </a:extLst>
                </p14:cNvPr>
                <p14:cNvContentPartPr/>
                <p14:nvPr/>
              </p14:nvContentPartPr>
              <p14:xfrm>
                <a:off x="4073481" y="6074633"/>
                <a:ext cx="101880" cy="131400"/>
              </p14:xfrm>
            </p:contentPart>
          </mc:Choice>
          <mc:Fallback>
            <p:pic>
              <p:nvPicPr>
                <p:cNvPr id="653" name="잉크 652">
                  <a:extLst>
                    <a:ext uri="{FF2B5EF4-FFF2-40B4-BE49-F238E27FC236}">
                      <a16:creationId xmlns:a16="http://schemas.microsoft.com/office/drawing/2014/main" id="{3CB3C0C7-7ACB-4FA0-BB03-E3EC390C5847}"/>
                    </a:ext>
                  </a:extLst>
                </p:cNvPr>
                <p:cNvPicPr/>
                <p:nvPr/>
              </p:nvPicPr>
              <p:blipFill>
                <a:blip r:embed="rId493"/>
                <a:stretch>
                  <a:fillRect/>
                </a:stretch>
              </p:blipFill>
              <p:spPr>
                <a:xfrm>
                  <a:off x="4067361" y="6068513"/>
                  <a:ext cx="114120" cy="143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94">
              <p14:nvContentPartPr>
                <p14:cNvPr id="655" name="잉크 654">
                  <a:extLst>
                    <a:ext uri="{FF2B5EF4-FFF2-40B4-BE49-F238E27FC236}">
                      <a16:creationId xmlns:a16="http://schemas.microsoft.com/office/drawing/2014/main" id="{876C6E15-7E15-45EA-B257-F1AA9783D3B5}"/>
                    </a:ext>
                  </a:extLst>
                </p14:cNvPr>
                <p14:cNvContentPartPr/>
                <p14:nvPr/>
              </p14:nvContentPartPr>
              <p14:xfrm>
                <a:off x="4086801" y="6125753"/>
                <a:ext cx="107640" cy="33840"/>
              </p14:xfrm>
            </p:contentPart>
          </mc:Choice>
          <mc:Fallback>
            <p:pic>
              <p:nvPicPr>
                <p:cNvPr id="655" name="잉크 654">
                  <a:extLst>
                    <a:ext uri="{FF2B5EF4-FFF2-40B4-BE49-F238E27FC236}">
                      <a16:creationId xmlns:a16="http://schemas.microsoft.com/office/drawing/2014/main" id="{876C6E15-7E15-45EA-B257-F1AA9783D3B5}"/>
                    </a:ext>
                  </a:extLst>
                </p:cNvPr>
                <p:cNvPicPr/>
                <p:nvPr/>
              </p:nvPicPr>
              <p:blipFill>
                <a:blip r:embed="rId495"/>
                <a:stretch>
                  <a:fillRect/>
                </a:stretch>
              </p:blipFill>
              <p:spPr>
                <a:xfrm>
                  <a:off x="4080681" y="6119633"/>
                  <a:ext cx="119880" cy="46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96">
              <p14:nvContentPartPr>
                <p14:cNvPr id="656" name="잉크 655">
                  <a:extLst>
                    <a:ext uri="{FF2B5EF4-FFF2-40B4-BE49-F238E27FC236}">
                      <a16:creationId xmlns:a16="http://schemas.microsoft.com/office/drawing/2014/main" id="{F3F0CCD8-6CA4-4AD3-8A67-04FFA662717E}"/>
                    </a:ext>
                  </a:extLst>
                </p14:cNvPr>
                <p14:cNvContentPartPr/>
                <p14:nvPr/>
              </p14:nvContentPartPr>
              <p14:xfrm>
                <a:off x="4082841" y="6210353"/>
                <a:ext cx="105120" cy="86040"/>
              </p14:xfrm>
            </p:contentPart>
          </mc:Choice>
          <mc:Fallback>
            <p:pic>
              <p:nvPicPr>
                <p:cNvPr id="656" name="잉크 655">
                  <a:extLst>
                    <a:ext uri="{FF2B5EF4-FFF2-40B4-BE49-F238E27FC236}">
                      <a16:creationId xmlns:a16="http://schemas.microsoft.com/office/drawing/2014/main" id="{F3F0CCD8-6CA4-4AD3-8A67-04FFA662717E}"/>
                    </a:ext>
                  </a:extLst>
                </p:cNvPr>
                <p:cNvPicPr/>
                <p:nvPr/>
              </p:nvPicPr>
              <p:blipFill>
                <a:blip r:embed="rId497"/>
                <a:stretch>
                  <a:fillRect/>
                </a:stretch>
              </p:blipFill>
              <p:spPr>
                <a:xfrm>
                  <a:off x="4076721" y="6204233"/>
                  <a:ext cx="117360" cy="98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98">
              <p14:nvContentPartPr>
                <p14:cNvPr id="657" name="잉크 656">
                  <a:extLst>
                    <a:ext uri="{FF2B5EF4-FFF2-40B4-BE49-F238E27FC236}">
                      <a16:creationId xmlns:a16="http://schemas.microsoft.com/office/drawing/2014/main" id="{9277E228-674C-4591-8828-FC27EA1F3AB2}"/>
                    </a:ext>
                  </a:extLst>
                </p14:cNvPr>
                <p14:cNvContentPartPr/>
                <p14:nvPr/>
              </p14:nvContentPartPr>
              <p14:xfrm>
                <a:off x="4118121" y="6289193"/>
                <a:ext cx="126000" cy="73080"/>
              </p14:xfrm>
            </p:contentPart>
          </mc:Choice>
          <mc:Fallback>
            <p:pic>
              <p:nvPicPr>
                <p:cNvPr id="657" name="잉크 656">
                  <a:extLst>
                    <a:ext uri="{FF2B5EF4-FFF2-40B4-BE49-F238E27FC236}">
                      <a16:creationId xmlns:a16="http://schemas.microsoft.com/office/drawing/2014/main" id="{9277E228-674C-4591-8828-FC27EA1F3AB2}"/>
                    </a:ext>
                  </a:extLst>
                </p:cNvPr>
                <p:cNvPicPr/>
                <p:nvPr/>
              </p:nvPicPr>
              <p:blipFill>
                <a:blip r:embed="rId499"/>
                <a:stretch>
                  <a:fillRect/>
                </a:stretch>
              </p:blipFill>
              <p:spPr>
                <a:xfrm>
                  <a:off x="4112001" y="6283073"/>
                  <a:ext cx="138240" cy="85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00">
              <p14:nvContentPartPr>
                <p14:cNvPr id="658" name="잉크 657">
                  <a:extLst>
                    <a:ext uri="{FF2B5EF4-FFF2-40B4-BE49-F238E27FC236}">
                      <a16:creationId xmlns:a16="http://schemas.microsoft.com/office/drawing/2014/main" id="{1CF7E7A7-9A87-4465-A453-B5FD62A8FC5F}"/>
                    </a:ext>
                  </a:extLst>
                </p14:cNvPr>
                <p14:cNvContentPartPr/>
                <p14:nvPr/>
              </p14:nvContentPartPr>
              <p14:xfrm>
                <a:off x="4244841" y="6071393"/>
                <a:ext cx="123120" cy="84960"/>
              </p14:xfrm>
            </p:contentPart>
          </mc:Choice>
          <mc:Fallback>
            <p:pic>
              <p:nvPicPr>
                <p:cNvPr id="658" name="잉크 657">
                  <a:extLst>
                    <a:ext uri="{FF2B5EF4-FFF2-40B4-BE49-F238E27FC236}">
                      <a16:creationId xmlns:a16="http://schemas.microsoft.com/office/drawing/2014/main" id="{1CF7E7A7-9A87-4465-A453-B5FD62A8FC5F}"/>
                    </a:ext>
                  </a:extLst>
                </p:cNvPr>
                <p:cNvPicPr/>
                <p:nvPr/>
              </p:nvPicPr>
              <p:blipFill>
                <a:blip r:embed="rId501"/>
                <a:stretch>
                  <a:fillRect/>
                </a:stretch>
              </p:blipFill>
              <p:spPr>
                <a:xfrm>
                  <a:off x="4238721" y="6065273"/>
                  <a:ext cx="135360" cy="97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02">
              <p14:nvContentPartPr>
                <p14:cNvPr id="659" name="잉크 658">
                  <a:extLst>
                    <a:ext uri="{FF2B5EF4-FFF2-40B4-BE49-F238E27FC236}">
                      <a16:creationId xmlns:a16="http://schemas.microsoft.com/office/drawing/2014/main" id="{D41AC298-0D77-450C-8390-A5B0F03B5DBD}"/>
                    </a:ext>
                  </a:extLst>
                </p14:cNvPr>
                <p14:cNvContentPartPr/>
                <p14:nvPr/>
              </p14:nvContentPartPr>
              <p14:xfrm>
                <a:off x="4265001" y="6207833"/>
                <a:ext cx="159120" cy="21600"/>
              </p14:xfrm>
            </p:contentPart>
          </mc:Choice>
          <mc:Fallback>
            <p:pic>
              <p:nvPicPr>
                <p:cNvPr id="659" name="잉크 658">
                  <a:extLst>
                    <a:ext uri="{FF2B5EF4-FFF2-40B4-BE49-F238E27FC236}">
                      <a16:creationId xmlns:a16="http://schemas.microsoft.com/office/drawing/2014/main" id="{D41AC298-0D77-450C-8390-A5B0F03B5DBD}"/>
                    </a:ext>
                  </a:extLst>
                </p:cNvPr>
                <p:cNvPicPr/>
                <p:nvPr/>
              </p:nvPicPr>
              <p:blipFill>
                <a:blip r:embed="rId503"/>
                <a:stretch>
                  <a:fillRect/>
                </a:stretch>
              </p:blipFill>
              <p:spPr>
                <a:xfrm>
                  <a:off x="4258881" y="6201713"/>
                  <a:ext cx="171360" cy="33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04">
              <p14:nvContentPartPr>
                <p14:cNvPr id="660" name="잉크 659">
                  <a:extLst>
                    <a:ext uri="{FF2B5EF4-FFF2-40B4-BE49-F238E27FC236}">
                      <a16:creationId xmlns:a16="http://schemas.microsoft.com/office/drawing/2014/main" id="{A7A0ADA8-92CD-4227-BA73-B1A09617D810}"/>
                    </a:ext>
                  </a:extLst>
                </p14:cNvPr>
                <p14:cNvContentPartPr/>
                <p14:nvPr/>
              </p14:nvContentPartPr>
              <p14:xfrm>
                <a:off x="4352481" y="6216833"/>
                <a:ext cx="41760" cy="139680"/>
              </p14:xfrm>
            </p:contentPart>
          </mc:Choice>
          <mc:Fallback>
            <p:pic>
              <p:nvPicPr>
                <p:cNvPr id="660" name="잉크 659">
                  <a:extLst>
                    <a:ext uri="{FF2B5EF4-FFF2-40B4-BE49-F238E27FC236}">
                      <a16:creationId xmlns:a16="http://schemas.microsoft.com/office/drawing/2014/main" id="{A7A0ADA8-92CD-4227-BA73-B1A09617D810}"/>
                    </a:ext>
                  </a:extLst>
                </p:cNvPr>
                <p:cNvPicPr/>
                <p:nvPr/>
              </p:nvPicPr>
              <p:blipFill>
                <a:blip r:embed="rId505"/>
                <a:stretch>
                  <a:fillRect/>
                </a:stretch>
              </p:blipFill>
              <p:spPr>
                <a:xfrm>
                  <a:off x="4346361" y="6210713"/>
                  <a:ext cx="54000" cy="151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06">
              <p14:nvContentPartPr>
                <p14:cNvPr id="661" name="잉크 660">
                  <a:extLst>
                    <a:ext uri="{FF2B5EF4-FFF2-40B4-BE49-F238E27FC236}">
                      <a16:creationId xmlns:a16="http://schemas.microsoft.com/office/drawing/2014/main" id="{810B1D3D-8979-4981-BBE7-B0190BF5FC30}"/>
                    </a:ext>
                  </a:extLst>
                </p14:cNvPr>
                <p14:cNvContentPartPr/>
                <p14:nvPr/>
              </p14:nvContentPartPr>
              <p14:xfrm>
                <a:off x="4407921" y="6113873"/>
                <a:ext cx="100080" cy="131400"/>
              </p14:xfrm>
            </p:contentPart>
          </mc:Choice>
          <mc:Fallback>
            <p:pic>
              <p:nvPicPr>
                <p:cNvPr id="661" name="잉크 660">
                  <a:extLst>
                    <a:ext uri="{FF2B5EF4-FFF2-40B4-BE49-F238E27FC236}">
                      <a16:creationId xmlns:a16="http://schemas.microsoft.com/office/drawing/2014/main" id="{810B1D3D-8979-4981-BBE7-B0190BF5FC30}"/>
                    </a:ext>
                  </a:extLst>
                </p:cNvPr>
                <p:cNvPicPr/>
                <p:nvPr/>
              </p:nvPicPr>
              <p:blipFill>
                <a:blip r:embed="rId507"/>
                <a:stretch>
                  <a:fillRect/>
                </a:stretch>
              </p:blipFill>
              <p:spPr>
                <a:xfrm>
                  <a:off x="4401801" y="6107753"/>
                  <a:ext cx="112320" cy="143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08">
              <p14:nvContentPartPr>
                <p14:cNvPr id="665" name="잉크 664">
                  <a:extLst>
                    <a:ext uri="{FF2B5EF4-FFF2-40B4-BE49-F238E27FC236}">
                      <a16:creationId xmlns:a16="http://schemas.microsoft.com/office/drawing/2014/main" id="{D0064A9E-35D7-495D-ABCD-E4A0F16945F0}"/>
                    </a:ext>
                  </a:extLst>
                </p14:cNvPr>
                <p14:cNvContentPartPr/>
                <p14:nvPr/>
              </p14:nvContentPartPr>
              <p14:xfrm>
                <a:off x="4466601" y="6167513"/>
                <a:ext cx="98640" cy="81360"/>
              </p14:xfrm>
            </p:contentPart>
          </mc:Choice>
          <mc:Fallback>
            <p:pic>
              <p:nvPicPr>
                <p:cNvPr id="665" name="잉크 664">
                  <a:extLst>
                    <a:ext uri="{FF2B5EF4-FFF2-40B4-BE49-F238E27FC236}">
                      <a16:creationId xmlns:a16="http://schemas.microsoft.com/office/drawing/2014/main" id="{D0064A9E-35D7-495D-ABCD-E4A0F16945F0}"/>
                    </a:ext>
                  </a:extLst>
                </p:cNvPr>
                <p:cNvPicPr/>
                <p:nvPr/>
              </p:nvPicPr>
              <p:blipFill>
                <a:blip r:embed="rId509"/>
                <a:stretch>
                  <a:fillRect/>
                </a:stretch>
              </p:blipFill>
              <p:spPr>
                <a:xfrm>
                  <a:off x="4460481" y="6161393"/>
                  <a:ext cx="110880" cy="93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10">
              <p14:nvContentPartPr>
                <p14:cNvPr id="666" name="잉크 665">
                  <a:extLst>
                    <a:ext uri="{FF2B5EF4-FFF2-40B4-BE49-F238E27FC236}">
                      <a16:creationId xmlns:a16="http://schemas.microsoft.com/office/drawing/2014/main" id="{1E50C07F-23F8-4E19-95D4-C45C1F9BBD8E}"/>
                    </a:ext>
                  </a:extLst>
                </p14:cNvPr>
                <p14:cNvContentPartPr/>
                <p14:nvPr/>
              </p14:nvContentPartPr>
              <p14:xfrm>
                <a:off x="4455081" y="6239873"/>
                <a:ext cx="39240" cy="73800"/>
              </p14:xfrm>
            </p:contentPart>
          </mc:Choice>
          <mc:Fallback>
            <p:pic>
              <p:nvPicPr>
                <p:cNvPr id="666" name="잉크 665">
                  <a:extLst>
                    <a:ext uri="{FF2B5EF4-FFF2-40B4-BE49-F238E27FC236}">
                      <a16:creationId xmlns:a16="http://schemas.microsoft.com/office/drawing/2014/main" id="{1E50C07F-23F8-4E19-95D4-C45C1F9BBD8E}"/>
                    </a:ext>
                  </a:extLst>
                </p:cNvPr>
                <p:cNvPicPr/>
                <p:nvPr/>
              </p:nvPicPr>
              <p:blipFill>
                <a:blip r:embed="rId511"/>
                <a:stretch>
                  <a:fillRect/>
                </a:stretch>
              </p:blipFill>
              <p:spPr>
                <a:xfrm>
                  <a:off x="4448961" y="6233753"/>
                  <a:ext cx="51480" cy="86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12">
              <p14:nvContentPartPr>
                <p14:cNvPr id="667" name="잉크 666">
                  <a:extLst>
                    <a:ext uri="{FF2B5EF4-FFF2-40B4-BE49-F238E27FC236}">
                      <a16:creationId xmlns:a16="http://schemas.microsoft.com/office/drawing/2014/main" id="{09D23C4A-96A8-441E-9E7B-E3F5970937E5}"/>
                    </a:ext>
                  </a:extLst>
                </p14:cNvPr>
                <p14:cNvContentPartPr/>
                <p14:nvPr/>
              </p14:nvContentPartPr>
              <p14:xfrm>
                <a:off x="4366521" y="6306833"/>
                <a:ext cx="240120" cy="49320"/>
              </p14:xfrm>
            </p:contentPart>
          </mc:Choice>
          <mc:Fallback>
            <p:pic>
              <p:nvPicPr>
                <p:cNvPr id="667" name="잉크 666">
                  <a:extLst>
                    <a:ext uri="{FF2B5EF4-FFF2-40B4-BE49-F238E27FC236}">
                      <a16:creationId xmlns:a16="http://schemas.microsoft.com/office/drawing/2014/main" id="{09D23C4A-96A8-441E-9E7B-E3F5970937E5}"/>
                    </a:ext>
                  </a:extLst>
                </p:cNvPr>
                <p:cNvPicPr/>
                <p:nvPr/>
              </p:nvPicPr>
              <p:blipFill>
                <a:blip r:embed="rId513"/>
                <a:stretch>
                  <a:fillRect/>
                </a:stretch>
              </p:blipFill>
              <p:spPr>
                <a:xfrm>
                  <a:off x="4360401" y="6300713"/>
                  <a:ext cx="252360" cy="6156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514">
            <p14:nvContentPartPr>
              <p14:cNvPr id="681" name="잉크 680">
                <a:extLst>
                  <a:ext uri="{FF2B5EF4-FFF2-40B4-BE49-F238E27FC236}">
                    <a16:creationId xmlns:a16="http://schemas.microsoft.com/office/drawing/2014/main" id="{07A62285-13DA-4557-AC65-4903DA7B92E6}"/>
                  </a:ext>
                </a:extLst>
              </p14:cNvPr>
              <p14:cNvContentPartPr/>
              <p14:nvPr/>
            </p14:nvContentPartPr>
            <p14:xfrm>
              <a:off x="4704921" y="4517273"/>
              <a:ext cx="12960" cy="203760"/>
            </p14:xfrm>
          </p:contentPart>
        </mc:Choice>
        <mc:Fallback>
          <p:pic>
            <p:nvPicPr>
              <p:cNvPr id="681" name="잉크 680">
                <a:extLst>
                  <a:ext uri="{FF2B5EF4-FFF2-40B4-BE49-F238E27FC236}">
                    <a16:creationId xmlns:a16="http://schemas.microsoft.com/office/drawing/2014/main" id="{07A62285-13DA-4557-AC65-4903DA7B92E6}"/>
                  </a:ext>
                </a:extLst>
              </p:cNvPr>
              <p:cNvPicPr/>
              <p:nvPr/>
            </p:nvPicPr>
            <p:blipFill>
              <a:blip r:embed="rId515"/>
              <a:stretch>
                <a:fillRect/>
              </a:stretch>
            </p:blipFill>
            <p:spPr>
              <a:xfrm>
                <a:off x="4698801" y="4511153"/>
                <a:ext cx="2520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16">
            <p14:nvContentPartPr>
              <p14:cNvPr id="682" name="잉크 681">
                <a:extLst>
                  <a:ext uri="{FF2B5EF4-FFF2-40B4-BE49-F238E27FC236}">
                    <a16:creationId xmlns:a16="http://schemas.microsoft.com/office/drawing/2014/main" id="{A456739E-640B-47CD-9370-830D507E276A}"/>
                  </a:ext>
                </a:extLst>
              </p14:cNvPr>
              <p14:cNvContentPartPr/>
              <p14:nvPr/>
            </p14:nvContentPartPr>
            <p14:xfrm>
              <a:off x="4692321" y="4854953"/>
              <a:ext cx="36360" cy="150480"/>
            </p14:xfrm>
          </p:contentPart>
        </mc:Choice>
        <mc:Fallback>
          <p:pic>
            <p:nvPicPr>
              <p:cNvPr id="682" name="잉크 681">
                <a:extLst>
                  <a:ext uri="{FF2B5EF4-FFF2-40B4-BE49-F238E27FC236}">
                    <a16:creationId xmlns:a16="http://schemas.microsoft.com/office/drawing/2014/main" id="{A456739E-640B-47CD-9370-830D507E276A}"/>
                  </a:ext>
                </a:extLst>
              </p:cNvPr>
              <p:cNvPicPr/>
              <p:nvPr/>
            </p:nvPicPr>
            <p:blipFill>
              <a:blip r:embed="rId517"/>
              <a:stretch>
                <a:fillRect/>
              </a:stretch>
            </p:blipFill>
            <p:spPr>
              <a:xfrm>
                <a:off x="4686201" y="4848833"/>
                <a:ext cx="48600" cy="16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18">
            <p14:nvContentPartPr>
              <p14:cNvPr id="683" name="잉크 682">
                <a:extLst>
                  <a:ext uri="{FF2B5EF4-FFF2-40B4-BE49-F238E27FC236}">
                    <a16:creationId xmlns:a16="http://schemas.microsoft.com/office/drawing/2014/main" id="{78F54519-D255-457A-8992-82D91C484BA7}"/>
                  </a:ext>
                </a:extLst>
              </p14:cNvPr>
              <p14:cNvContentPartPr/>
              <p14:nvPr/>
            </p14:nvContentPartPr>
            <p14:xfrm>
              <a:off x="4724001" y="5146193"/>
              <a:ext cx="9000" cy="108360"/>
            </p14:xfrm>
          </p:contentPart>
        </mc:Choice>
        <mc:Fallback>
          <p:pic>
            <p:nvPicPr>
              <p:cNvPr id="683" name="잉크 682">
                <a:extLst>
                  <a:ext uri="{FF2B5EF4-FFF2-40B4-BE49-F238E27FC236}">
                    <a16:creationId xmlns:a16="http://schemas.microsoft.com/office/drawing/2014/main" id="{78F54519-D255-457A-8992-82D91C484BA7}"/>
                  </a:ext>
                </a:extLst>
              </p:cNvPr>
              <p:cNvPicPr/>
              <p:nvPr/>
            </p:nvPicPr>
            <p:blipFill>
              <a:blip r:embed="rId519"/>
              <a:stretch>
                <a:fillRect/>
              </a:stretch>
            </p:blipFill>
            <p:spPr>
              <a:xfrm>
                <a:off x="4717881" y="5140073"/>
                <a:ext cx="21240" cy="12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0">
            <p14:nvContentPartPr>
              <p14:cNvPr id="684" name="잉크 683">
                <a:extLst>
                  <a:ext uri="{FF2B5EF4-FFF2-40B4-BE49-F238E27FC236}">
                    <a16:creationId xmlns:a16="http://schemas.microsoft.com/office/drawing/2014/main" id="{BC4E92E6-A6EB-4137-9298-702162A578E9}"/>
                  </a:ext>
                </a:extLst>
              </p14:cNvPr>
              <p14:cNvContentPartPr/>
              <p14:nvPr/>
            </p14:nvContentPartPr>
            <p14:xfrm>
              <a:off x="4754601" y="5445353"/>
              <a:ext cx="12600" cy="112680"/>
            </p14:xfrm>
          </p:contentPart>
        </mc:Choice>
        <mc:Fallback>
          <p:pic>
            <p:nvPicPr>
              <p:cNvPr id="684" name="잉크 683">
                <a:extLst>
                  <a:ext uri="{FF2B5EF4-FFF2-40B4-BE49-F238E27FC236}">
                    <a16:creationId xmlns:a16="http://schemas.microsoft.com/office/drawing/2014/main" id="{BC4E92E6-A6EB-4137-9298-702162A578E9}"/>
                  </a:ext>
                </a:extLst>
              </p:cNvPr>
              <p:cNvPicPr/>
              <p:nvPr/>
            </p:nvPicPr>
            <p:blipFill>
              <a:blip r:embed="rId521"/>
              <a:stretch>
                <a:fillRect/>
              </a:stretch>
            </p:blipFill>
            <p:spPr>
              <a:xfrm>
                <a:off x="4748481" y="5439233"/>
                <a:ext cx="24840" cy="12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2">
            <p14:nvContentPartPr>
              <p14:cNvPr id="686" name="잉크 685">
                <a:extLst>
                  <a:ext uri="{FF2B5EF4-FFF2-40B4-BE49-F238E27FC236}">
                    <a16:creationId xmlns:a16="http://schemas.microsoft.com/office/drawing/2014/main" id="{ACA84A13-0D57-45D9-A6CA-78711C3A2918}"/>
                  </a:ext>
                </a:extLst>
              </p14:cNvPr>
              <p14:cNvContentPartPr/>
              <p14:nvPr/>
            </p14:nvContentPartPr>
            <p14:xfrm>
              <a:off x="4790961" y="5922353"/>
              <a:ext cx="30600" cy="179280"/>
            </p14:xfrm>
          </p:contentPart>
        </mc:Choice>
        <mc:Fallback>
          <p:pic>
            <p:nvPicPr>
              <p:cNvPr id="686" name="잉크 685">
                <a:extLst>
                  <a:ext uri="{FF2B5EF4-FFF2-40B4-BE49-F238E27FC236}">
                    <a16:creationId xmlns:a16="http://schemas.microsoft.com/office/drawing/2014/main" id="{ACA84A13-0D57-45D9-A6CA-78711C3A2918}"/>
                  </a:ext>
                </a:extLst>
              </p:cNvPr>
              <p:cNvPicPr/>
              <p:nvPr/>
            </p:nvPicPr>
            <p:blipFill>
              <a:blip r:embed="rId523"/>
              <a:stretch>
                <a:fillRect/>
              </a:stretch>
            </p:blipFill>
            <p:spPr>
              <a:xfrm>
                <a:off x="4784841" y="5916233"/>
                <a:ext cx="42840" cy="19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4">
            <p14:nvContentPartPr>
              <p14:cNvPr id="687" name="잉크 686">
                <a:extLst>
                  <a:ext uri="{FF2B5EF4-FFF2-40B4-BE49-F238E27FC236}">
                    <a16:creationId xmlns:a16="http://schemas.microsoft.com/office/drawing/2014/main" id="{27FE98C6-BAB9-4C27-9D98-BA82E6BD3D8B}"/>
                  </a:ext>
                </a:extLst>
              </p14:cNvPr>
              <p14:cNvContentPartPr/>
              <p14:nvPr/>
            </p14:nvContentPartPr>
            <p14:xfrm>
              <a:off x="4846761" y="6220073"/>
              <a:ext cx="21600" cy="100080"/>
            </p14:xfrm>
          </p:contentPart>
        </mc:Choice>
        <mc:Fallback>
          <p:pic>
            <p:nvPicPr>
              <p:cNvPr id="687" name="잉크 686">
                <a:extLst>
                  <a:ext uri="{FF2B5EF4-FFF2-40B4-BE49-F238E27FC236}">
                    <a16:creationId xmlns:a16="http://schemas.microsoft.com/office/drawing/2014/main" id="{27FE98C6-BAB9-4C27-9D98-BA82E6BD3D8B}"/>
                  </a:ext>
                </a:extLst>
              </p:cNvPr>
              <p:cNvPicPr/>
              <p:nvPr/>
            </p:nvPicPr>
            <p:blipFill>
              <a:blip r:embed="rId525"/>
              <a:stretch>
                <a:fillRect/>
              </a:stretch>
            </p:blipFill>
            <p:spPr>
              <a:xfrm>
                <a:off x="4840641" y="6213953"/>
                <a:ext cx="33840" cy="112320"/>
              </a:xfrm>
              <a:prstGeom prst="rect">
                <a:avLst/>
              </a:prstGeom>
            </p:spPr>
          </p:pic>
        </mc:Fallback>
      </mc:AlternateContent>
      <p:grpSp>
        <p:nvGrpSpPr>
          <p:cNvPr id="690" name="그룹 689">
            <a:extLst>
              <a:ext uri="{FF2B5EF4-FFF2-40B4-BE49-F238E27FC236}">
                <a16:creationId xmlns:a16="http://schemas.microsoft.com/office/drawing/2014/main" id="{4311668C-42F6-4AC8-B35C-C9C2385F1888}"/>
              </a:ext>
            </a:extLst>
          </p:cNvPr>
          <p:cNvGrpSpPr/>
          <p:nvPr/>
        </p:nvGrpSpPr>
        <p:grpSpPr>
          <a:xfrm>
            <a:off x="4899681" y="6513113"/>
            <a:ext cx="19800" cy="111600"/>
            <a:chOff x="4899681" y="6513113"/>
            <a:chExt cx="19800" cy="1116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526">
              <p14:nvContentPartPr>
                <p14:cNvPr id="688" name="잉크 687">
                  <a:extLst>
                    <a:ext uri="{FF2B5EF4-FFF2-40B4-BE49-F238E27FC236}">
                      <a16:creationId xmlns:a16="http://schemas.microsoft.com/office/drawing/2014/main" id="{C017CDBF-9875-4902-B7B9-BFC47E9DDD68}"/>
                    </a:ext>
                  </a:extLst>
                </p14:cNvPr>
                <p14:cNvContentPartPr/>
                <p14:nvPr/>
              </p14:nvContentPartPr>
              <p14:xfrm>
                <a:off x="4899681" y="6513113"/>
                <a:ext cx="14040" cy="49680"/>
              </p14:xfrm>
            </p:contentPart>
          </mc:Choice>
          <mc:Fallback>
            <p:pic>
              <p:nvPicPr>
                <p:cNvPr id="688" name="잉크 687">
                  <a:extLst>
                    <a:ext uri="{FF2B5EF4-FFF2-40B4-BE49-F238E27FC236}">
                      <a16:creationId xmlns:a16="http://schemas.microsoft.com/office/drawing/2014/main" id="{C017CDBF-9875-4902-B7B9-BFC47E9DDD68}"/>
                    </a:ext>
                  </a:extLst>
                </p:cNvPr>
                <p:cNvPicPr/>
                <p:nvPr/>
              </p:nvPicPr>
              <p:blipFill>
                <a:blip r:embed="rId527"/>
                <a:stretch>
                  <a:fillRect/>
                </a:stretch>
              </p:blipFill>
              <p:spPr>
                <a:xfrm>
                  <a:off x="4893561" y="6506993"/>
                  <a:ext cx="26280" cy="61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28">
              <p14:nvContentPartPr>
                <p14:cNvPr id="689" name="잉크 688">
                  <a:extLst>
                    <a:ext uri="{FF2B5EF4-FFF2-40B4-BE49-F238E27FC236}">
                      <a16:creationId xmlns:a16="http://schemas.microsoft.com/office/drawing/2014/main" id="{85DBB42E-35E4-4FFC-ABE6-0B12B3F2F8E5}"/>
                    </a:ext>
                  </a:extLst>
                </p14:cNvPr>
                <p14:cNvContentPartPr/>
                <p14:nvPr/>
              </p14:nvContentPartPr>
              <p14:xfrm>
                <a:off x="4911921" y="6585473"/>
                <a:ext cx="7560" cy="39240"/>
              </p14:xfrm>
            </p:contentPart>
          </mc:Choice>
          <mc:Fallback>
            <p:pic>
              <p:nvPicPr>
                <p:cNvPr id="689" name="잉크 688">
                  <a:extLst>
                    <a:ext uri="{FF2B5EF4-FFF2-40B4-BE49-F238E27FC236}">
                      <a16:creationId xmlns:a16="http://schemas.microsoft.com/office/drawing/2014/main" id="{85DBB42E-35E4-4FFC-ABE6-0B12B3F2F8E5}"/>
                    </a:ext>
                  </a:extLst>
                </p:cNvPr>
                <p:cNvPicPr/>
                <p:nvPr/>
              </p:nvPicPr>
              <p:blipFill>
                <a:blip r:embed="rId529"/>
                <a:stretch>
                  <a:fillRect/>
                </a:stretch>
              </p:blipFill>
              <p:spPr>
                <a:xfrm>
                  <a:off x="4905801" y="6579353"/>
                  <a:ext cx="19800" cy="5148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446" name="그룹 445">
            <a:extLst>
              <a:ext uri="{FF2B5EF4-FFF2-40B4-BE49-F238E27FC236}">
                <a16:creationId xmlns:a16="http://schemas.microsoft.com/office/drawing/2014/main" id="{AE705B57-AC78-45E7-9B1C-5C2584F72C63}"/>
              </a:ext>
            </a:extLst>
          </p:cNvPr>
          <p:cNvGrpSpPr/>
          <p:nvPr/>
        </p:nvGrpSpPr>
        <p:grpSpPr>
          <a:xfrm>
            <a:off x="4532841" y="1986833"/>
            <a:ext cx="3738960" cy="408240"/>
            <a:chOff x="4532841" y="1986833"/>
            <a:chExt cx="3738960" cy="40824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530">
              <p14:nvContentPartPr>
                <p14:cNvPr id="669" name="잉크 668">
                  <a:extLst>
                    <a:ext uri="{FF2B5EF4-FFF2-40B4-BE49-F238E27FC236}">
                      <a16:creationId xmlns:a16="http://schemas.microsoft.com/office/drawing/2014/main" id="{A8D4E691-E8E0-42BD-966C-7F4A3AD7B637}"/>
                    </a:ext>
                  </a:extLst>
                </p14:cNvPr>
                <p14:cNvContentPartPr/>
                <p14:nvPr/>
              </p14:nvContentPartPr>
              <p14:xfrm>
                <a:off x="4532841" y="2118233"/>
                <a:ext cx="21240" cy="118080"/>
              </p14:xfrm>
            </p:contentPart>
          </mc:Choice>
          <mc:Fallback>
            <p:pic>
              <p:nvPicPr>
                <p:cNvPr id="669" name="잉크 668">
                  <a:extLst>
                    <a:ext uri="{FF2B5EF4-FFF2-40B4-BE49-F238E27FC236}">
                      <a16:creationId xmlns:a16="http://schemas.microsoft.com/office/drawing/2014/main" id="{A8D4E691-E8E0-42BD-966C-7F4A3AD7B637}"/>
                    </a:ext>
                  </a:extLst>
                </p:cNvPr>
                <p:cNvPicPr/>
                <p:nvPr/>
              </p:nvPicPr>
              <p:blipFill>
                <a:blip r:embed="rId531"/>
                <a:stretch>
                  <a:fillRect/>
                </a:stretch>
              </p:blipFill>
              <p:spPr>
                <a:xfrm>
                  <a:off x="4526721" y="2112113"/>
                  <a:ext cx="33480" cy="130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32">
              <p14:nvContentPartPr>
                <p14:cNvPr id="670" name="잉크 669">
                  <a:extLst>
                    <a:ext uri="{FF2B5EF4-FFF2-40B4-BE49-F238E27FC236}">
                      <a16:creationId xmlns:a16="http://schemas.microsoft.com/office/drawing/2014/main" id="{3B114F2C-DC87-4D1B-B04A-30DEE3E22290}"/>
                    </a:ext>
                  </a:extLst>
                </p14:cNvPr>
                <p14:cNvContentPartPr/>
                <p14:nvPr/>
              </p14:nvContentPartPr>
              <p14:xfrm>
                <a:off x="4534281" y="2275913"/>
                <a:ext cx="12240" cy="70560"/>
              </p14:xfrm>
            </p:contentPart>
          </mc:Choice>
          <mc:Fallback>
            <p:pic>
              <p:nvPicPr>
                <p:cNvPr id="670" name="잉크 669">
                  <a:extLst>
                    <a:ext uri="{FF2B5EF4-FFF2-40B4-BE49-F238E27FC236}">
                      <a16:creationId xmlns:a16="http://schemas.microsoft.com/office/drawing/2014/main" id="{3B114F2C-DC87-4D1B-B04A-30DEE3E22290}"/>
                    </a:ext>
                  </a:extLst>
                </p:cNvPr>
                <p:cNvPicPr/>
                <p:nvPr/>
              </p:nvPicPr>
              <p:blipFill>
                <a:blip r:embed="rId533"/>
                <a:stretch>
                  <a:fillRect/>
                </a:stretch>
              </p:blipFill>
              <p:spPr>
                <a:xfrm>
                  <a:off x="4528161" y="2269793"/>
                  <a:ext cx="24480" cy="82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34">
              <p14:nvContentPartPr>
                <p14:cNvPr id="692" name="잉크 691">
                  <a:extLst>
                    <a:ext uri="{FF2B5EF4-FFF2-40B4-BE49-F238E27FC236}">
                      <a16:creationId xmlns:a16="http://schemas.microsoft.com/office/drawing/2014/main" id="{D49E9EA0-2B82-4D7B-B461-9E82522A6CA7}"/>
                    </a:ext>
                  </a:extLst>
                </p14:cNvPr>
                <p14:cNvContentPartPr/>
                <p14:nvPr/>
              </p14:nvContentPartPr>
              <p14:xfrm>
                <a:off x="4679721" y="2156753"/>
                <a:ext cx="144720" cy="27360"/>
              </p14:xfrm>
            </p:contentPart>
          </mc:Choice>
          <mc:Fallback>
            <p:pic>
              <p:nvPicPr>
                <p:cNvPr id="692" name="잉크 691">
                  <a:extLst>
                    <a:ext uri="{FF2B5EF4-FFF2-40B4-BE49-F238E27FC236}">
                      <a16:creationId xmlns:a16="http://schemas.microsoft.com/office/drawing/2014/main" id="{D49E9EA0-2B82-4D7B-B461-9E82522A6CA7}"/>
                    </a:ext>
                  </a:extLst>
                </p:cNvPr>
                <p:cNvPicPr/>
                <p:nvPr/>
              </p:nvPicPr>
              <p:blipFill>
                <a:blip r:embed="rId535"/>
                <a:stretch>
                  <a:fillRect/>
                </a:stretch>
              </p:blipFill>
              <p:spPr>
                <a:xfrm>
                  <a:off x="4673601" y="2150633"/>
                  <a:ext cx="156960" cy="39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36">
              <p14:nvContentPartPr>
                <p14:cNvPr id="693" name="잉크 692">
                  <a:extLst>
                    <a:ext uri="{FF2B5EF4-FFF2-40B4-BE49-F238E27FC236}">
                      <a16:creationId xmlns:a16="http://schemas.microsoft.com/office/drawing/2014/main" id="{13D7071B-5507-43E1-8409-37B3876717B2}"/>
                    </a:ext>
                  </a:extLst>
                </p14:cNvPr>
                <p14:cNvContentPartPr/>
                <p14:nvPr/>
              </p14:nvContentPartPr>
              <p14:xfrm>
                <a:off x="4704201" y="2165753"/>
                <a:ext cx="109080" cy="170280"/>
              </p14:xfrm>
            </p:contentPart>
          </mc:Choice>
          <mc:Fallback>
            <p:pic>
              <p:nvPicPr>
                <p:cNvPr id="693" name="잉크 692">
                  <a:extLst>
                    <a:ext uri="{FF2B5EF4-FFF2-40B4-BE49-F238E27FC236}">
                      <a16:creationId xmlns:a16="http://schemas.microsoft.com/office/drawing/2014/main" id="{13D7071B-5507-43E1-8409-37B3876717B2}"/>
                    </a:ext>
                  </a:extLst>
                </p:cNvPr>
                <p:cNvPicPr/>
                <p:nvPr/>
              </p:nvPicPr>
              <p:blipFill>
                <a:blip r:embed="rId537"/>
                <a:stretch>
                  <a:fillRect/>
                </a:stretch>
              </p:blipFill>
              <p:spPr>
                <a:xfrm>
                  <a:off x="4698081" y="2159633"/>
                  <a:ext cx="121320" cy="182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38">
              <p14:nvContentPartPr>
                <p14:cNvPr id="694" name="잉크 693">
                  <a:extLst>
                    <a:ext uri="{FF2B5EF4-FFF2-40B4-BE49-F238E27FC236}">
                      <a16:creationId xmlns:a16="http://schemas.microsoft.com/office/drawing/2014/main" id="{5D8503FD-A3BB-4562-B8F7-2470CAC9AFD2}"/>
                    </a:ext>
                  </a:extLst>
                </p14:cNvPr>
                <p14:cNvContentPartPr/>
                <p14:nvPr/>
              </p14:nvContentPartPr>
              <p14:xfrm>
                <a:off x="4689801" y="2248913"/>
                <a:ext cx="173880" cy="33840"/>
              </p14:xfrm>
            </p:contentPart>
          </mc:Choice>
          <mc:Fallback>
            <p:pic>
              <p:nvPicPr>
                <p:cNvPr id="694" name="잉크 693">
                  <a:extLst>
                    <a:ext uri="{FF2B5EF4-FFF2-40B4-BE49-F238E27FC236}">
                      <a16:creationId xmlns:a16="http://schemas.microsoft.com/office/drawing/2014/main" id="{5D8503FD-A3BB-4562-B8F7-2470CAC9AFD2}"/>
                    </a:ext>
                  </a:extLst>
                </p:cNvPr>
                <p:cNvPicPr/>
                <p:nvPr/>
              </p:nvPicPr>
              <p:blipFill>
                <a:blip r:embed="rId539"/>
                <a:stretch>
                  <a:fillRect/>
                </a:stretch>
              </p:blipFill>
              <p:spPr>
                <a:xfrm>
                  <a:off x="4683681" y="2242793"/>
                  <a:ext cx="186120" cy="46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40">
              <p14:nvContentPartPr>
                <p14:cNvPr id="695" name="잉크 694">
                  <a:extLst>
                    <a:ext uri="{FF2B5EF4-FFF2-40B4-BE49-F238E27FC236}">
                      <a16:creationId xmlns:a16="http://schemas.microsoft.com/office/drawing/2014/main" id="{20354873-D7C6-47F9-AE26-F6F1900631A1}"/>
                    </a:ext>
                  </a:extLst>
                </p14:cNvPr>
                <p14:cNvContentPartPr/>
                <p14:nvPr/>
              </p14:nvContentPartPr>
              <p14:xfrm>
                <a:off x="4823001" y="2176913"/>
                <a:ext cx="94680" cy="139320"/>
              </p14:xfrm>
            </p:contentPart>
          </mc:Choice>
          <mc:Fallback>
            <p:pic>
              <p:nvPicPr>
                <p:cNvPr id="695" name="잉크 694">
                  <a:extLst>
                    <a:ext uri="{FF2B5EF4-FFF2-40B4-BE49-F238E27FC236}">
                      <a16:creationId xmlns:a16="http://schemas.microsoft.com/office/drawing/2014/main" id="{20354873-D7C6-47F9-AE26-F6F1900631A1}"/>
                    </a:ext>
                  </a:extLst>
                </p:cNvPr>
                <p:cNvPicPr/>
                <p:nvPr/>
              </p:nvPicPr>
              <p:blipFill>
                <a:blip r:embed="rId541"/>
                <a:stretch>
                  <a:fillRect/>
                </a:stretch>
              </p:blipFill>
              <p:spPr>
                <a:xfrm>
                  <a:off x="4816881" y="2170793"/>
                  <a:ext cx="106920" cy="151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42">
              <p14:nvContentPartPr>
                <p14:cNvPr id="696" name="잉크 695">
                  <a:extLst>
                    <a:ext uri="{FF2B5EF4-FFF2-40B4-BE49-F238E27FC236}">
                      <a16:creationId xmlns:a16="http://schemas.microsoft.com/office/drawing/2014/main" id="{14533127-03B2-4DF9-9AF5-6B88EC58E9A3}"/>
                    </a:ext>
                  </a:extLst>
                </p14:cNvPr>
                <p14:cNvContentPartPr/>
                <p14:nvPr/>
              </p14:nvContentPartPr>
              <p14:xfrm>
                <a:off x="4807881" y="2223353"/>
                <a:ext cx="111600" cy="54000"/>
              </p14:xfrm>
            </p:contentPart>
          </mc:Choice>
          <mc:Fallback>
            <p:pic>
              <p:nvPicPr>
                <p:cNvPr id="696" name="잉크 695">
                  <a:extLst>
                    <a:ext uri="{FF2B5EF4-FFF2-40B4-BE49-F238E27FC236}">
                      <a16:creationId xmlns:a16="http://schemas.microsoft.com/office/drawing/2014/main" id="{14533127-03B2-4DF9-9AF5-6B88EC58E9A3}"/>
                    </a:ext>
                  </a:extLst>
                </p:cNvPr>
                <p:cNvPicPr/>
                <p:nvPr/>
              </p:nvPicPr>
              <p:blipFill>
                <a:blip r:embed="rId543"/>
                <a:stretch>
                  <a:fillRect/>
                </a:stretch>
              </p:blipFill>
              <p:spPr>
                <a:xfrm>
                  <a:off x="4801761" y="2217233"/>
                  <a:ext cx="123840" cy="66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44">
              <p14:nvContentPartPr>
                <p14:cNvPr id="697" name="잉크 696">
                  <a:extLst>
                    <a:ext uri="{FF2B5EF4-FFF2-40B4-BE49-F238E27FC236}">
                      <a16:creationId xmlns:a16="http://schemas.microsoft.com/office/drawing/2014/main" id="{24516B75-52C6-441F-A78D-8DAD8ED96924}"/>
                    </a:ext>
                  </a:extLst>
                </p14:cNvPr>
                <p14:cNvContentPartPr/>
                <p14:nvPr/>
              </p14:nvContentPartPr>
              <p14:xfrm>
                <a:off x="4919481" y="2147393"/>
                <a:ext cx="56520" cy="168840"/>
              </p14:xfrm>
            </p:contentPart>
          </mc:Choice>
          <mc:Fallback>
            <p:pic>
              <p:nvPicPr>
                <p:cNvPr id="697" name="잉크 696">
                  <a:extLst>
                    <a:ext uri="{FF2B5EF4-FFF2-40B4-BE49-F238E27FC236}">
                      <a16:creationId xmlns:a16="http://schemas.microsoft.com/office/drawing/2014/main" id="{24516B75-52C6-441F-A78D-8DAD8ED96924}"/>
                    </a:ext>
                  </a:extLst>
                </p:cNvPr>
                <p:cNvPicPr/>
                <p:nvPr/>
              </p:nvPicPr>
              <p:blipFill>
                <a:blip r:embed="rId545"/>
                <a:stretch>
                  <a:fillRect/>
                </a:stretch>
              </p:blipFill>
              <p:spPr>
                <a:xfrm>
                  <a:off x="4913361" y="2141273"/>
                  <a:ext cx="68760" cy="181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46">
              <p14:nvContentPartPr>
                <p14:cNvPr id="698" name="잉크 697">
                  <a:extLst>
                    <a:ext uri="{FF2B5EF4-FFF2-40B4-BE49-F238E27FC236}">
                      <a16:creationId xmlns:a16="http://schemas.microsoft.com/office/drawing/2014/main" id="{428CC67D-8BF8-4E98-84CB-C57371F8A44F}"/>
                    </a:ext>
                  </a:extLst>
                </p14:cNvPr>
                <p14:cNvContentPartPr/>
                <p14:nvPr/>
              </p14:nvContentPartPr>
              <p14:xfrm>
                <a:off x="5017041" y="2096273"/>
                <a:ext cx="87120" cy="192240"/>
              </p14:xfrm>
            </p:contentPart>
          </mc:Choice>
          <mc:Fallback>
            <p:pic>
              <p:nvPicPr>
                <p:cNvPr id="698" name="잉크 697">
                  <a:extLst>
                    <a:ext uri="{FF2B5EF4-FFF2-40B4-BE49-F238E27FC236}">
                      <a16:creationId xmlns:a16="http://schemas.microsoft.com/office/drawing/2014/main" id="{428CC67D-8BF8-4E98-84CB-C57371F8A44F}"/>
                    </a:ext>
                  </a:extLst>
                </p:cNvPr>
                <p:cNvPicPr/>
                <p:nvPr/>
              </p:nvPicPr>
              <p:blipFill>
                <a:blip r:embed="rId547"/>
                <a:stretch>
                  <a:fillRect/>
                </a:stretch>
              </p:blipFill>
              <p:spPr>
                <a:xfrm>
                  <a:off x="5010921" y="2090153"/>
                  <a:ext cx="99360" cy="204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48">
              <p14:nvContentPartPr>
                <p14:cNvPr id="699" name="잉크 698">
                  <a:extLst>
                    <a:ext uri="{FF2B5EF4-FFF2-40B4-BE49-F238E27FC236}">
                      <a16:creationId xmlns:a16="http://schemas.microsoft.com/office/drawing/2014/main" id="{E1A110AB-DF9E-4696-9229-4098979F6D09}"/>
                    </a:ext>
                  </a:extLst>
                </p14:cNvPr>
                <p14:cNvContentPartPr/>
                <p14:nvPr/>
              </p14:nvContentPartPr>
              <p14:xfrm>
                <a:off x="5041881" y="2201393"/>
                <a:ext cx="65160" cy="62640"/>
              </p14:xfrm>
            </p:contentPart>
          </mc:Choice>
          <mc:Fallback>
            <p:pic>
              <p:nvPicPr>
                <p:cNvPr id="699" name="잉크 698">
                  <a:extLst>
                    <a:ext uri="{FF2B5EF4-FFF2-40B4-BE49-F238E27FC236}">
                      <a16:creationId xmlns:a16="http://schemas.microsoft.com/office/drawing/2014/main" id="{E1A110AB-DF9E-4696-9229-4098979F6D09}"/>
                    </a:ext>
                  </a:extLst>
                </p:cNvPr>
                <p:cNvPicPr/>
                <p:nvPr/>
              </p:nvPicPr>
              <p:blipFill>
                <a:blip r:embed="rId549"/>
                <a:stretch>
                  <a:fillRect/>
                </a:stretch>
              </p:blipFill>
              <p:spPr>
                <a:xfrm>
                  <a:off x="5035761" y="2195273"/>
                  <a:ext cx="77400" cy="74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50">
              <p14:nvContentPartPr>
                <p14:cNvPr id="700" name="잉크 699">
                  <a:extLst>
                    <a:ext uri="{FF2B5EF4-FFF2-40B4-BE49-F238E27FC236}">
                      <a16:creationId xmlns:a16="http://schemas.microsoft.com/office/drawing/2014/main" id="{80773741-E5AE-422A-9247-41B0B6A48C6F}"/>
                    </a:ext>
                  </a:extLst>
                </p14:cNvPr>
                <p14:cNvContentPartPr/>
                <p14:nvPr/>
              </p14:nvContentPartPr>
              <p14:xfrm>
                <a:off x="5051601" y="2197073"/>
                <a:ext cx="101880" cy="31680"/>
              </p14:xfrm>
            </p:contentPart>
          </mc:Choice>
          <mc:Fallback>
            <p:pic>
              <p:nvPicPr>
                <p:cNvPr id="700" name="잉크 699">
                  <a:extLst>
                    <a:ext uri="{FF2B5EF4-FFF2-40B4-BE49-F238E27FC236}">
                      <a16:creationId xmlns:a16="http://schemas.microsoft.com/office/drawing/2014/main" id="{80773741-E5AE-422A-9247-41B0B6A48C6F}"/>
                    </a:ext>
                  </a:extLst>
                </p:cNvPr>
                <p:cNvPicPr/>
                <p:nvPr/>
              </p:nvPicPr>
              <p:blipFill>
                <a:blip r:embed="rId551"/>
                <a:stretch>
                  <a:fillRect/>
                </a:stretch>
              </p:blipFill>
              <p:spPr>
                <a:xfrm>
                  <a:off x="5045481" y="2190953"/>
                  <a:ext cx="114120" cy="43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52">
              <p14:nvContentPartPr>
                <p14:cNvPr id="701" name="잉크 700">
                  <a:extLst>
                    <a:ext uri="{FF2B5EF4-FFF2-40B4-BE49-F238E27FC236}">
                      <a16:creationId xmlns:a16="http://schemas.microsoft.com/office/drawing/2014/main" id="{566218F3-34FA-4493-A594-73C0C24625DD}"/>
                    </a:ext>
                  </a:extLst>
                </p14:cNvPr>
                <p14:cNvContentPartPr/>
                <p14:nvPr/>
              </p14:nvContentPartPr>
              <p14:xfrm>
                <a:off x="5116761" y="2106353"/>
                <a:ext cx="51840" cy="206640"/>
              </p14:xfrm>
            </p:contentPart>
          </mc:Choice>
          <mc:Fallback>
            <p:pic>
              <p:nvPicPr>
                <p:cNvPr id="701" name="잉크 700">
                  <a:extLst>
                    <a:ext uri="{FF2B5EF4-FFF2-40B4-BE49-F238E27FC236}">
                      <a16:creationId xmlns:a16="http://schemas.microsoft.com/office/drawing/2014/main" id="{566218F3-34FA-4493-A594-73C0C24625DD}"/>
                    </a:ext>
                  </a:extLst>
                </p:cNvPr>
                <p:cNvPicPr/>
                <p:nvPr/>
              </p:nvPicPr>
              <p:blipFill>
                <a:blip r:embed="rId553"/>
                <a:stretch>
                  <a:fillRect/>
                </a:stretch>
              </p:blipFill>
              <p:spPr>
                <a:xfrm>
                  <a:off x="5110641" y="2100233"/>
                  <a:ext cx="64080" cy="218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54">
              <p14:nvContentPartPr>
                <p14:cNvPr id="702" name="잉크 701">
                  <a:extLst>
                    <a:ext uri="{FF2B5EF4-FFF2-40B4-BE49-F238E27FC236}">
                      <a16:creationId xmlns:a16="http://schemas.microsoft.com/office/drawing/2014/main" id="{BCA59D17-0788-4188-9682-93D3CFB565F1}"/>
                    </a:ext>
                  </a:extLst>
                </p14:cNvPr>
                <p14:cNvContentPartPr/>
                <p14:nvPr/>
              </p14:nvContentPartPr>
              <p14:xfrm>
                <a:off x="5144481" y="2107073"/>
                <a:ext cx="86400" cy="92880"/>
              </p14:xfrm>
            </p:contentPart>
          </mc:Choice>
          <mc:Fallback>
            <p:pic>
              <p:nvPicPr>
                <p:cNvPr id="702" name="잉크 701">
                  <a:extLst>
                    <a:ext uri="{FF2B5EF4-FFF2-40B4-BE49-F238E27FC236}">
                      <a16:creationId xmlns:a16="http://schemas.microsoft.com/office/drawing/2014/main" id="{BCA59D17-0788-4188-9682-93D3CFB565F1}"/>
                    </a:ext>
                  </a:extLst>
                </p:cNvPr>
                <p:cNvPicPr/>
                <p:nvPr/>
              </p:nvPicPr>
              <p:blipFill>
                <a:blip r:embed="rId555"/>
                <a:stretch>
                  <a:fillRect/>
                </a:stretch>
              </p:blipFill>
              <p:spPr>
                <a:xfrm>
                  <a:off x="5138361" y="2100953"/>
                  <a:ext cx="98640" cy="105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56">
              <p14:nvContentPartPr>
                <p14:cNvPr id="703" name="잉크 702">
                  <a:extLst>
                    <a:ext uri="{FF2B5EF4-FFF2-40B4-BE49-F238E27FC236}">
                      <a16:creationId xmlns:a16="http://schemas.microsoft.com/office/drawing/2014/main" id="{415BC892-71E6-44A9-9BFE-083A92E945DA}"/>
                    </a:ext>
                  </a:extLst>
                </p14:cNvPr>
                <p14:cNvContentPartPr/>
                <p14:nvPr/>
              </p14:nvContentPartPr>
              <p14:xfrm>
                <a:off x="5146641" y="2204273"/>
                <a:ext cx="112680" cy="22680"/>
              </p14:xfrm>
            </p:contentPart>
          </mc:Choice>
          <mc:Fallback>
            <p:pic>
              <p:nvPicPr>
                <p:cNvPr id="703" name="잉크 702">
                  <a:extLst>
                    <a:ext uri="{FF2B5EF4-FFF2-40B4-BE49-F238E27FC236}">
                      <a16:creationId xmlns:a16="http://schemas.microsoft.com/office/drawing/2014/main" id="{415BC892-71E6-44A9-9BFE-083A92E945DA}"/>
                    </a:ext>
                  </a:extLst>
                </p:cNvPr>
                <p:cNvPicPr/>
                <p:nvPr/>
              </p:nvPicPr>
              <p:blipFill>
                <a:blip r:embed="rId557"/>
                <a:stretch>
                  <a:fillRect/>
                </a:stretch>
              </p:blipFill>
              <p:spPr>
                <a:xfrm>
                  <a:off x="5140521" y="2198153"/>
                  <a:ext cx="124920" cy="34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58">
              <p14:nvContentPartPr>
                <p14:cNvPr id="384" name="잉크 383">
                  <a:extLst>
                    <a:ext uri="{FF2B5EF4-FFF2-40B4-BE49-F238E27FC236}">
                      <a16:creationId xmlns:a16="http://schemas.microsoft.com/office/drawing/2014/main" id="{096965D6-FFD3-47E0-8BD0-F508F7A06ED7}"/>
                    </a:ext>
                  </a:extLst>
                </p14:cNvPr>
                <p14:cNvContentPartPr/>
                <p14:nvPr/>
              </p14:nvContentPartPr>
              <p14:xfrm>
                <a:off x="5183001" y="2219033"/>
                <a:ext cx="43920" cy="53280"/>
              </p14:xfrm>
            </p:contentPart>
          </mc:Choice>
          <mc:Fallback>
            <p:pic>
              <p:nvPicPr>
                <p:cNvPr id="384" name="잉크 383">
                  <a:extLst>
                    <a:ext uri="{FF2B5EF4-FFF2-40B4-BE49-F238E27FC236}">
                      <a16:creationId xmlns:a16="http://schemas.microsoft.com/office/drawing/2014/main" id="{096965D6-FFD3-47E0-8BD0-F508F7A06ED7}"/>
                    </a:ext>
                  </a:extLst>
                </p:cNvPr>
                <p:cNvPicPr/>
                <p:nvPr/>
              </p:nvPicPr>
              <p:blipFill>
                <a:blip r:embed="rId559"/>
                <a:stretch>
                  <a:fillRect/>
                </a:stretch>
              </p:blipFill>
              <p:spPr>
                <a:xfrm>
                  <a:off x="5176881" y="2212913"/>
                  <a:ext cx="56160" cy="65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60">
              <p14:nvContentPartPr>
                <p14:cNvPr id="385" name="잉크 384">
                  <a:extLst>
                    <a:ext uri="{FF2B5EF4-FFF2-40B4-BE49-F238E27FC236}">
                      <a16:creationId xmlns:a16="http://schemas.microsoft.com/office/drawing/2014/main" id="{6D59C022-C2B3-462A-9054-998B760A3316}"/>
                    </a:ext>
                  </a:extLst>
                </p14:cNvPr>
                <p14:cNvContentPartPr/>
                <p14:nvPr/>
              </p14:nvContentPartPr>
              <p14:xfrm>
                <a:off x="5173281" y="2264393"/>
                <a:ext cx="99360" cy="90000"/>
              </p14:xfrm>
            </p:contentPart>
          </mc:Choice>
          <mc:Fallback>
            <p:pic>
              <p:nvPicPr>
                <p:cNvPr id="385" name="잉크 384">
                  <a:extLst>
                    <a:ext uri="{FF2B5EF4-FFF2-40B4-BE49-F238E27FC236}">
                      <a16:creationId xmlns:a16="http://schemas.microsoft.com/office/drawing/2014/main" id="{6D59C022-C2B3-462A-9054-998B760A3316}"/>
                    </a:ext>
                  </a:extLst>
                </p:cNvPr>
                <p:cNvPicPr/>
                <p:nvPr/>
              </p:nvPicPr>
              <p:blipFill>
                <a:blip r:embed="rId561"/>
                <a:stretch>
                  <a:fillRect/>
                </a:stretch>
              </p:blipFill>
              <p:spPr>
                <a:xfrm>
                  <a:off x="5167161" y="2258273"/>
                  <a:ext cx="111600" cy="102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62">
              <p14:nvContentPartPr>
                <p14:cNvPr id="386" name="잉크 385">
                  <a:extLst>
                    <a:ext uri="{FF2B5EF4-FFF2-40B4-BE49-F238E27FC236}">
                      <a16:creationId xmlns:a16="http://schemas.microsoft.com/office/drawing/2014/main" id="{023C415B-225E-448C-A76E-8C8E339811C6}"/>
                    </a:ext>
                  </a:extLst>
                </p14:cNvPr>
                <p14:cNvContentPartPr/>
                <p14:nvPr/>
              </p14:nvContentPartPr>
              <p14:xfrm>
                <a:off x="5254281" y="2192033"/>
                <a:ext cx="92520" cy="44280"/>
              </p14:xfrm>
            </p:contentPart>
          </mc:Choice>
          <mc:Fallback>
            <p:pic>
              <p:nvPicPr>
                <p:cNvPr id="386" name="잉크 385">
                  <a:extLst>
                    <a:ext uri="{FF2B5EF4-FFF2-40B4-BE49-F238E27FC236}">
                      <a16:creationId xmlns:a16="http://schemas.microsoft.com/office/drawing/2014/main" id="{023C415B-225E-448C-A76E-8C8E339811C6}"/>
                    </a:ext>
                  </a:extLst>
                </p:cNvPr>
                <p:cNvPicPr/>
                <p:nvPr/>
              </p:nvPicPr>
              <p:blipFill>
                <a:blip r:embed="rId563"/>
                <a:stretch>
                  <a:fillRect/>
                </a:stretch>
              </p:blipFill>
              <p:spPr>
                <a:xfrm>
                  <a:off x="5248161" y="2185913"/>
                  <a:ext cx="104760" cy="56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64">
              <p14:nvContentPartPr>
                <p14:cNvPr id="387" name="잉크 386">
                  <a:extLst>
                    <a:ext uri="{FF2B5EF4-FFF2-40B4-BE49-F238E27FC236}">
                      <a16:creationId xmlns:a16="http://schemas.microsoft.com/office/drawing/2014/main" id="{96E7DF47-0145-4B21-B440-D7388F4ED13B}"/>
                    </a:ext>
                  </a:extLst>
                </p14:cNvPr>
                <p14:cNvContentPartPr/>
                <p14:nvPr/>
              </p14:nvContentPartPr>
              <p14:xfrm>
                <a:off x="5385321" y="2099873"/>
                <a:ext cx="98280" cy="129960"/>
              </p14:xfrm>
            </p:contentPart>
          </mc:Choice>
          <mc:Fallback>
            <p:pic>
              <p:nvPicPr>
                <p:cNvPr id="387" name="잉크 386">
                  <a:extLst>
                    <a:ext uri="{FF2B5EF4-FFF2-40B4-BE49-F238E27FC236}">
                      <a16:creationId xmlns:a16="http://schemas.microsoft.com/office/drawing/2014/main" id="{96E7DF47-0145-4B21-B440-D7388F4ED13B}"/>
                    </a:ext>
                  </a:extLst>
                </p:cNvPr>
                <p:cNvPicPr/>
                <p:nvPr/>
              </p:nvPicPr>
              <p:blipFill>
                <a:blip r:embed="rId565"/>
                <a:stretch>
                  <a:fillRect/>
                </a:stretch>
              </p:blipFill>
              <p:spPr>
                <a:xfrm>
                  <a:off x="5379201" y="2093753"/>
                  <a:ext cx="110520" cy="142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66">
              <p14:nvContentPartPr>
                <p14:cNvPr id="388" name="잉크 387">
                  <a:extLst>
                    <a:ext uri="{FF2B5EF4-FFF2-40B4-BE49-F238E27FC236}">
                      <a16:creationId xmlns:a16="http://schemas.microsoft.com/office/drawing/2014/main" id="{8D80BE58-8311-46B6-9321-923D528C4E28}"/>
                    </a:ext>
                  </a:extLst>
                </p14:cNvPr>
                <p14:cNvContentPartPr/>
                <p14:nvPr/>
              </p14:nvContentPartPr>
              <p14:xfrm>
                <a:off x="5363721" y="2138753"/>
                <a:ext cx="119160" cy="39600"/>
              </p14:xfrm>
            </p:contentPart>
          </mc:Choice>
          <mc:Fallback>
            <p:pic>
              <p:nvPicPr>
                <p:cNvPr id="388" name="잉크 387">
                  <a:extLst>
                    <a:ext uri="{FF2B5EF4-FFF2-40B4-BE49-F238E27FC236}">
                      <a16:creationId xmlns:a16="http://schemas.microsoft.com/office/drawing/2014/main" id="{8D80BE58-8311-46B6-9321-923D528C4E28}"/>
                    </a:ext>
                  </a:extLst>
                </p:cNvPr>
                <p:cNvPicPr/>
                <p:nvPr/>
              </p:nvPicPr>
              <p:blipFill>
                <a:blip r:embed="rId567"/>
                <a:stretch>
                  <a:fillRect/>
                </a:stretch>
              </p:blipFill>
              <p:spPr>
                <a:xfrm>
                  <a:off x="5357601" y="2132633"/>
                  <a:ext cx="131400" cy="51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68">
              <p14:nvContentPartPr>
                <p14:cNvPr id="389" name="잉크 388">
                  <a:extLst>
                    <a:ext uri="{FF2B5EF4-FFF2-40B4-BE49-F238E27FC236}">
                      <a16:creationId xmlns:a16="http://schemas.microsoft.com/office/drawing/2014/main" id="{58D7F2E7-EB76-4DED-B32E-BBD8DAFBE9F2}"/>
                    </a:ext>
                  </a:extLst>
                </p14:cNvPr>
                <p14:cNvContentPartPr/>
                <p14:nvPr/>
              </p14:nvContentPartPr>
              <p14:xfrm>
                <a:off x="5347161" y="2228033"/>
                <a:ext cx="117360" cy="21600"/>
              </p14:xfrm>
            </p:contentPart>
          </mc:Choice>
          <mc:Fallback>
            <p:pic>
              <p:nvPicPr>
                <p:cNvPr id="389" name="잉크 388">
                  <a:extLst>
                    <a:ext uri="{FF2B5EF4-FFF2-40B4-BE49-F238E27FC236}">
                      <a16:creationId xmlns:a16="http://schemas.microsoft.com/office/drawing/2014/main" id="{58D7F2E7-EB76-4DED-B32E-BBD8DAFBE9F2}"/>
                    </a:ext>
                  </a:extLst>
                </p:cNvPr>
                <p:cNvPicPr/>
                <p:nvPr/>
              </p:nvPicPr>
              <p:blipFill>
                <a:blip r:embed="rId569"/>
                <a:stretch>
                  <a:fillRect/>
                </a:stretch>
              </p:blipFill>
              <p:spPr>
                <a:xfrm>
                  <a:off x="5341041" y="2221913"/>
                  <a:ext cx="129600" cy="33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70">
              <p14:nvContentPartPr>
                <p14:cNvPr id="390" name="잉크 389">
                  <a:extLst>
                    <a:ext uri="{FF2B5EF4-FFF2-40B4-BE49-F238E27FC236}">
                      <a16:creationId xmlns:a16="http://schemas.microsoft.com/office/drawing/2014/main" id="{441BB955-5041-4BB5-B61D-1BDDBD335828}"/>
                    </a:ext>
                  </a:extLst>
                </p14:cNvPr>
                <p14:cNvContentPartPr/>
                <p14:nvPr/>
              </p14:nvContentPartPr>
              <p14:xfrm>
                <a:off x="5413041" y="2243513"/>
                <a:ext cx="27000" cy="83160"/>
              </p14:xfrm>
            </p:contentPart>
          </mc:Choice>
          <mc:Fallback>
            <p:pic>
              <p:nvPicPr>
                <p:cNvPr id="390" name="잉크 389">
                  <a:extLst>
                    <a:ext uri="{FF2B5EF4-FFF2-40B4-BE49-F238E27FC236}">
                      <a16:creationId xmlns:a16="http://schemas.microsoft.com/office/drawing/2014/main" id="{441BB955-5041-4BB5-B61D-1BDDBD335828}"/>
                    </a:ext>
                  </a:extLst>
                </p:cNvPr>
                <p:cNvPicPr/>
                <p:nvPr/>
              </p:nvPicPr>
              <p:blipFill>
                <a:blip r:embed="rId571"/>
                <a:stretch>
                  <a:fillRect/>
                </a:stretch>
              </p:blipFill>
              <p:spPr>
                <a:xfrm>
                  <a:off x="5406921" y="2237393"/>
                  <a:ext cx="39240" cy="95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72">
              <p14:nvContentPartPr>
                <p14:cNvPr id="391" name="잉크 390">
                  <a:extLst>
                    <a:ext uri="{FF2B5EF4-FFF2-40B4-BE49-F238E27FC236}">
                      <a16:creationId xmlns:a16="http://schemas.microsoft.com/office/drawing/2014/main" id="{9C011510-A4A2-4A28-9CCE-153865CDACDC}"/>
                    </a:ext>
                  </a:extLst>
                </p14:cNvPr>
                <p14:cNvContentPartPr/>
                <p14:nvPr/>
              </p14:nvContentPartPr>
              <p14:xfrm>
                <a:off x="5479641" y="2131913"/>
                <a:ext cx="64440" cy="118440"/>
              </p14:xfrm>
            </p:contentPart>
          </mc:Choice>
          <mc:Fallback>
            <p:pic>
              <p:nvPicPr>
                <p:cNvPr id="391" name="잉크 390">
                  <a:extLst>
                    <a:ext uri="{FF2B5EF4-FFF2-40B4-BE49-F238E27FC236}">
                      <a16:creationId xmlns:a16="http://schemas.microsoft.com/office/drawing/2014/main" id="{9C011510-A4A2-4A28-9CCE-153865CDACDC}"/>
                    </a:ext>
                  </a:extLst>
                </p:cNvPr>
                <p:cNvPicPr/>
                <p:nvPr/>
              </p:nvPicPr>
              <p:blipFill>
                <a:blip r:embed="rId573"/>
                <a:stretch>
                  <a:fillRect/>
                </a:stretch>
              </p:blipFill>
              <p:spPr>
                <a:xfrm>
                  <a:off x="5473521" y="2125793"/>
                  <a:ext cx="76680" cy="130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74">
              <p14:nvContentPartPr>
                <p14:cNvPr id="392" name="잉크 391">
                  <a:extLst>
                    <a:ext uri="{FF2B5EF4-FFF2-40B4-BE49-F238E27FC236}">
                      <a16:creationId xmlns:a16="http://schemas.microsoft.com/office/drawing/2014/main" id="{168143BF-D201-4414-AA42-54F367D17A91}"/>
                    </a:ext>
                  </a:extLst>
                </p14:cNvPr>
                <p14:cNvContentPartPr/>
                <p14:nvPr/>
              </p14:nvContentPartPr>
              <p14:xfrm>
                <a:off x="5498721" y="2021033"/>
                <a:ext cx="98280" cy="195480"/>
              </p14:xfrm>
            </p:contentPart>
          </mc:Choice>
          <mc:Fallback>
            <p:pic>
              <p:nvPicPr>
                <p:cNvPr id="392" name="잉크 391">
                  <a:extLst>
                    <a:ext uri="{FF2B5EF4-FFF2-40B4-BE49-F238E27FC236}">
                      <a16:creationId xmlns:a16="http://schemas.microsoft.com/office/drawing/2014/main" id="{168143BF-D201-4414-AA42-54F367D17A91}"/>
                    </a:ext>
                  </a:extLst>
                </p:cNvPr>
                <p:cNvPicPr/>
                <p:nvPr/>
              </p:nvPicPr>
              <p:blipFill>
                <a:blip r:embed="rId575"/>
                <a:stretch>
                  <a:fillRect/>
                </a:stretch>
              </p:blipFill>
              <p:spPr>
                <a:xfrm>
                  <a:off x="5492601" y="2014913"/>
                  <a:ext cx="110520" cy="207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76">
              <p14:nvContentPartPr>
                <p14:cNvPr id="393" name="잉크 392">
                  <a:extLst>
                    <a:ext uri="{FF2B5EF4-FFF2-40B4-BE49-F238E27FC236}">
                      <a16:creationId xmlns:a16="http://schemas.microsoft.com/office/drawing/2014/main" id="{FBD8D65C-461B-43A1-B154-DF0B589A04D4}"/>
                    </a:ext>
                  </a:extLst>
                </p14:cNvPr>
                <p14:cNvContentPartPr/>
                <p14:nvPr/>
              </p14:nvContentPartPr>
              <p14:xfrm>
                <a:off x="5573601" y="2105273"/>
                <a:ext cx="77760" cy="114840"/>
              </p14:xfrm>
            </p:contentPart>
          </mc:Choice>
          <mc:Fallback>
            <p:pic>
              <p:nvPicPr>
                <p:cNvPr id="393" name="잉크 392">
                  <a:extLst>
                    <a:ext uri="{FF2B5EF4-FFF2-40B4-BE49-F238E27FC236}">
                      <a16:creationId xmlns:a16="http://schemas.microsoft.com/office/drawing/2014/main" id="{FBD8D65C-461B-43A1-B154-DF0B589A04D4}"/>
                    </a:ext>
                  </a:extLst>
                </p:cNvPr>
                <p:cNvPicPr/>
                <p:nvPr/>
              </p:nvPicPr>
              <p:blipFill>
                <a:blip r:embed="rId577"/>
                <a:stretch>
                  <a:fillRect/>
                </a:stretch>
              </p:blipFill>
              <p:spPr>
                <a:xfrm>
                  <a:off x="5567481" y="2099153"/>
                  <a:ext cx="90000" cy="127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78">
              <p14:nvContentPartPr>
                <p14:cNvPr id="394" name="잉크 393">
                  <a:extLst>
                    <a:ext uri="{FF2B5EF4-FFF2-40B4-BE49-F238E27FC236}">
                      <a16:creationId xmlns:a16="http://schemas.microsoft.com/office/drawing/2014/main" id="{74E67034-43BD-4E49-85D4-AF5F03BA9E69}"/>
                    </a:ext>
                  </a:extLst>
                </p14:cNvPr>
                <p14:cNvContentPartPr/>
                <p14:nvPr/>
              </p14:nvContentPartPr>
              <p14:xfrm>
                <a:off x="5513481" y="2230913"/>
                <a:ext cx="136440" cy="101160"/>
              </p14:xfrm>
            </p:contentPart>
          </mc:Choice>
          <mc:Fallback>
            <p:pic>
              <p:nvPicPr>
                <p:cNvPr id="394" name="잉크 393">
                  <a:extLst>
                    <a:ext uri="{FF2B5EF4-FFF2-40B4-BE49-F238E27FC236}">
                      <a16:creationId xmlns:a16="http://schemas.microsoft.com/office/drawing/2014/main" id="{74E67034-43BD-4E49-85D4-AF5F03BA9E69}"/>
                    </a:ext>
                  </a:extLst>
                </p:cNvPr>
                <p:cNvPicPr/>
                <p:nvPr/>
              </p:nvPicPr>
              <p:blipFill>
                <a:blip r:embed="rId579"/>
                <a:stretch>
                  <a:fillRect/>
                </a:stretch>
              </p:blipFill>
              <p:spPr>
                <a:xfrm>
                  <a:off x="5507361" y="2224793"/>
                  <a:ext cx="148680" cy="113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80">
              <p14:nvContentPartPr>
                <p14:cNvPr id="395" name="잉크 394">
                  <a:extLst>
                    <a:ext uri="{FF2B5EF4-FFF2-40B4-BE49-F238E27FC236}">
                      <a16:creationId xmlns:a16="http://schemas.microsoft.com/office/drawing/2014/main" id="{C8B4C5AF-2B54-45D9-9764-91D1D842B0F8}"/>
                    </a:ext>
                  </a:extLst>
                </p14:cNvPr>
                <p14:cNvContentPartPr/>
                <p14:nvPr/>
              </p14:nvContentPartPr>
              <p14:xfrm>
                <a:off x="5720481" y="2095193"/>
                <a:ext cx="97920" cy="29880"/>
              </p14:xfrm>
            </p:contentPart>
          </mc:Choice>
          <mc:Fallback>
            <p:pic>
              <p:nvPicPr>
                <p:cNvPr id="395" name="잉크 394">
                  <a:extLst>
                    <a:ext uri="{FF2B5EF4-FFF2-40B4-BE49-F238E27FC236}">
                      <a16:creationId xmlns:a16="http://schemas.microsoft.com/office/drawing/2014/main" id="{C8B4C5AF-2B54-45D9-9764-91D1D842B0F8}"/>
                    </a:ext>
                  </a:extLst>
                </p:cNvPr>
                <p:cNvPicPr/>
                <p:nvPr/>
              </p:nvPicPr>
              <p:blipFill>
                <a:blip r:embed="rId581"/>
                <a:stretch>
                  <a:fillRect/>
                </a:stretch>
              </p:blipFill>
              <p:spPr>
                <a:xfrm>
                  <a:off x="5714361" y="2089073"/>
                  <a:ext cx="110160" cy="42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82">
              <p14:nvContentPartPr>
                <p14:cNvPr id="396" name="잉크 395">
                  <a:extLst>
                    <a:ext uri="{FF2B5EF4-FFF2-40B4-BE49-F238E27FC236}">
                      <a16:creationId xmlns:a16="http://schemas.microsoft.com/office/drawing/2014/main" id="{B26B0EB8-FAF1-4130-90FE-EB9DC5B9353B}"/>
                    </a:ext>
                  </a:extLst>
                </p14:cNvPr>
                <p14:cNvContentPartPr/>
                <p14:nvPr/>
              </p14:nvContentPartPr>
              <p14:xfrm>
                <a:off x="5711481" y="2156033"/>
                <a:ext cx="112680" cy="75600"/>
              </p14:xfrm>
            </p:contentPart>
          </mc:Choice>
          <mc:Fallback>
            <p:pic>
              <p:nvPicPr>
                <p:cNvPr id="396" name="잉크 395">
                  <a:extLst>
                    <a:ext uri="{FF2B5EF4-FFF2-40B4-BE49-F238E27FC236}">
                      <a16:creationId xmlns:a16="http://schemas.microsoft.com/office/drawing/2014/main" id="{B26B0EB8-FAF1-4130-90FE-EB9DC5B9353B}"/>
                    </a:ext>
                  </a:extLst>
                </p:cNvPr>
                <p:cNvPicPr/>
                <p:nvPr/>
              </p:nvPicPr>
              <p:blipFill>
                <a:blip r:embed="rId583"/>
                <a:stretch>
                  <a:fillRect/>
                </a:stretch>
              </p:blipFill>
              <p:spPr>
                <a:xfrm>
                  <a:off x="5705361" y="2149913"/>
                  <a:ext cx="124920" cy="87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84">
              <p14:nvContentPartPr>
                <p14:cNvPr id="397" name="잉크 396">
                  <a:extLst>
                    <a:ext uri="{FF2B5EF4-FFF2-40B4-BE49-F238E27FC236}">
                      <a16:creationId xmlns:a16="http://schemas.microsoft.com/office/drawing/2014/main" id="{A887960C-E0B8-461A-A1FB-9F3487E8EAD2}"/>
                    </a:ext>
                  </a:extLst>
                </p14:cNvPr>
                <p14:cNvContentPartPr/>
                <p14:nvPr/>
              </p14:nvContentPartPr>
              <p14:xfrm>
                <a:off x="5783841" y="2182673"/>
                <a:ext cx="73440" cy="45720"/>
              </p14:xfrm>
            </p:contentPart>
          </mc:Choice>
          <mc:Fallback>
            <p:pic>
              <p:nvPicPr>
                <p:cNvPr id="397" name="잉크 396">
                  <a:extLst>
                    <a:ext uri="{FF2B5EF4-FFF2-40B4-BE49-F238E27FC236}">
                      <a16:creationId xmlns:a16="http://schemas.microsoft.com/office/drawing/2014/main" id="{A887960C-E0B8-461A-A1FB-9F3487E8EAD2}"/>
                    </a:ext>
                  </a:extLst>
                </p:cNvPr>
                <p:cNvPicPr/>
                <p:nvPr/>
              </p:nvPicPr>
              <p:blipFill>
                <a:blip r:embed="rId585"/>
                <a:stretch>
                  <a:fillRect/>
                </a:stretch>
              </p:blipFill>
              <p:spPr>
                <a:xfrm>
                  <a:off x="5777721" y="2176553"/>
                  <a:ext cx="85680" cy="57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86">
              <p14:nvContentPartPr>
                <p14:cNvPr id="398" name="잉크 397">
                  <a:extLst>
                    <a:ext uri="{FF2B5EF4-FFF2-40B4-BE49-F238E27FC236}">
                      <a16:creationId xmlns:a16="http://schemas.microsoft.com/office/drawing/2014/main" id="{A8B7CCD6-5A45-4CC9-908C-7BF6D2278D21}"/>
                    </a:ext>
                  </a:extLst>
                </p14:cNvPr>
                <p14:cNvContentPartPr/>
                <p14:nvPr/>
              </p14:nvContentPartPr>
              <p14:xfrm>
                <a:off x="5701401" y="2235593"/>
                <a:ext cx="175320" cy="76320"/>
              </p14:xfrm>
            </p:contentPart>
          </mc:Choice>
          <mc:Fallback>
            <p:pic>
              <p:nvPicPr>
                <p:cNvPr id="398" name="잉크 397">
                  <a:extLst>
                    <a:ext uri="{FF2B5EF4-FFF2-40B4-BE49-F238E27FC236}">
                      <a16:creationId xmlns:a16="http://schemas.microsoft.com/office/drawing/2014/main" id="{A8B7CCD6-5A45-4CC9-908C-7BF6D2278D21}"/>
                    </a:ext>
                  </a:extLst>
                </p:cNvPr>
                <p:cNvPicPr/>
                <p:nvPr/>
              </p:nvPicPr>
              <p:blipFill>
                <a:blip r:embed="rId587"/>
                <a:stretch>
                  <a:fillRect/>
                </a:stretch>
              </p:blipFill>
              <p:spPr>
                <a:xfrm>
                  <a:off x="5695281" y="2229473"/>
                  <a:ext cx="187560" cy="88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88">
              <p14:nvContentPartPr>
                <p14:cNvPr id="399" name="잉크 398">
                  <a:extLst>
                    <a:ext uri="{FF2B5EF4-FFF2-40B4-BE49-F238E27FC236}">
                      <a16:creationId xmlns:a16="http://schemas.microsoft.com/office/drawing/2014/main" id="{3E1AA6C7-55DF-4868-B058-47CF170A5974}"/>
                    </a:ext>
                  </a:extLst>
                </p14:cNvPr>
                <p14:cNvContentPartPr/>
                <p14:nvPr/>
              </p14:nvContentPartPr>
              <p14:xfrm>
                <a:off x="5859081" y="2102753"/>
                <a:ext cx="50040" cy="219960"/>
              </p14:xfrm>
            </p:contentPart>
          </mc:Choice>
          <mc:Fallback>
            <p:pic>
              <p:nvPicPr>
                <p:cNvPr id="399" name="잉크 398">
                  <a:extLst>
                    <a:ext uri="{FF2B5EF4-FFF2-40B4-BE49-F238E27FC236}">
                      <a16:creationId xmlns:a16="http://schemas.microsoft.com/office/drawing/2014/main" id="{3E1AA6C7-55DF-4868-B058-47CF170A5974}"/>
                    </a:ext>
                  </a:extLst>
                </p:cNvPr>
                <p:cNvPicPr/>
                <p:nvPr/>
              </p:nvPicPr>
              <p:blipFill>
                <a:blip r:embed="rId589"/>
                <a:stretch>
                  <a:fillRect/>
                </a:stretch>
              </p:blipFill>
              <p:spPr>
                <a:xfrm>
                  <a:off x="5852961" y="2096633"/>
                  <a:ext cx="62280" cy="232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90">
              <p14:nvContentPartPr>
                <p14:cNvPr id="400" name="잉크 399">
                  <a:extLst>
                    <a:ext uri="{FF2B5EF4-FFF2-40B4-BE49-F238E27FC236}">
                      <a16:creationId xmlns:a16="http://schemas.microsoft.com/office/drawing/2014/main" id="{32E3E11C-A341-4437-B28A-1365209403F6}"/>
                    </a:ext>
                  </a:extLst>
                </p14:cNvPr>
                <p14:cNvContentPartPr/>
                <p14:nvPr/>
              </p14:nvContentPartPr>
              <p14:xfrm>
                <a:off x="5899041" y="2123633"/>
                <a:ext cx="104760" cy="32760"/>
              </p14:xfrm>
            </p:contentPart>
          </mc:Choice>
          <mc:Fallback>
            <p:pic>
              <p:nvPicPr>
                <p:cNvPr id="400" name="잉크 399">
                  <a:extLst>
                    <a:ext uri="{FF2B5EF4-FFF2-40B4-BE49-F238E27FC236}">
                      <a16:creationId xmlns:a16="http://schemas.microsoft.com/office/drawing/2014/main" id="{32E3E11C-A341-4437-B28A-1365209403F6}"/>
                    </a:ext>
                  </a:extLst>
                </p:cNvPr>
                <p:cNvPicPr/>
                <p:nvPr/>
              </p:nvPicPr>
              <p:blipFill>
                <a:blip r:embed="rId591"/>
                <a:stretch>
                  <a:fillRect/>
                </a:stretch>
              </p:blipFill>
              <p:spPr>
                <a:xfrm>
                  <a:off x="5892921" y="2117513"/>
                  <a:ext cx="117000" cy="45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92">
              <p14:nvContentPartPr>
                <p14:cNvPr id="401" name="잉크 400">
                  <a:extLst>
                    <a:ext uri="{FF2B5EF4-FFF2-40B4-BE49-F238E27FC236}">
                      <a16:creationId xmlns:a16="http://schemas.microsoft.com/office/drawing/2014/main" id="{99EC03D0-C854-4F9A-B9FE-C109A57DAC8A}"/>
                    </a:ext>
                  </a:extLst>
                </p14:cNvPr>
                <p14:cNvContentPartPr/>
                <p14:nvPr/>
              </p14:nvContentPartPr>
              <p14:xfrm>
                <a:off x="5920281" y="2129033"/>
                <a:ext cx="81000" cy="129240"/>
              </p14:xfrm>
            </p:contentPart>
          </mc:Choice>
          <mc:Fallback>
            <p:pic>
              <p:nvPicPr>
                <p:cNvPr id="401" name="잉크 400">
                  <a:extLst>
                    <a:ext uri="{FF2B5EF4-FFF2-40B4-BE49-F238E27FC236}">
                      <a16:creationId xmlns:a16="http://schemas.microsoft.com/office/drawing/2014/main" id="{99EC03D0-C854-4F9A-B9FE-C109A57DAC8A}"/>
                    </a:ext>
                  </a:extLst>
                </p:cNvPr>
                <p:cNvPicPr/>
                <p:nvPr/>
              </p:nvPicPr>
              <p:blipFill>
                <a:blip r:embed="rId593"/>
                <a:stretch>
                  <a:fillRect/>
                </a:stretch>
              </p:blipFill>
              <p:spPr>
                <a:xfrm>
                  <a:off x="5914161" y="2122913"/>
                  <a:ext cx="93240" cy="141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94">
              <p14:nvContentPartPr>
                <p14:cNvPr id="402" name="잉크 401">
                  <a:extLst>
                    <a:ext uri="{FF2B5EF4-FFF2-40B4-BE49-F238E27FC236}">
                      <a16:creationId xmlns:a16="http://schemas.microsoft.com/office/drawing/2014/main" id="{98F64110-E7D9-41BD-974E-7A1BE36D620A}"/>
                    </a:ext>
                  </a:extLst>
                </p14:cNvPr>
                <p14:cNvContentPartPr/>
                <p14:nvPr/>
              </p14:nvContentPartPr>
              <p14:xfrm>
                <a:off x="6009201" y="2096993"/>
                <a:ext cx="68040" cy="136440"/>
              </p14:xfrm>
            </p:contentPart>
          </mc:Choice>
          <mc:Fallback>
            <p:pic>
              <p:nvPicPr>
                <p:cNvPr id="402" name="잉크 401">
                  <a:extLst>
                    <a:ext uri="{FF2B5EF4-FFF2-40B4-BE49-F238E27FC236}">
                      <a16:creationId xmlns:a16="http://schemas.microsoft.com/office/drawing/2014/main" id="{98F64110-E7D9-41BD-974E-7A1BE36D620A}"/>
                    </a:ext>
                  </a:extLst>
                </p:cNvPr>
                <p:cNvPicPr/>
                <p:nvPr/>
              </p:nvPicPr>
              <p:blipFill>
                <a:blip r:embed="rId595"/>
                <a:stretch>
                  <a:fillRect/>
                </a:stretch>
              </p:blipFill>
              <p:spPr>
                <a:xfrm>
                  <a:off x="6003081" y="2090873"/>
                  <a:ext cx="80280" cy="148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96">
              <p14:nvContentPartPr>
                <p14:cNvPr id="403" name="잉크 402">
                  <a:extLst>
                    <a:ext uri="{FF2B5EF4-FFF2-40B4-BE49-F238E27FC236}">
                      <a16:creationId xmlns:a16="http://schemas.microsoft.com/office/drawing/2014/main" id="{5888B81D-936F-4D76-BB6B-D6E68986BDFB}"/>
                    </a:ext>
                  </a:extLst>
                </p14:cNvPr>
                <p14:cNvContentPartPr/>
                <p14:nvPr/>
              </p14:nvContentPartPr>
              <p14:xfrm>
                <a:off x="5921361" y="2285273"/>
                <a:ext cx="138960" cy="50400"/>
              </p14:xfrm>
            </p:contentPart>
          </mc:Choice>
          <mc:Fallback>
            <p:pic>
              <p:nvPicPr>
                <p:cNvPr id="403" name="잉크 402">
                  <a:extLst>
                    <a:ext uri="{FF2B5EF4-FFF2-40B4-BE49-F238E27FC236}">
                      <a16:creationId xmlns:a16="http://schemas.microsoft.com/office/drawing/2014/main" id="{5888B81D-936F-4D76-BB6B-D6E68986BDFB}"/>
                    </a:ext>
                  </a:extLst>
                </p:cNvPr>
                <p:cNvPicPr/>
                <p:nvPr/>
              </p:nvPicPr>
              <p:blipFill>
                <a:blip r:embed="rId597"/>
                <a:stretch>
                  <a:fillRect/>
                </a:stretch>
              </p:blipFill>
              <p:spPr>
                <a:xfrm>
                  <a:off x="5915241" y="2279153"/>
                  <a:ext cx="151200" cy="62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98">
              <p14:nvContentPartPr>
                <p14:cNvPr id="404" name="잉크 403">
                  <a:extLst>
                    <a:ext uri="{FF2B5EF4-FFF2-40B4-BE49-F238E27FC236}">
                      <a16:creationId xmlns:a16="http://schemas.microsoft.com/office/drawing/2014/main" id="{3FC7301A-7842-47B9-A5A8-1FA3B02F535C}"/>
                    </a:ext>
                  </a:extLst>
                </p14:cNvPr>
                <p14:cNvContentPartPr/>
                <p14:nvPr/>
              </p14:nvContentPartPr>
              <p14:xfrm>
                <a:off x="6070401" y="2129393"/>
                <a:ext cx="89640" cy="120960"/>
              </p14:xfrm>
            </p:contentPart>
          </mc:Choice>
          <mc:Fallback>
            <p:pic>
              <p:nvPicPr>
                <p:cNvPr id="404" name="잉크 403">
                  <a:extLst>
                    <a:ext uri="{FF2B5EF4-FFF2-40B4-BE49-F238E27FC236}">
                      <a16:creationId xmlns:a16="http://schemas.microsoft.com/office/drawing/2014/main" id="{3FC7301A-7842-47B9-A5A8-1FA3B02F535C}"/>
                    </a:ext>
                  </a:extLst>
                </p:cNvPr>
                <p:cNvPicPr/>
                <p:nvPr/>
              </p:nvPicPr>
              <p:blipFill>
                <a:blip r:embed="rId599"/>
                <a:stretch>
                  <a:fillRect/>
                </a:stretch>
              </p:blipFill>
              <p:spPr>
                <a:xfrm>
                  <a:off x="6064281" y="2123273"/>
                  <a:ext cx="101880" cy="133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00">
              <p14:nvContentPartPr>
                <p14:cNvPr id="405" name="잉크 404">
                  <a:extLst>
                    <a:ext uri="{FF2B5EF4-FFF2-40B4-BE49-F238E27FC236}">
                      <a16:creationId xmlns:a16="http://schemas.microsoft.com/office/drawing/2014/main" id="{62C633D3-41B0-431E-A5C0-5D6C7D87FCE4}"/>
                    </a:ext>
                  </a:extLst>
                </p14:cNvPr>
                <p14:cNvContentPartPr/>
                <p14:nvPr/>
              </p14:nvContentPartPr>
              <p14:xfrm>
                <a:off x="6152121" y="2168633"/>
                <a:ext cx="105840" cy="37440"/>
              </p14:xfrm>
            </p:contentPart>
          </mc:Choice>
          <mc:Fallback>
            <p:pic>
              <p:nvPicPr>
                <p:cNvPr id="405" name="잉크 404">
                  <a:extLst>
                    <a:ext uri="{FF2B5EF4-FFF2-40B4-BE49-F238E27FC236}">
                      <a16:creationId xmlns:a16="http://schemas.microsoft.com/office/drawing/2014/main" id="{62C633D3-41B0-431E-A5C0-5D6C7D87FCE4}"/>
                    </a:ext>
                  </a:extLst>
                </p:cNvPr>
                <p:cNvPicPr/>
                <p:nvPr/>
              </p:nvPicPr>
              <p:blipFill>
                <a:blip r:embed="rId601"/>
                <a:stretch>
                  <a:fillRect/>
                </a:stretch>
              </p:blipFill>
              <p:spPr>
                <a:xfrm>
                  <a:off x="6146001" y="2162513"/>
                  <a:ext cx="118080" cy="49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02">
              <p14:nvContentPartPr>
                <p14:cNvPr id="406" name="잉크 405">
                  <a:extLst>
                    <a:ext uri="{FF2B5EF4-FFF2-40B4-BE49-F238E27FC236}">
                      <a16:creationId xmlns:a16="http://schemas.microsoft.com/office/drawing/2014/main" id="{6BBA384A-4F98-4DCE-9549-1485752F78A5}"/>
                    </a:ext>
                  </a:extLst>
                </p14:cNvPr>
                <p14:cNvContentPartPr/>
                <p14:nvPr/>
              </p14:nvContentPartPr>
              <p14:xfrm>
                <a:off x="6145641" y="2219753"/>
                <a:ext cx="78840" cy="5760"/>
              </p14:xfrm>
            </p:contentPart>
          </mc:Choice>
          <mc:Fallback>
            <p:pic>
              <p:nvPicPr>
                <p:cNvPr id="406" name="잉크 405">
                  <a:extLst>
                    <a:ext uri="{FF2B5EF4-FFF2-40B4-BE49-F238E27FC236}">
                      <a16:creationId xmlns:a16="http://schemas.microsoft.com/office/drawing/2014/main" id="{6BBA384A-4F98-4DCE-9549-1485752F78A5}"/>
                    </a:ext>
                  </a:extLst>
                </p:cNvPr>
                <p:cNvPicPr/>
                <p:nvPr/>
              </p:nvPicPr>
              <p:blipFill>
                <a:blip r:embed="rId603"/>
                <a:stretch>
                  <a:fillRect/>
                </a:stretch>
              </p:blipFill>
              <p:spPr>
                <a:xfrm>
                  <a:off x="6139521" y="2213633"/>
                  <a:ext cx="9108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04">
              <p14:nvContentPartPr>
                <p14:cNvPr id="407" name="잉크 406">
                  <a:extLst>
                    <a:ext uri="{FF2B5EF4-FFF2-40B4-BE49-F238E27FC236}">
                      <a16:creationId xmlns:a16="http://schemas.microsoft.com/office/drawing/2014/main" id="{6EC8ABFC-35E8-485E-85BF-8804574389DE}"/>
                    </a:ext>
                  </a:extLst>
                </p14:cNvPr>
                <p14:cNvContentPartPr/>
                <p14:nvPr/>
              </p14:nvContentPartPr>
              <p14:xfrm>
                <a:off x="6221601" y="1986833"/>
                <a:ext cx="23400" cy="281520"/>
              </p14:xfrm>
            </p:contentPart>
          </mc:Choice>
          <mc:Fallback>
            <p:pic>
              <p:nvPicPr>
                <p:cNvPr id="407" name="잉크 406">
                  <a:extLst>
                    <a:ext uri="{FF2B5EF4-FFF2-40B4-BE49-F238E27FC236}">
                      <a16:creationId xmlns:a16="http://schemas.microsoft.com/office/drawing/2014/main" id="{6EC8ABFC-35E8-485E-85BF-8804574389DE}"/>
                    </a:ext>
                  </a:extLst>
                </p:cNvPr>
                <p:cNvPicPr/>
                <p:nvPr/>
              </p:nvPicPr>
              <p:blipFill>
                <a:blip r:embed="rId605"/>
                <a:stretch>
                  <a:fillRect/>
                </a:stretch>
              </p:blipFill>
              <p:spPr>
                <a:xfrm>
                  <a:off x="6215481" y="1980713"/>
                  <a:ext cx="35640" cy="293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06">
              <p14:nvContentPartPr>
                <p14:cNvPr id="408" name="잉크 407">
                  <a:extLst>
                    <a:ext uri="{FF2B5EF4-FFF2-40B4-BE49-F238E27FC236}">
                      <a16:creationId xmlns:a16="http://schemas.microsoft.com/office/drawing/2014/main" id="{A5797717-EE3E-4E54-97EF-B073191486DF}"/>
                    </a:ext>
                  </a:extLst>
                </p14:cNvPr>
                <p14:cNvContentPartPr/>
                <p14:nvPr/>
              </p14:nvContentPartPr>
              <p14:xfrm>
                <a:off x="6161841" y="2278433"/>
                <a:ext cx="88920" cy="67320"/>
              </p14:xfrm>
            </p:contentPart>
          </mc:Choice>
          <mc:Fallback>
            <p:pic>
              <p:nvPicPr>
                <p:cNvPr id="408" name="잉크 407">
                  <a:extLst>
                    <a:ext uri="{FF2B5EF4-FFF2-40B4-BE49-F238E27FC236}">
                      <a16:creationId xmlns:a16="http://schemas.microsoft.com/office/drawing/2014/main" id="{A5797717-EE3E-4E54-97EF-B073191486DF}"/>
                    </a:ext>
                  </a:extLst>
                </p:cNvPr>
                <p:cNvPicPr/>
                <p:nvPr/>
              </p:nvPicPr>
              <p:blipFill>
                <a:blip r:embed="rId607"/>
                <a:stretch>
                  <a:fillRect/>
                </a:stretch>
              </p:blipFill>
              <p:spPr>
                <a:xfrm>
                  <a:off x="6155721" y="2272313"/>
                  <a:ext cx="101160" cy="79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08">
              <p14:nvContentPartPr>
                <p14:cNvPr id="409" name="잉크 408">
                  <a:extLst>
                    <a:ext uri="{FF2B5EF4-FFF2-40B4-BE49-F238E27FC236}">
                      <a16:creationId xmlns:a16="http://schemas.microsoft.com/office/drawing/2014/main" id="{1E8096AC-9F03-40DA-9484-26A6879A5DBF}"/>
                    </a:ext>
                  </a:extLst>
                </p14:cNvPr>
                <p14:cNvContentPartPr/>
                <p14:nvPr/>
              </p14:nvContentPartPr>
              <p14:xfrm>
                <a:off x="6240681" y="2132633"/>
                <a:ext cx="133200" cy="187200"/>
              </p14:xfrm>
            </p:contentPart>
          </mc:Choice>
          <mc:Fallback>
            <p:pic>
              <p:nvPicPr>
                <p:cNvPr id="409" name="잉크 408">
                  <a:extLst>
                    <a:ext uri="{FF2B5EF4-FFF2-40B4-BE49-F238E27FC236}">
                      <a16:creationId xmlns:a16="http://schemas.microsoft.com/office/drawing/2014/main" id="{1E8096AC-9F03-40DA-9484-26A6879A5DBF}"/>
                    </a:ext>
                  </a:extLst>
                </p:cNvPr>
                <p:cNvPicPr/>
                <p:nvPr/>
              </p:nvPicPr>
              <p:blipFill>
                <a:blip r:embed="rId609"/>
                <a:stretch>
                  <a:fillRect/>
                </a:stretch>
              </p:blipFill>
              <p:spPr>
                <a:xfrm>
                  <a:off x="6234561" y="2126513"/>
                  <a:ext cx="145440" cy="199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10">
              <p14:nvContentPartPr>
                <p14:cNvPr id="410" name="잉크 409">
                  <a:extLst>
                    <a:ext uri="{FF2B5EF4-FFF2-40B4-BE49-F238E27FC236}">
                      <a16:creationId xmlns:a16="http://schemas.microsoft.com/office/drawing/2014/main" id="{16421852-867C-411F-9DDF-899A7A811997}"/>
                    </a:ext>
                  </a:extLst>
                </p14:cNvPr>
                <p14:cNvContentPartPr/>
                <p14:nvPr/>
              </p14:nvContentPartPr>
              <p14:xfrm>
                <a:off x="6427161" y="2292833"/>
                <a:ext cx="34200" cy="68040"/>
              </p14:xfrm>
            </p:contentPart>
          </mc:Choice>
          <mc:Fallback>
            <p:pic>
              <p:nvPicPr>
                <p:cNvPr id="410" name="잉크 409">
                  <a:extLst>
                    <a:ext uri="{FF2B5EF4-FFF2-40B4-BE49-F238E27FC236}">
                      <a16:creationId xmlns:a16="http://schemas.microsoft.com/office/drawing/2014/main" id="{16421852-867C-411F-9DDF-899A7A811997}"/>
                    </a:ext>
                  </a:extLst>
                </p:cNvPr>
                <p:cNvPicPr/>
                <p:nvPr/>
              </p:nvPicPr>
              <p:blipFill>
                <a:blip r:embed="rId611"/>
                <a:stretch>
                  <a:fillRect/>
                </a:stretch>
              </p:blipFill>
              <p:spPr>
                <a:xfrm>
                  <a:off x="6421041" y="2286713"/>
                  <a:ext cx="46440" cy="80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12">
              <p14:nvContentPartPr>
                <p14:cNvPr id="411" name="잉크 410">
                  <a:extLst>
                    <a:ext uri="{FF2B5EF4-FFF2-40B4-BE49-F238E27FC236}">
                      <a16:creationId xmlns:a16="http://schemas.microsoft.com/office/drawing/2014/main" id="{08FF3BD8-995F-4429-B686-81C78158852F}"/>
                    </a:ext>
                  </a:extLst>
                </p14:cNvPr>
                <p14:cNvContentPartPr/>
                <p14:nvPr/>
              </p14:nvContentPartPr>
              <p14:xfrm>
                <a:off x="6586641" y="2119673"/>
                <a:ext cx="164880" cy="36000"/>
              </p14:xfrm>
            </p:contentPart>
          </mc:Choice>
          <mc:Fallback>
            <p:pic>
              <p:nvPicPr>
                <p:cNvPr id="411" name="잉크 410">
                  <a:extLst>
                    <a:ext uri="{FF2B5EF4-FFF2-40B4-BE49-F238E27FC236}">
                      <a16:creationId xmlns:a16="http://schemas.microsoft.com/office/drawing/2014/main" id="{08FF3BD8-995F-4429-B686-81C78158852F}"/>
                    </a:ext>
                  </a:extLst>
                </p:cNvPr>
                <p:cNvPicPr/>
                <p:nvPr/>
              </p:nvPicPr>
              <p:blipFill>
                <a:blip r:embed="rId613"/>
                <a:stretch>
                  <a:fillRect/>
                </a:stretch>
              </p:blipFill>
              <p:spPr>
                <a:xfrm>
                  <a:off x="6580521" y="2113553"/>
                  <a:ext cx="177120" cy="48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14">
              <p14:nvContentPartPr>
                <p14:cNvPr id="412" name="잉크 411">
                  <a:extLst>
                    <a:ext uri="{FF2B5EF4-FFF2-40B4-BE49-F238E27FC236}">
                      <a16:creationId xmlns:a16="http://schemas.microsoft.com/office/drawing/2014/main" id="{62E2A641-A578-4472-B287-5E38BC5E9119}"/>
                    </a:ext>
                  </a:extLst>
                </p14:cNvPr>
                <p14:cNvContentPartPr/>
                <p14:nvPr/>
              </p14:nvContentPartPr>
              <p14:xfrm>
                <a:off x="6622281" y="2131193"/>
                <a:ext cx="113040" cy="125280"/>
              </p14:xfrm>
            </p:contentPart>
          </mc:Choice>
          <mc:Fallback>
            <p:pic>
              <p:nvPicPr>
                <p:cNvPr id="412" name="잉크 411">
                  <a:extLst>
                    <a:ext uri="{FF2B5EF4-FFF2-40B4-BE49-F238E27FC236}">
                      <a16:creationId xmlns:a16="http://schemas.microsoft.com/office/drawing/2014/main" id="{62E2A641-A578-4472-B287-5E38BC5E9119}"/>
                    </a:ext>
                  </a:extLst>
                </p:cNvPr>
                <p:cNvPicPr/>
                <p:nvPr/>
              </p:nvPicPr>
              <p:blipFill>
                <a:blip r:embed="rId615"/>
                <a:stretch>
                  <a:fillRect/>
                </a:stretch>
              </p:blipFill>
              <p:spPr>
                <a:xfrm>
                  <a:off x="6616161" y="2125073"/>
                  <a:ext cx="125280" cy="137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16">
              <p14:nvContentPartPr>
                <p14:cNvPr id="413" name="잉크 412">
                  <a:extLst>
                    <a:ext uri="{FF2B5EF4-FFF2-40B4-BE49-F238E27FC236}">
                      <a16:creationId xmlns:a16="http://schemas.microsoft.com/office/drawing/2014/main" id="{B9ADF6D6-B32B-40E3-BC43-C29B865AAE82}"/>
                    </a:ext>
                  </a:extLst>
                </p14:cNvPr>
                <p14:cNvContentPartPr/>
                <p14:nvPr/>
              </p14:nvContentPartPr>
              <p14:xfrm>
                <a:off x="6742161" y="2094113"/>
                <a:ext cx="23040" cy="157320"/>
              </p14:xfrm>
            </p:contentPart>
          </mc:Choice>
          <mc:Fallback>
            <p:pic>
              <p:nvPicPr>
                <p:cNvPr id="413" name="잉크 412">
                  <a:extLst>
                    <a:ext uri="{FF2B5EF4-FFF2-40B4-BE49-F238E27FC236}">
                      <a16:creationId xmlns:a16="http://schemas.microsoft.com/office/drawing/2014/main" id="{B9ADF6D6-B32B-40E3-BC43-C29B865AAE82}"/>
                    </a:ext>
                  </a:extLst>
                </p:cNvPr>
                <p:cNvPicPr/>
                <p:nvPr/>
              </p:nvPicPr>
              <p:blipFill>
                <a:blip r:embed="rId617"/>
                <a:stretch>
                  <a:fillRect/>
                </a:stretch>
              </p:blipFill>
              <p:spPr>
                <a:xfrm>
                  <a:off x="6736041" y="2087993"/>
                  <a:ext cx="35280" cy="169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18">
              <p14:nvContentPartPr>
                <p14:cNvPr id="414" name="잉크 413">
                  <a:extLst>
                    <a:ext uri="{FF2B5EF4-FFF2-40B4-BE49-F238E27FC236}">
                      <a16:creationId xmlns:a16="http://schemas.microsoft.com/office/drawing/2014/main" id="{539AF711-58DB-4BC0-960E-9F3143B5221F}"/>
                    </a:ext>
                  </a:extLst>
                </p14:cNvPr>
                <p14:cNvContentPartPr/>
                <p14:nvPr/>
              </p14:nvContentPartPr>
              <p14:xfrm>
                <a:off x="6747921" y="2198153"/>
                <a:ext cx="104760" cy="26640"/>
              </p14:xfrm>
            </p:contentPart>
          </mc:Choice>
          <mc:Fallback>
            <p:pic>
              <p:nvPicPr>
                <p:cNvPr id="414" name="잉크 413">
                  <a:extLst>
                    <a:ext uri="{FF2B5EF4-FFF2-40B4-BE49-F238E27FC236}">
                      <a16:creationId xmlns:a16="http://schemas.microsoft.com/office/drawing/2014/main" id="{539AF711-58DB-4BC0-960E-9F3143B5221F}"/>
                    </a:ext>
                  </a:extLst>
                </p:cNvPr>
                <p:cNvPicPr/>
                <p:nvPr/>
              </p:nvPicPr>
              <p:blipFill>
                <a:blip r:embed="rId619"/>
                <a:stretch>
                  <a:fillRect/>
                </a:stretch>
              </p:blipFill>
              <p:spPr>
                <a:xfrm>
                  <a:off x="6741801" y="2192033"/>
                  <a:ext cx="117000" cy="38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20">
              <p14:nvContentPartPr>
                <p14:cNvPr id="415" name="잉크 414">
                  <a:extLst>
                    <a:ext uri="{FF2B5EF4-FFF2-40B4-BE49-F238E27FC236}">
                      <a16:creationId xmlns:a16="http://schemas.microsoft.com/office/drawing/2014/main" id="{E31117D7-718A-476A-AD22-D1E8EEF302C3}"/>
                    </a:ext>
                  </a:extLst>
                </p14:cNvPr>
                <p14:cNvContentPartPr/>
                <p14:nvPr/>
              </p14:nvContentPartPr>
              <p14:xfrm>
                <a:off x="6677001" y="2279513"/>
                <a:ext cx="156600" cy="98280"/>
              </p14:xfrm>
            </p:contentPart>
          </mc:Choice>
          <mc:Fallback>
            <p:pic>
              <p:nvPicPr>
                <p:cNvPr id="415" name="잉크 414">
                  <a:extLst>
                    <a:ext uri="{FF2B5EF4-FFF2-40B4-BE49-F238E27FC236}">
                      <a16:creationId xmlns:a16="http://schemas.microsoft.com/office/drawing/2014/main" id="{E31117D7-718A-476A-AD22-D1E8EEF302C3}"/>
                    </a:ext>
                  </a:extLst>
                </p:cNvPr>
                <p:cNvPicPr/>
                <p:nvPr/>
              </p:nvPicPr>
              <p:blipFill>
                <a:blip r:embed="rId621"/>
                <a:stretch>
                  <a:fillRect/>
                </a:stretch>
              </p:blipFill>
              <p:spPr>
                <a:xfrm>
                  <a:off x="6670881" y="2273393"/>
                  <a:ext cx="168840" cy="110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22">
              <p14:nvContentPartPr>
                <p14:cNvPr id="417" name="잉크 416">
                  <a:extLst>
                    <a:ext uri="{FF2B5EF4-FFF2-40B4-BE49-F238E27FC236}">
                      <a16:creationId xmlns:a16="http://schemas.microsoft.com/office/drawing/2014/main" id="{29452D95-D4CD-4B21-920B-A4F2373B8663}"/>
                    </a:ext>
                  </a:extLst>
                </p14:cNvPr>
                <p14:cNvContentPartPr/>
                <p14:nvPr/>
              </p14:nvContentPartPr>
              <p14:xfrm>
                <a:off x="6969321" y="2132633"/>
                <a:ext cx="112320" cy="110520"/>
              </p14:xfrm>
            </p:contentPart>
          </mc:Choice>
          <mc:Fallback>
            <p:pic>
              <p:nvPicPr>
                <p:cNvPr id="417" name="잉크 416">
                  <a:extLst>
                    <a:ext uri="{FF2B5EF4-FFF2-40B4-BE49-F238E27FC236}">
                      <a16:creationId xmlns:a16="http://schemas.microsoft.com/office/drawing/2014/main" id="{29452D95-D4CD-4B21-920B-A4F2373B8663}"/>
                    </a:ext>
                  </a:extLst>
                </p:cNvPr>
                <p:cNvPicPr/>
                <p:nvPr/>
              </p:nvPicPr>
              <p:blipFill>
                <a:blip r:embed="rId623"/>
                <a:stretch>
                  <a:fillRect/>
                </a:stretch>
              </p:blipFill>
              <p:spPr>
                <a:xfrm>
                  <a:off x="6963201" y="2126513"/>
                  <a:ext cx="124560" cy="122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24">
              <p14:nvContentPartPr>
                <p14:cNvPr id="418" name="잉크 417">
                  <a:extLst>
                    <a:ext uri="{FF2B5EF4-FFF2-40B4-BE49-F238E27FC236}">
                      <a16:creationId xmlns:a16="http://schemas.microsoft.com/office/drawing/2014/main" id="{17C19C48-81A1-403B-ADBB-7ADB7FBA38E6}"/>
                    </a:ext>
                  </a:extLst>
                </p14:cNvPr>
                <p14:cNvContentPartPr/>
                <p14:nvPr/>
              </p14:nvContentPartPr>
              <p14:xfrm>
                <a:off x="6947361" y="2237033"/>
                <a:ext cx="52560" cy="72720"/>
              </p14:xfrm>
            </p:contentPart>
          </mc:Choice>
          <mc:Fallback>
            <p:pic>
              <p:nvPicPr>
                <p:cNvPr id="418" name="잉크 417">
                  <a:extLst>
                    <a:ext uri="{FF2B5EF4-FFF2-40B4-BE49-F238E27FC236}">
                      <a16:creationId xmlns:a16="http://schemas.microsoft.com/office/drawing/2014/main" id="{17C19C48-81A1-403B-ADBB-7ADB7FBA38E6}"/>
                    </a:ext>
                  </a:extLst>
                </p:cNvPr>
                <p:cNvPicPr/>
                <p:nvPr/>
              </p:nvPicPr>
              <p:blipFill>
                <a:blip r:embed="rId625"/>
                <a:stretch>
                  <a:fillRect/>
                </a:stretch>
              </p:blipFill>
              <p:spPr>
                <a:xfrm>
                  <a:off x="6941559" y="2230913"/>
                  <a:ext cx="64164" cy="84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26">
              <p14:nvContentPartPr>
                <p14:cNvPr id="419" name="잉크 418">
                  <a:extLst>
                    <a:ext uri="{FF2B5EF4-FFF2-40B4-BE49-F238E27FC236}">
                      <a16:creationId xmlns:a16="http://schemas.microsoft.com/office/drawing/2014/main" id="{B7DBC60D-AE54-4913-920E-FD25FE16F2BB}"/>
                    </a:ext>
                  </a:extLst>
                </p14:cNvPr>
                <p14:cNvContentPartPr/>
                <p14:nvPr/>
              </p14:nvContentPartPr>
              <p14:xfrm>
                <a:off x="6996681" y="2249633"/>
                <a:ext cx="11880" cy="82440"/>
              </p14:xfrm>
            </p:contentPart>
          </mc:Choice>
          <mc:Fallback>
            <p:pic>
              <p:nvPicPr>
                <p:cNvPr id="419" name="잉크 418">
                  <a:extLst>
                    <a:ext uri="{FF2B5EF4-FFF2-40B4-BE49-F238E27FC236}">
                      <a16:creationId xmlns:a16="http://schemas.microsoft.com/office/drawing/2014/main" id="{B7DBC60D-AE54-4913-920E-FD25FE16F2BB}"/>
                    </a:ext>
                  </a:extLst>
                </p:cNvPr>
                <p:cNvPicPr/>
                <p:nvPr/>
              </p:nvPicPr>
              <p:blipFill>
                <a:blip r:embed="rId627"/>
                <a:stretch>
                  <a:fillRect/>
                </a:stretch>
              </p:blipFill>
              <p:spPr>
                <a:xfrm>
                  <a:off x="6990561" y="2243513"/>
                  <a:ext cx="24120" cy="94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28">
              <p14:nvContentPartPr>
                <p14:cNvPr id="420" name="잉크 419">
                  <a:extLst>
                    <a:ext uri="{FF2B5EF4-FFF2-40B4-BE49-F238E27FC236}">
                      <a16:creationId xmlns:a16="http://schemas.microsoft.com/office/drawing/2014/main" id="{B97D1A4D-D416-44DA-9475-6C33F7A7A98D}"/>
                    </a:ext>
                  </a:extLst>
                </p14:cNvPr>
                <p14:cNvContentPartPr/>
                <p14:nvPr/>
              </p14:nvContentPartPr>
              <p14:xfrm>
                <a:off x="6921441" y="2307233"/>
                <a:ext cx="229680" cy="60480"/>
              </p14:xfrm>
            </p:contentPart>
          </mc:Choice>
          <mc:Fallback>
            <p:pic>
              <p:nvPicPr>
                <p:cNvPr id="420" name="잉크 419">
                  <a:extLst>
                    <a:ext uri="{FF2B5EF4-FFF2-40B4-BE49-F238E27FC236}">
                      <a16:creationId xmlns:a16="http://schemas.microsoft.com/office/drawing/2014/main" id="{B97D1A4D-D416-44DA-9475-6C33F7A7A98D}"/>
                    </a:ext>
                  </a:extLst>
                </p:cNvPr>
                <p:cNvPicPr/>
                <p:nvPr/>
              </p:nvPicPr>
              <p:blipFill>
                <a:blip r:embed="rId629"/>
                <a:stretch>
                  <a:fillRect/>
                </a:stretch>
              </p:blipFill>
              <p:spPr>
                <a:xfrm>
                  <a:off x="6915321" y="2301113"/>
                  <a:ext cx="241920" cy="72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30">
              <p14:nvContentPartPr>
                <p14:cNvPr id="421" name="잉크 420">
                  <a:extLst>
                    <a:ext uri="{FF2B5EF4-FFF2-40B4-BE49-F238E27FC236}">
                      <a16:creationId xmlns:a16="http://schemas.microsoft.com/office/drawing/2014/main" id="{F94F097C-AB32-458A-9D76-49E5F96BDDD6}"/>
                    </a:ext>
                  </a:extLst>
                </p14:cNvPr>
                <p14:cNvContentPartPr/>
                <p14:nvPr/>
              </p14:nvContentPartPr>
              <p14:xfrm>
                <a:off x="7110081" y="2110313"/>
                <a:ext cx="136080" cy="63360"/>
              </p14:xfrm>
            </p:contentPart>
          </mc:Choice>
          <mc:Fallback>
            <p:pic>
              <p:nvPicPr>
                <p:cNvPr id="421" name="잉크 420">
                  <a:extLst>
                    <a:ext uri="{FF2B5EF4-FFF2-40B4-BE49-F238E27FC236}">
                      <a16:creationId xmlns:a16="http://schemas.microsoft.com/office/drawing/2014/main" id="{F94F097C-AB32-458A-9D76-49E5F96BDDD6}"/>
                    </a:ext>
                  </a:extLst>
                </p:cNvPr>
                <p:cNvPicPr/>
                <p:nvPr/>
              </p:nvPicPr>
              <p:blipFill>
                <a:blip r:embed="rId631"/>
                <a:stretch>
                  <a:fillRect/>
                </a:stretch>
              </p:blipFill>
              <p:spPr>
                <a:xfrm>
                  <a:off x="7103961" y="2104193"/>
                  <a:ext cx="148320" cy="75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32">
              <p14:nvContentPartPr>
                <p14:cNvPr id="423" name="잉크 422">
                  <a:extLst>
                    <a:ext uri="{FF2B5EF4-FFF2-40B4-BE49-F238E27FC236}">
                      <a16:creationId xmlns:a16="http://schemas.microsoft.com/office/drawing/2014/main" id="{9D8D0189-EAEA-496B-9FA2-BFC844855B11}"/>
                    </a:ext>
                  </a:extLst>
                </p14:cNvPr>
                <p14:cNvContentPartPr/>
                <p14:nvPr/>
              </p14:nvContentPartPr>
              <p14:xfrm>
                <a:off x="7143561" y="2136233"/>
                <a:ext cx="122400" cy="116280"/>
              </p14:xfrm>
            </p:contentPart>
          </mc:Choice>
          <mc:Fallback>
            <p:pic>
              <p:nvPicPr>
                <p:cNvPr id="423" name="잉크 422">
                  <a:extLst>
                    <a:ext uri="{FF2B5EF4-FFF2-40B4-BE49-F238E27FC236}">
                      <a16:creationId xmlns:a16="http://schemas.microsoft.com/office/drawing/2014/main" id="{9D8D0189-EAEA-496B-9FA2-BFC844855B11}"/>
                    </a:ext>
                  </a:extLst>
                </p:cNvPr>
                <p:cNvPicPr/>
                <p:nvPr/>
              </p:nvPicPr>
              <p:blipFill>
                <a:blip r:embed="rId633"/>
                <a:stretch>
                  <a:fillRect/>
                </a:stretch>
              </p:blipFill>
              <p:spPr>
                <a:xfrm>
                  <a:off x="7137441" y="2130113"/>
                  <a:ext cx="134640" cy="128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34">
              <p14:nvContentPartPr>
                <p14:cNvPr id="424" name="잉크 423">
                  <a:extLst>
                    <a:ext uri="{FF2B5EF4-FFF2-40B4-BE49-F238E27FC236}">
                      <a16:creationId xmlns:a16="http://schemas.microsoft.com/office/drawing/2014/main" id="{200AC4E1-1AD9-4A0B-AA76-612060A56BAB}"/>
                    </a:ext>
                  </a:extLst>
                </p14:cNvPr>
                <p14:cNvContentPartPr/>
                <p14:nvPr/>
              </p14:nvContentPartPr>
              <p14:xfrm>
                <a:off x="7155801" y="2191313"/>
                <a:ext cx="112680" cy="19440"/>
              </p14:xfrm>
            </p:contentPart>
          </mc:Choice>
          <mc:Fallback>
            <p:pic>
              <p:nvPicPr>
                <p:cNvPr id="424" name="잉크 423">
                  <a:extLst>
                    <a:ext uri="{FF2B5EF4-FFF2-40B4-BE49-F238E27FC236}">
                      <a16:creationId xmlns:a16="http://schemas.microsoft.com/office/drawing/2014/main" id="{200AC4E1-1AD9-4A0B-AA76-612060A56BAB}"/>
                    </a:ext>
                  </a:extLst>
                </p:cNvPr>
                <p:cNvPicPr/>
                <p:nvPr/>
              </p:nvPicPr>
              <p:blipFill>
                <a:blip r:embed="rId635"/>
                <a:stretch>
                  <a:fillRect/>
                </a:stretch>
              </p:blipFill>
              <p:spPr>
                <a:xfrm>
                  <a:off x="7149681" y="2185193"/>
                  <a:ext cx="124920" cy="31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36">
              <p14:nvContentPartPr>
                <p14:cNvPr id="425" name="잉크 424">
                  <a:extLst>
                    <a:ext uri="{FF2B5EF4-FFF2-40B4-BE49-F238E27FC236}">
                      <a16:creationId xmlns:a16="http://schemas.microsoft.com/office/drawing/2014/main" id="{AEB72635-0898-4DFD-9BC7-FC6ECF6BA479}"/>
                    </a:ext>
                  </a:extLst>
                </p14:cNvPr>
                <p14:cNvContentPartPr/>
                <p14:nvPr/>
              </p14:nvContentPartPr>
              <p14:xfrm>
                <a:off x="7189281" y="2222273"/>
                <a:ext cx="42840" cy="86400"/>
              </p14:xfrm>
            </p:contentPart>
          </mc:Choice>
          <mc:Fallback>
            <p:pic>
              <p:nvPicPr>
                <p:cNvPr id="425" name="잉크 424">
                  <a:extLst>
                    <a:ext uri="{FF2B5EF4-FFF2-40B4-BE49-F238E27FC236}">
                      <a16:creationId xmlns:a16="http://schemas.microsoft.com/office/drawing/2014/main" id="{AEB72635-0898-4DFD-9BC7-FC6ECF6BA479}"/>
                    </a:ext>
                  </a:extLst>
                </p:cNvPr>
                <p:cNvPicPr/>
                <p:nvPr/>
              </p:nvPicPr>
              <p:blipFill>
                <a:blip r:embed="rId637"/>
                <a:stretch>
                  <a:fillRect/>
                </a:stretch>
              </p:blipFill>
              <p:spPr>
                <a:xfrm>
                  <a:off x="7183161" y="2216153"/>
                  <a:ext cx="55080" cy="98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38">
              <p14:nvContentPartPr>
                <p14:cNvPr id="426" name="잉크 425">
                  <a:extLst>
                    <a:ext uri="{FF2B5EF4-FFF2-40B4-BE49-F238E27FC236}">
                      <a16:creationId xmlns:a16="http://schemas.microsoft.com/office/drawing/2014/main" id="{8E60E26A-7204-467A-86B1-AEEDE3DAF334}"/>
                    </a:ext>
                  </a:extLst>
                </p14:cNvPr>
                <p14:cNvContentPartPr/>
                <p14:nvPr/>
              </p14:nvContentPartPr>
              <p14:xfrm>
                <a:off x="7174881" y="2270153"/>
                <a:ext cx="112680" cy="35280"/>
              </p14:xfrm>
            </p:contentPart>
          </mc:Choice>
          <mc:Fallback>
            <p:pic>
              <p:nvPicPr>
                <p:cNvPr id="426" name="잉크 425">
                  <a:extLst>
                    <a:ext uri="{FF2B5EF4-FFF2-40B4-BE49-F238E27FC236}">
                      <a16:creationId xmlns:a16="http://schemas.microsoft.com/office/drawing/2014/main" id="{8E60E26A-7204-467A-86B1-AEEDE3DAF334}"/>
                    </a:ext>
                  </a:extLst>
                </p:cNvPr>
                <p:cNvPicPr/>
                <p:nvPr/>
              </p:nvPicPr>
              <p:blipFill>
                <a:blip r:embed="rId639"/>
                <a:stretch>
                  <a:fillRect/>
                </a:stretch>
              </p:blipFill>
              <p:spPr>
                <a:xfrm>
                  <a:off x="7168761" y="2264033"/>
                  <a:ext cx="124920" cy="47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40">
              <p14:nvContentPartPr>
                <p14:cNvPr id="427" name="잉크 426">
                  <a:extLst>
                    <a:ext uri="{FF2B5EF4-FFF2-40B4-BE49-F238E27FC236}">
                      <a16:creationId xmlns:a16="http://schemas.microsoft.com/office/drawing/2014/main" id="{0F18AC56-1220-43CC-B42C-464A7F0A3EEA}"/>
                    </a:ext>
                  </a:extLst>
                </p14:cNvPr>
                <p14:cNvContentPartPr/>
                <p14:nvPr/>
              </p14:nvContentPartPr>
              <p14:xfrm>
                <a:off x="7190361" y="2295713"/>
                <a:ext cx="104400" cy="99360"/>
              </p14:xfrm>
            </p:contentPart>
          </mc:Choice>
          <mc:Fallback>
            <p:pic>
              <p:nvPicPr>
                <p:cNvPr id="427" name="잉크 426">
                  <a:extLst>
                    <a:ext uri="{FF2B5EF4-FFF2-40B4-BE49-F238E27FC236}">
                      <a16:creationId xmlns:a16="http://schemas.microsoft.com/office/drawing/2014/main" id="{0F18AC56-1220-43CC-B42C-464A7F0A3EEA}"/>
                    </a:ext>
                  </a:extLst>
                </p:cNvPr>
                <p:cNvPicPr/>
                <p:nvPr/>
              </p:nvPicPr>
              <p:blipFill>
                <a:blip r:embed="rId641"/>
                <a:stretch>
                  <a:fillRect/>
                </a:stretch>
              </p:blipFill>
              <p:spPr>
                <a:xfrm>
                  <a:off x="7184241" y="2289593"/>
                  <a:ext cx="116640" cy="111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42">
              <p14:nvContentPartPr>
                <p14:cNvPr id="428" name="잉크 427">
                  <a:extLst>
                    <a:ext uri="{FF2B5EF4-FFF2-40B4-BE49-F238E27FC236}">
                      <a16:creationId xmlns:a16="http://schemas.microsoft.com/office/drawing/2014/main" id="{F5DAE5B6-D143-4C67-8188-13B1773602D5}"/>
                    </a:ext>
                  </a:extLst>
                </p14:cNvPr>
                <p14:cNvContentPartPr/>
                <p14:nvPr/>
              </p14:nvContentPartPr>
              <p14:xfrm>
                <a:off x="7315281" y="2108153"/>
                <a:ext cx="117720" cy="186120"/>
              </p14:xfrm>
            </p:contentPart>
          </mc:Choice>
          <mc:Fallback>
            <p:pic>
              <p:nvPicPr>
                <p:cNvPr id="428" name="잉크 427">
                  <a:extLst>
                    <a:ext uri="{FF2B5EF4-FFF2-40B4-BE49-F238E27FC236}">
                      <a16:creationId xmlns:a16="http://schemas.microsoft.com/office/drawing/2014/main" id="{F5DAE5B6-D143-4C67-8188-13B1773602D5}"/>
                    </a:ext>
                  </a:extLst>
                </p:cNvPr>
                <p:cNvPicPr/>
                <p:nvPr/>
              </p:nvPicPr>
              <p:blipFill>
                <a:blip r:embed="rId643"/>
                <a:stretch>
                  <a:fillRect/>
                </a:stretch>
              </p:blipFill>
              <p:spPr>
                <a:xfrm>
                  <a:off x="7309161" y="2102033"/>
                  <a:ext cx="129960" cy="198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44">
              <p14:nvContentPartPr>
                <p14:cNvPr id="429" name="잉크 428">
                  <a:extLst>
                    <a:ext uri="{FF2B5EF4-FFF2-40B4-BE49-F238E27FC236}">
                      <a16:creationId xmlns:a16="http://schemas.microsoft.com/office/drawing/2014/main" id="{C22C931D-EFF8-4053-8A07-063686859496}"/>
                    </a:ext>
                  </a:extLst>
                </p14:cNvPr>
                <p14:cNvContentPartPr/>
                <p14:nvPr/>
              </p14:nvContentPartPr>
              <p14:xfrm>
                <a:off x="7475481" y="2115713"/>
                <a:ext cx="23040" cy="108360"/>
              </p14:xfrm>
            </p:contentPart>
          </mc:Choice>
          <mc:Fallback>
            <p:pic>
              <p:nvPicPr>
                <p:cNvPr id="429" name="잉크 428">
                  <a:extLst>
                    <a:ext uri="{FF2B5EF4-FFF2-40B4-BE49-F238E27FC236}">
                      <a16:creationId xmlns:a16="http://schemas.microsoft.com/office/drawing/2014/main" id="{C22C931D-EFF8-4053-8A07-063686859496}"/>
                    </a:ext>
                  </a:extLst>
                </p:cNvPr>
                <p:cNvPicPr/>
                <p:nvPr/>
              </p:nvPicPr>
              <p:blipFill>
                <a:blip r:embed="rId645"/>
                <a:stretch>
                  <a:fillRect/>
                </a:stretch>
              </p:blipFill>
              <p:spPr>
                <a:xfrm>
                  <a:off x="7469361" y="2109593"/>
                  <a:ext cx="35280" cy="120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46">
              <p14:nvContentPartPr>
                <p14:cNvPr id="430" name="잉크 429">
                  <a:extLst>
                    <a:ext uri="{FF2B5EF4-FFF2-40B4-BE49-F238E27FC236}">
                      <a16:creationId xmlns:a16="http://schemas.microsoft.com/office/drawing/2014/main" id="{DE40BD72-B0F5-4AAE-9777-B0C3BDB12C4D}"/>
                    </a:ext>
                  </a:extLst>
                </p14:cNvPr>
                <p14:cNvContentPartPr/>
                <p14:nvPr/>
              </p14:nvContentPartPr>
              <p14:xfrm>
                <a:off x="7469361" y="2110673"/>
                <a:ext cx="112320" cy="108360"/>
              </p14:xfrm>
            </p:contentPart>
          </mc:Choice>
          <mc:Fallback>
            <p:pic>
              <p:nvPicPr>
                <p:cNvPr id="430" name="잉크 429">
                  <a:extLst>
                    <a:ext uri="{FF2B5EF4-FFF2-40B4-BE49-F238E27FC236}">
                      <a16:creationId xmlns:a16="http://schemas.microsoft.com/office/drawing/2014/main" id="{DE40BD72-B0F5-4AAE-9777-B0C3BDB12C4D}"/>
                    </a:ext>
                  </a:extLst>
                </p:cNvPr>
                <p:cNvPicPr/>
                <p:nvPr/>
              </p:nvPicPr>
              <p:blipFill>
                <a:blip r:embed="rId647"/>
                <a:stretch>
                  <a:fillRect/>
                </a:stretch>
              </p:blipFill>
              <p:spPr>
                <a:xfrm>
                  <a:off x="7463241" y="2104553"/>
                  <a:ext cx="124560" cy="120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48">
              <p14:nvContentPartPr>
                <p14:cNvPr id="431" name="잉크 430">
                  <a:extLst>
                    <a:ext uri="{FF2B5EF4-FFF2-40B4-BE49-F238E27FC236}">
                      <a16:creationId xmlns:a16="http://schemas.microsoft.com/office/drawing/2014/main" id="{F07426BB-53D5-458A-AA43-EE2D08E253AC}"/>
                    </a:ext>
                  </a:extLst>
                </p14:cNvPr>
                <p14:cNvContentPartPr/>
                <p14:nvPr/>
              </p14:nvContentPartPr>
              <p14:xfrm>
                <a:off x="7496001" y="2211113"/>
                <a:ext cx="82440" cy="20880"/>
              </p14:xfrm>
            </p:contentPart>
          </mc:Choice>
          <mc:Fallback>
            <p:pic>
              <p:nvPicPr>
                <p:cNvPr id="431" name="잉크 430">
                  <a:extLst>
                    <a:ext uri="{FF2B5EF4-FFF2-40B4-BE49-F238E27FC236}">
                      <a16:creationId xmlns:a16="http://schemas.microsoft.com/office/drawing/2014/main" id="{F07426BB-53D5-458A-AA43-EE2D08E253AC}"/>
                    </a:ext>
                  </a:extLst>
                </p:cNvPr>
                <p:cNvPicPr/>
                <p:nvPr/>
              </p:nvPicPr>
              <p:blipFill>
                <a:blip r:embed="rId649"/>
                <a:stretch>
                  <a:fillRect/>
                </a:stretch>
              </p:blipFill>
              <p:spPr>
                <a:xfrm>
                  <a:off x="7489881" y="2204993"/>
                  <a:ext cx="94680" cy="33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50">
              <p14:nvContentPartPr>
                <p14:cNvPr id="432" name="잉크 431">
                  <a:extLst>
                    <a:ext uri="{FF2B5EF4-FFF2-40B4-BE49-F238E27FC236}">
                      <a16:creationId xmlns:a16="http://schemas.microsoft.com/office/drawing/2014/main" id="{1B761BB8-3428-490B-8050-137EFA76FAA9}"/>
                    </a:ext>
                  </a:extLst>
                </p14:cNvPr>
                <p14:cNvContentPartPr/>
                <p14:nvPr/>
              </p14:nvContentPartPr>
              <p14:xfrm>
                <a:off x="7611201" y="2071433"/>
                <a:ext cx="18720" cy="150480"/>
              </p14:xfrm>
            </p:contentPart>
          </mc:Choice>
          <mc:Fallback>
            <p:pic>
              <p:nvPicPr>
                <p:cNvPr id="432" name="잉크 431">
                  <a:extLst>
                    <a:ext uri="{FF2B5EF4-FFF2-40B4-BE49-F238E27FC236}">
                      <a16:creationId xmlns:a16="http://schemas.microsoft.com/office/drawing/2014/main" id="{1B761BB8-3428-490B-8050-137EFA76FAA9}"/>
                    </a:ext>
                  </a:extLst>
                </p:cNvPr>
                <p:cNvPicPr/>
                <p:nvPr/>
              </p:nvPicPr>
              <p:blipFill>
                <a:blip r:embed="rId651"/>
                <a:stretch>
                  <a:fillRect/>
                </a:stretch>
              </p:blipFill>
              <p:spPr>
                <a:xfrm>
                  <a:off x="7605081" y="2065313"/>
                  <a:ext cx="30960" cy="162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52">
              <p14:nvContentPartPr>
                <p14:cNvPr id="433" name="잉크 432">
                  <a:extLst>
                    <a:ext uri="{FF2B5EF4-FFF2-40B4-BE49-F238E27FC236}">
                      <a16:creationId xmlns:a16="http://schemas.microsoft.com/office/drawing/2014/main" id="{FB99CDE7-E39F-4B51-AF01-F007240DD035}"/>
                    </a:ext>
                  </a:extLst>
                </p14:cNvPr>
                <p14:cNvContentPartPr/>
                <p14:nvPr/>
              </p14:nvContentPartPr>
              <p14:xfrm>
                <a:off x="7622001" y="2191313"/>
                <a:ext cx="76320" cy="18360"/>
              </p14:xfrm>
            </p:contentPart>
          </mc:Choice>
          <mc:Fallback>
            <p:pic>
              <p:nvPicPr>
                <p:cNvPr id="433" name="잉크 432">
                  <a:extLst>
                    <a:ext uri="{FF2B5EF4-FFF2-40B4-BE49-F238E27FC236}">
                      <a16:creationId xmlns:a16="http://schemas.microsoft.com/office/drawing/2014/main" id="{FB99CDE7-E39F-4B51-AF01-F007240DD035}"/>
                    </a:ext>
                  </a:extLst>
                </p:cNvPr>
                <p:cNvPicPr/>
                <p:nvPr/>
              </p:nvPicPr>
              <p:blipFill>
                <a:blip r:embed="rId653"/>
                <a:stretch>
                  <a:fillRect/>
                </a:stretch>
              </p:blipFill>
              <p:spPr>
                <a:xfrm>
                  <a:off x="7615881" y="2185193"/>
                  <a:ext cx="88560" cy="30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54">
              <p14:nvContentPartPr>
                <p14:cNvPr id="434" name="잉크 433">
                  <a:extLst>
                    <a:ext uri="{FF2B5EF4-FFF2-40B4-BE49-F238E27FC236}">
                      <a16:creationId xmlns:a16="http://schemas.microsoft.com/office/drawing/2014/main" id="{E62D2770-DB94-4EEA-8994-8CBE3FE49F15}"/>
                    </a:ext>
                  </a:extLst>
                </p14:cNvPr>
                <p14:cNvContentPartPr/>
                <p14:nvPr/>
              </p14:nvContentPartPr>
              <p14:xfrm>
                <a:off x="7506441" y="2269433"/>
                <a:ext cx="177480" cy="63720"/>
              </p14:xfrm>
            </p:contentPart>
          </mc:Choice>
          <mc:Fallback>
            <p:pic>
              <p:nvPicPr>
                <p:cNvPr id="434" name="잉크 433">
                  <a:extLst>
                    <a:ext uri="{FF2B5EF4-FFF2-40B4-BE49-F238E27FC236}">
                      <a16:creationId xmlns:a16="http://schemas.microsoft.com/office/drawing/2014/main" id="{E62D2770-DB94-4EEA-8994-8CBE3FE49F15}"/>
                    </a:ext>
                  </a:extLst>
                </p:cNvPr>
                <p:cNvPicPr/>
                <p:nvPr/>
              </p:nvPicPr>
              <p:blipFill>
                <a:blip r:embed="rId655"/>
                <a:stretch>
                  <a:fillRect/>
                </a:stretch>
              </p:blipFill>
              <p:spPr>
                <a:xfrm>
                  <a:off x="7500321" y="2263313"/>
                  <a:ext cx="189720" cy="75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56">
              <p14:nvContentPartPr>
                <p14:cNvPr id="435" name="잉크 434">
                  <a:extLst>
                    <a:ext uri="{FF2B5EF4-FFF2-40B4-BE49-F238E27FC236}">
                      <a16:creationId xmlns:a16="http://schemas.microsoft.com/office/drawing/2014/main" id="{C2177563-5692-4ED0-816F-4D1E71B439E7}"/>
                    </a:ext>
                  </a:extLst>
                </p14:cNvPr>
                <p14:cNvContentPartPr/>
                <p14:nvPr/>
              </p14:nvContentPartPr>
              <p14:xfrm>
                <a:off x="7656921" y="2090513"/>
                <a:ext cx="97920" cy="111240"/>
              </p14:xfrm>
            </p:contentPart>
          </mc:Choice>
          <mc:Fallback>
            <p:pic>
              <p:nvPicPr>
                <p:cNvPr id="435" name="잉크 434">
                  <a:extLst>
                    <a:ext uri="{FF2B5EF4-FFF2-40B4-BE49-F238E27FC236}">
                      <a16:creationId xmlns:a16="http://schemas.microsoft.com/office/drawing/2014/main" id="{C2177563-5692-4ED0-816F-4D1E71B439E7}"/>
                    </a:ext>
                  </a:extLst>
                </p:cNvPr>
                <p:cNvPicPr/>
                <p:nvPr/>
              </p:nvPicPr>
              <p:blipFill>
                <a:blip r:embed="rId657"/>
                <a:stretch>
                  <a:fillRect/>
                </a:stretch>
              </p:blipFill>
              <p:spPr>
                <a:xfrm>
                  <a:off x="7650801" y="2084393"/>
                  <a:ext cx="110160" cy="123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58">
              <p14:nvContentPartPr>
                <p14:cNvPr id="436" name="잉크 435">
                  <a:extLst>
                    <a:ext uri="{FF2B5EF4-FFF2-40B4-BE49-F238E27FC236}">
                      <a16:creationId xmlns:a16="http://schemas.microsoft.com/office/drawing/2014/main" id="{1229938C-2598-4988-AFA6-A38D674F025A}"/>
                    </a:ext>
                  </a:extLst>
                </p14:cNvPr>
                <p14:cNvContentPartPr/>
                <p14:nvPr/>
              </p14:nvContentPartPr>
              <p14:xfrm>
                <a:off x="7645401" y="2226233"/>
                <a:ext cx="95040" cy="90000"/>
              </p14:xfrm>
            </p:contentPart>
          </mc:Choice>
          <mc:Fallback>
            <p:pic>
              <p:nvPicPr>
                <p:cNvPr id="436" name="잉크 435">
                  <a:extLst>
                    <a:ext uri="{FF2B5EF4-FFF2-40B4-BE49-F238E27FC236}">
                      <a16:creationId xmlns:a16="http://schemas.microsoft.com/office/drawing/2014/main" id="{1229938C-2598-4988-AFA6-A38D674F025A}"/>
                    </a:ext>
                  </a:extLst>
                </p:cNvPr>
                <p:cNvPicPr/>
                <p:nvPr/>
              </p:nvPicPr>
              <p:blipFill>
                <a:blip r:embed="rId659"/>
                <a:stretch>
                  <a:fillRect/>
                </a:stretch>
              </p:blipFill>
              <p:spPr>
                <a:xfrm>
                  <a:off x="7639281" y="2220113"/>
                  <a:ext cx="107280" cy="102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60">
              <p14:nvContentPartPr>
                <p14:cNvPr id="437" name="잉크 436">
                  <a:extLst>
                    <a:ext uri="{FF2B5EF4-FFF2-40B4-BE49-F238E27FC236}">
                      <a16:creationId xmlns:a16="http://schemas.microsoft.com/office/drawing/2014/main" id="{1A3F13E6-45F6-4591-B5AC-AD3BF382752C}"/>
                    </a:ext>
                  </a:extLst>
                </p14:cNvPr>
                <p14:cNvContentPartPr/>
                <p14:nvPr/>
              </p14:nvContentPartPr>
              <p14:xfrm>
                <a:off x="7732161" y="2171513"/>
                <a:ext cx="100440" cy="88200"/>
              </p14:xfrm>
            </p:contentPart>
          </mc:Choice>
          <mc:Fallback>
            <p:pic>
              <p:nvPicPr>
                <p:cNvPr id="437" name="잉크 436">
                  <a:extLst>
                    <a:ext uri="{FF2B5EF4-FFF2-40B4-BE49-F238E27FC236}">
                      <a16:creationId xmlns:a16="http://schemas.microsoft.com/office/drawing/2014/main" id="{1A3F13E6-45F6-4591-B5AC-AD3BF382752C}"/>
                    </a:ext>
                  </a:extLst>
                </p:cNvPr>
                <p:cNvPicPr/>
                <p:nvPr/>
              </p:nvPicPr>
              <p:blipFill>
                <a:blip r:embed="rId661"/>
                <a:stretch>
                  <a:fillRect/>
                </a:stretch>
              </p:blipFill>
              <p:spPr>
                <a:xfrm>
                  <a:off x="7726041" y="2165393"/>
                  <a:ext cx="112680" cy="100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62">
              <p14:nvContentPartPr>
                <p14:cNvPr id="438" name="잉크 437">
                  <a:extLst>
                    <a:ext uri="{FF2B5EF4-FFF2-40B4-BE49-F238E27FC236}">
                      <a16:creationId xmlns:a16="http://schemas.microsoft.com/office/drawing/2014/main" id="{3800AABE-DA43-49B0-B3C1-767E7465D21D}"/>
                    </a:ext>
                  </a:extLst>
                </p14:cNvPr>
                <p14:cNvContentPartPr/>
                <p14:nvPr/>
              </p14:nvContentPartPr>
              <p14:xfrm>
                <a:off x="7818921" y="2133713"/>
                <a:ext cx="10440" cy="130320"/>
              </p14:xfrm>
            </p:contentPart>
          </mc:Choice>
          <mc:Fallback>
            <p:pic>
              <p:nvPicPr>
                <p:cNvPr id="438" name="잉크 437">
                  <a:extLst>
                    <a:ext uri="{FF2B5EF4-FFF2-40B4-BE49-F238E27FC236}">
                      <a16:creationId xmlns:a16="http://schemas.microsoft.com/office/drawing/2014/main" id="{3800AABE-DA43-49B0-B3C1-767E7465D21D}"/>
                    </a:ext>
                  </a:extLst>
                </p:cNvPr>
                <p:cNvPicPr/>
                <p:nvPr/>
              </p:nvPicPr>
              <p:blipFill>
                <a:blip r:embed="rId663"/>
                <a:stretch>
                  <a:fillRect/>
                </a:stretch>
              </p:blipFill>
              <p:spPr>
                <a:xfrm>
                  <a:off x="7812801" y="2127593"/>
                  <a:ext cx="22680" cy="142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64">
              <p14:nvContentPartPr>
                <p14:cNvPr id="439" name="잉크 438">
                  <a:extLst>
                    <a:ext uri="{FF2B5EF4-FFF2-40B4-BE49-F238E27FC236}">
                      <a16:creationId xmlns:a16="http://schemas.microsoft.com/office/drawing/2014/main" id="{2FD223EC-AAE8-44E6-B2F4-ABFFDC63B37E}"/>
                    </a:ext>
                  </a:extLst>
                </p14:cNvPr>
                <p14:cNvContentPartPr/>
                <p14:nvPr/>
              </p14:nvContentPartPr>
              <p14:xfrm>
                <a:off x="7758441" y="2257553"/>
                <a:ext cx="135000" cy="74160"/>
              </p14:xfrm>
            </p:contentPart>
          </mc:Choice>
          <mc:Fallback>
            <p:pic>
              <p:nvPicPr>
                <p:cNvPr id="439" name="잉크 438">
                  <a:extLst>
                    <a:ext uri="{FF2B5EF4-FFF2-40B4-BE49-F238E27FC236}">
                      <a16:creationId xmlns:a16="http://schemas.microsoft.com/office/drawing/2014/main" id="{2FD223EC-AAE8-44E6-B2F4-ABFFDC63B37E}"/>
                    </a:ext>
                  </a:extLst>
                </p:cNvPr>
                <p:cNvPicPr/>
                <p:nvPr/>
              </p:nvPicPr>
              <p:blipFill>
                <a:blip r:embed="rId665"/>
                <a:stretch>
                  <a:fillRect/>
                </a:stretch>
              </p:blipFill>
              <p:spPr>
                <a:xfrm>
                  <a:off x="7752321" y="2251433"/>
                  <a:ext cx="147240" cy="86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66">
              <p14:nvContentPartPr>
                <p14:cNvPr id="440" name="잉크 439">
                  <a:extLst>
                    <a:ext uri="{FF2B5EF4-FFF2-40B4-BE49-F238E27FC236}">
                      <a16:creationId xmlns:a16="http://schemas.microsoft.com/office/drawing/2014/main" id="{1B20EA4A-7396-4737-82F3-301E2B8B5F90}"/>
                    </a:ext>
                  </a:extLst>
                </p14:cNvPr>
                <p14:cNvContentPartPr/>
                <p14:nvPr/>
              </p14:nvContentPartPr>
              <p14:xfrm>
                <a:off x="7931601" y="2156753"/>
                <a:ext cx="104400" cy="71280"/>
              </p14:xfrm>
            </p:contentPart>
          </mc:Choice>
          <mc:Fallback>
            <p:pic>
              <p:nvPicPr>
                <p:cNvPr id="440" name="잉크 439">
                  <a:extLst>
                    <a:ext uri="{FF2B5EF4-FFF2-40B4-BE49-F238E27FC236}">
                      <a16:creationId xmlns:a16="http://schemas.microsoft.com/office/drawing/2014/main" id="{1B20EA4A-7396-4737-82F3-301E2B8B5F90}"/>
                    </a:ext>
                  </a:extLst>
                </p:cNvPr>
                <p:cNvPicPr/>
                <p:nvPr/>
              </p:nvPicPr>
              <p:blipFill>
                <a:blip r:embed="rId667"/>
                <a:stretch>
                  <a:fillRect/>
                </a:stretch>
              </p:blipFill>
              <p:spPr>
                <a:xfrm>
                  <a:off x="7925481" y="2150633"/>
                  <a:ext cx="116640" cy="83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68">
              <p14:nvContentPartPr>
                <p14:cNvPr id="441" name="잉크 440">
                  <a:extLst>
                    <a:ext uri="{FF2B5EF4-FFF2-40B4-BE49-F238E27FC236}">
                      <a16:creationId xmlns:a16="http://schemas.microsoft.com/office/drawing/2014/main" id="{F3520A64-4B14-485F-A361-1A397B306255}"/>
                    </a:ext>
                  </a:extLst>
                </p14:cNvPr>
                <p14:cNvContentPartPr/>
                <p14:nvPr/>
              </p14:nvContentPartPr>
              <p14:xfrm>
                <a:off x="8055801" y="2107433"/>
                <a:ext cx="31320" cy="236160"/>
              </p14:xfrm>
            </p:contentPart>
          </mc:Choice>
          <mc:Fallback>
            <p:pic>
              <p:nvPicPr>
                <p:cNvPr id="441" name="잉크 440">
                  <a:extLst>
                    <a:ext uri="{FF2B5EF4-FFF2-40B4-BE49-F238E27FC236}">
                      <a16:creationId xmlns:a16="http://schemas.microsoft.com/office/drawing/2014/main" id="{F3520A64-4B14-485F-A361-1A397B306255}"/>
                    </a:ext>
                  </a:extLst>
                </p:cNvPr>
                <p:cNvPicPr/>
                <p:nvPr/>
              </p:nvPicPr>
              <p:blipFill>
                <a:blip r:embed="rId669"/>
                <a:stretch>
                  <a:fillRect/>
                </a:stretch>
              </p:blipFill>
              <p:spPr>
                <a:xfrm>
                  <a:off x="8049681" y="2101313"/>
                  <a:ext cx="43560" cy="248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70">
              <p14:nvContentPartPr>
                <p14:cNvPr id="442" name="잉크 441">
                  <a:extLst>
                    <a:ext uri="{FF2B5EF4-FFF2-40B4-BE49-F238E27FC236}">
                      <a16:creationId xmlns:a16="http://schemas.microsoft.com/office/drawing/2014/main" id="{83E0F5ED-5525-4F1C-B7D1-9B8312020CC4}"/>
                    </a:ext>
                  </a:extLst>
                </p14:cNvPr>
                <p14:cNvContentPartPr/>
                <p14:nvPr/>
              </p14:nvContentPartPr>
              <p14:xfrm>
                <a:off x="8109081" y="2204273"/>
                <a:ext cx="105480" cy="74160"/>
              </p14:xfrm>
            </p:contentPart>
          </mc:Choice>
          <mc:Fallback>
            <p:pic>
              <p:nvPicPr>
                <p:cNvPr id="442" name="잉크 441">
                  <a:extLst>
                    <a:ext uri="{FF2B5EF4-FFF2-40B4-BE49-F238E27FC236}">
                      <a16:creationId xmlns:a16="http://schemas.microsoft.com/office/drawing/2014/main" id="{83E0F5ED-5525-4F1C-B7D1-9B8312020CC4}"/>
                    </a:ext>
                  </a:extLst>
                </p:cNvPr>
                <p:cNvPicPr/>
                <p:nvPr/>
              </p:nvPicPr>
              <p:blipFill>
                <a:blip r:embed="rId671"/>
                <a:stretch>
                  <a:fillRect/>
                </a:stretch>
              </p:blipFill>
              <p:spPr>
                <a:xfrm>
                  <a:off x="8102961" y="2198153"/>
                  <a:ext cx="117720" cy="86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72">
              <p14:nvContentPartPr>
                <p14:cNvPr id="443" name="잉크 442">
                  <a:extLst>
                    <a:ext uri="{FF2B5EF4-FFF2-40B4-BE49-F238E27FC236}">
                      <a16:creationId xmlns:a16="http://schemas.microsoft.com/office/drawing/2014/main" id="{2DF99513-B8F3-4B09-9499-6FB4321350F6}"/>
                    </a:ext>
                  </a:extLst>
                </p14:cNvPr>
                <p14:cNvContentPartPr/>
                <p14:nvPr/>
              </p14:nvContentPartPr>
              <p14:xfrm>
                <a:off x="8190081" y="2177993"/>
                <a:ext cx="63000" cy="107280"/>
              </p14:xfrm>
            </p:contentPart>
          </mc:Choice>
          <mc:Fallback>
            <p:pic>
              <p:nvPicPr>
                <p:cNvPr id="443" name="잉크 442">
                  <a:extLst>
                    <a:ext uri="{FF2B5EF4-FFF2-40B4-BE49-F238E27FC236}">
                      <a16:creationId xmlns:a16="http://schemas.microsoft.com/office/drawing/2014/main" id="{2DF99513-B8F3-4B09-9499-6FB4321350F6}"/>
                    </a:ext>
                  </a:extLst>
                </p:cNvPr>
                <p:cNvPicPr/>
                <p:nvPr/>
              </p:nvPicPr>
              <p:blipFill>
                <a:blip r:embed="rId673"/>
                <a:stretch>
                  <a:fillRect/>
                </a:stretch>
              </p:blipFill>
              <p:spPr>
                <a:xfrm>
                  <a:off x="8183961" y="2171873"/>
                  <a:ext cx="75240" cy="119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74">
              <p14:nvContentPartPr>
                <p14:cNvPr id="444" name="잉크 443">
                  <a:extLst>
                    <a:ext uri="{FF2B5EF4-FFF2-40B4-BE49-F238E27FC236}">
                      <a16:creationId xmlns:a16="http://schemas.microsoft.com/office/drawing/2014/main" id="{87D9CCCF-6932-4599-9C11-E8ADA2A1EF15}"/>
                    </a:ext>
                  </a:extLst>
                </p14:cNvPr>
                <p14:cNvContentPartPr/>
                <p14:nvPr/>
              </p14:nvContentPartPr>
              <p14:xfrm>
                <a:off x="8201241" y="2030393"/>
                <a:ext cx="41040" cy="298080"/>
              </p14:xfrm>
            </p:contentPart>
          </mc:Choice>
          <mc:Fallback>
            <p:pic>
              <p:nvPicPr>
                <p:cNvPr id="444" name="잉크 443">
                  <a:extLst>
                    <a:ext uri="{FF2B5EF4-FFF2-40B4-BE49-F238E27FC236}">
                      <a16:creationId xmlns:a16="http://schemas.microsoft.com/office/drawing/2014/main" id="{87D9CCCF-6932-4599-9C11-E8ADA2A1EF15}"/>
                    </a:ext>
                  </a:extLst>
                </p:cNvPr>
                <p:cNvPicPr/>
                <p:nvPr/>
              </p:nvPicPr>
              <p:blipFill>
                <a:blip r:embed="rId675"/>
                <a:stretch>
                  <a:fillRect/>
                </a:stretch>
              </p:blipFill>
              <p:spPr>
                <a:xfrm>
                  <a:off x="8195121" y="2024273"/>
                  <a:ext cx="53280" cy="310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76">
              <p14:nvContentPartPr>
                <p14:cNvPr id="445" name="잉크 444">
                  <a:extLst>
                    <a:ext uri="{FF2B5EF4-FFF2-40B4-BE49-F238E27FC236}">
                      <a16:creationId xmlns:a16="http://schemas.microsoft.com/office/drawing/2014/main" id="{A5A81E87-5638-48CB-92AE-D8C412914D5D}"/>
                    </a:ext>
                  </a:extLst>
                </p14:cNvPr>
                <p14:cNvContentPartPr/>
                <p14:nvPr/>
              </p14:nvContentPartPr>
              <p14:xfrm>
                <a:off x="8254161" y="2311193"/>
                <a:ext cx="17640" cy="15480"/>
              </p14:xfrm>
            </p:contentPart>
          </mc:Choice>
          <mc:Fallback>
            <p:pic>
              <p:nvPicPr>
                <p:cNvPr id="445" name="잉크 444">
                  <a:extLst>
                    <a:ext uri="{FF2B5EF4-FFF2-40B4-BE49-F238E27FC236}">
                      <a16:creationId xmlns:a16="http://schemas.microsoft.com/office/drawing/2014/main" id="{A5A81E87-5638-48CB-92AE-D8C412914D5D}"/>
                    </a:ext>
                  </a:extLst>
                </p:cNvPr>
                <p:cNvPicPr/>
                <p:nvPr/>
              </p:nvPicPr>
              <p:blipFill>
                <a:blip r:embed="rId677"/>
                <a:stretch>
                  <a:fillRect/>
                </a:stretch>
              </p:blipFill>
              <p:spPr>
                <a:xfrm>
                  <a:off x="8248041" y="2305073"/>
                  <a:ext cx="29880" cy="2772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678">
            <p14:nvContentPartPr>
              <p14:cNvPr id="447" name="잉크 446">
                <a:extLst>
                  <a:ext uri="{FF2B5EF4-FFF2-40B4-BE49-F238E27FC236}">
                    <a16:creationId xmlns:a16="http://schemas.microsoft.com/office/drawing/2014/main" id="{85CD7C78-4A29-41EE-B8B8-EAA20D77D8C0}"/>
                  </a:ext>
                </a:extLst>
              </p14:cNvPr>
              <p14:cNvContentPartPr/>
              <p14:nvPr/>
            </p14:nvContentPartPr>
            <p14:xfrm>
              <a:off x="9490041" y="6632273"/>
              <a:ext cx="360" cy="360"/>
            </p14:xfrm>
          </p:contentPart>
        </mc:Choice>
        <mc:Fallback>
          <p:pic>
            <p:nvPicPr>
              <p:cNvPr id="447" name="잉크 446">
                <a:extLst>
                  <a:ext uri="{FF2B5EF4-FFF2-40B4-BE49-F238E27FC236}">
                    <a16:creationId xmlns:a16="http://schemas.microsoft.com/office/drawing/2014/main" id="{85CD7C78-4A29-41EE-B8B8-EAA20D77D8C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483921" y="6626153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79">
            <p14:nvContentPartPr>
              <p14:cNvPr id="704" name="잉크 703">
                <a:extLst>
                  <a:ext uri="{FF2B5EF4-FFF2-40B4-BE49-F238E27FC236}">
                    <a16:creationId xmlns:a16="http://schemas.microsoft.com/office/drawing/2014/main" id="{5864C201-957C-4FF5-9103-EBCBC9807A85}"/>
                  </a:ext>
                </a:extLst>
              </p14:cNvPr>
              <p14:cNvContentPartPr/>
              <p14:nvPr/>
            </p14:nvContentPartPr>
            <p14:xfrm>
              <a:off x="9720441" y="6691673"/>
              <a:ext cx="360" cy="360"/>
            </p14:xfrm>
          </p:contentPart>
        </mc:Choice>
        <mc:Fallback>
          <p:pic>
            <p:nvPicPr>
              <p:cNvPr id="704" name="잉크 703">
                <a:extLst>
                  <a:ext uri="{FF2B5EF4-FFF2-40B4-BE49-F238E27FC236}">
                    <a16:creationId xmlns:a16="http://schemas.microsoft.com/office/drawing/2014/main" id="{5864C201-957C-4FF5-9103-EBCBC9807A8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714321" y="6685553"/>
                <a:ext cx="12600" cy="12600"/>
              </a:xfrm>
              <a:prstGeom prst="rect">
                <a:avLst/>
              </a:prstGeom>
            </p:spPr>
          </p:pic>
        </mc:Fallback>
      </mc:AlternateContent>
      <p:grpSp>
        <p:nvGrpSpPr>
          <p:cNvPr id="707" name="그룹 706">
            <a:extLst>
              <a:ext uri="{FF2B5EF4-FFF2-40B4-BE49-F238E27FC236}">
                <a16:creationId xmlns:a16="http://schemas.microsoft.com/office/drawing/2014/main" id="{07A18C4A-5E34-453B-A327-487EBBD95C8E}"/>
              </a:ext>
            </a:extLst>
          </p:cNvPr>
          <p:cNvGrpSpPr/>
          <p:nvPr/>
        </p:nvGrpSpPr>
        <p:grpSpPr>
          <a:xfrm>
            <a:off x="4856481" y="2917073"/>
            <a:ext cx="82440" cy="150480"/>
            <a:chOff x="4856481" y="2917073"/>
            <a:chExt cx="82440" cy="15048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680">
              <p14:nvContentPartPr>
                <p14:cNvPr id="705" name="잉크 704">
                  <a:extLst>
                    <a:ext uri="{FF2B5EF4-FFF2-40B4-BE49-F238E27FC236}">
                      <a16:creationId xmlns:a16="http://schemas.microsoft.com/office/drawing/2014/main" id="{9E14DE82-889B-4777-B19A-287162E33A96}"/>
                    </a:ext>
                  </a:extLst>
                </p14:cNvPr>
                <p14:cNvContentPartPr/>
                <p14:nvPr/>
              </p14:nvContentPartPr>
              <p14:xfrm>
                <a:off x="4856481" y="2917073"/>
                <a:ext cx="54720" cy="150480"/>
              </p14:xfrm>
            </p:contentPart>
          </mc:Choice>
          <mc:Fallback>
            <p:pic>
              <p:nvPicPr>
                <p:cNvPr id="705" name="잉크 704">
                  <a:extLst>
                    <a:ext uri="{FF2B5EF4-FFF2-40B4-BE49-F238E27FC236}">
                      <a16:creationId xmlns:a16="http://schemas.microsoft.com/office/drawing/2014/main" id="{9E14DE82-889B-4777-B19A-287162E33A96}"/>
                    </a:ext>
                  </a:extLst>
                </p:cNvPr>
                <p:cNvPicPr/>
                <p:nvPr/>
              </p:nvPicPr>
              <p:blipFill>
                <a:blip r:embed="rId681"/>
                <a:stretch>
                  <a:fillRect/>
                </a:stretch>
              </p:blipFill>
              <p:spPr>
                <a:xfrm>
                  <a:off x="4850361" y="2910953"/>
                  <a:ext cx="66960" cy="162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82">
              <p14:nvContentPartPr>
                <p14:cNvPr id="706" name="잉크 705">
                  <a:extLst>
                    <a:ext uri="{FF2B5EF4-FFF2-40B4-BE49-F238E27FC236}">
                      <a16:creationId xmlns:a16="http://schemas.microsoft.com/office/drawing/2014/main" id="{88E656D4-B12F-42FD-895F-DCA5C34F111F}"/>
                    </a:ext>
                  </a:extLst>
                </p14:cNvPr>
                <p14:cNvContentPartPr/>
                <p14:nvPr/>
              </p14:nvContentPartPr>
              <p14:xfrm>
                <a:off x="4897521" y="2985473"/>
                <a:ext cx="41400" cy="76320"/>
              </p14:xfrm>
            </p:contentPart>
          </mc:Choice>
          <mc:Fallback>
            <p:pic>
              <p:nvPicPr>
                <p:cNvPr id="706" name="잉크 705">
                  <a:extLst>
                    <a:ext uri="{FF2B5EF4-FFF2-40B4-BE49-F238E27FC236}">
                      <a16:creationId xmlns:a16="http://schemas.microsoft.com/office/drawing/2014/main" id="{88E656D4-B12F-42FD-895F-DCA5C34F111F}"/>
                    </a:ext>
                  </a:extLst>
                </p:cNvPr>
                <p:cNvPicPr/>
                <p:nvPr/>
              </p:nvPicPr>
              <p:blipFill>
                <a:blip r:embed="rId683"/>
                <a:stretch>
                  <a:fillRect/>
                </a:stretch>
              </p:blipFill>
              <p:spPr>
                <a:xfrm>
                  <a:off x="4891401" y="2979353"/>
                  <a:ext cx="53640" cy="8856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684">
            <p14:nvContentPartPr>
              <p14:cNvPr id="791" name="잉크 790">
                <a:extLst>
                  <a:ext uri="{FF2B5EF4-FFF2-40B4-BE49-F238E27FC236}">
                    <a16:creationId xmlns:a16="http://schemas.microsoft.com/office/drawing/2014/main" id="{D9F495A2-9577-407E-BAC1-E2E9E09B0012}"/>
                  </a:ext>
                </a:extLst>
              </p14:cNvPr>
              <p14:cNvContentPartPr/>
              <p14:nvPr/>
            </p14:nvContentPartPr>
            <p14:xfrm>
              <a:off x="6862041" y="3467873"/>
              <a:ext cx="118080" cy="141840"/>
            </p14:xfrm>
          </p:contentPart>
        </mc:Choice>
        <mc:Fallback>
          <p:pic>
            <p:nvPicPr>
              <p:cNvPr id="791" name="잉크 790">
                <a:extLst>
                  <a:ext uri="{FF2B5EF4-FFF2-40B4-BE49-F238E27FC236}">
                    <a16:creationId xmlns:a16="http://schemas.microsoft.com/office/drawing/2014/main" id="{D9F495A2-9577-407E-BAC1-E2E9E09B0012}"/>
                  </a:ext>
                </a:extLst>
              </p:cNvPr>
              <p:cNvPicPr/>
              <p:nvPr/>
            </p:nvPicPr>
            <p:blipFill>
              <a:blip r:embed="rId685"/>
              <a:stretch>
                <a:fillRect/>
              </a:stretch>
            </p:blipFill>
            <p:spPr>
              <a:xfrm>
                <a:off x="6855921" y="3461753"/>
                <a:ext cx="130320" cy="154080"/>
              </a:xfrm>
              <a:prstGeom prst="rect">
                <a:avLst/>
              </a:prstGeom>
            </p:spPr>
          </p:pic>
        </mc:Fallback>
      </mc:AlternateContent>
      <p:grpSp>
        <p:nvGrpSpPr>
          <p:cNvPr id="824" name="그룹 823">
            <a:extLst>
              <a:ext uri="{FF2B5EF4-FFF2-40B4-BE49-F238E27FC236}">
                <a16:creationId xmlns:a16="http://schemas.microsoft.com/office/drawing/2014/main" id="{9D606A7C-494A-4F27-89CA-BFB64200A8FE}"/>
              </a:ext>
            </a:extLst>
          </p:cNvPr>
          <p:cNvGrpSpPr/>
          <p:nvPr/>
        </p:nvGrpSpPr>
        <p:grpSpPr>
          <a:xfrm>
            <a:off x="4551921" y="2480393"/>
            <a:ext cx="3862440" cy="1903680"/>
            <a:chOff x="4551921" y="2480393"/>
            <a:chExt cx="3862440" cy="190368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686">
              <p14:nvContentPartPr>
                <p14:cNvPr id="680" name="잉크 679">
                  <a:extLst>
                    <a:ext uri="{FF2B5EF4-FFF2-40B4-BE49-F238E27FC236}">
                      <a16:creationId xmlns:a16="http://schemas.microsoft.com/office/drawing/2014/main" id="{FD3F2696-66F6-47C7-838C-C99EBBA2B236}"/>
                    </a:ext>
                  </a:extLst>
                </p14:cNvPr>
                <p14:cNvContentPartPr/>
                <p14:nvPr/>
              </p14:nvContentPartPr>
              <p14:xfrm>
                <a:off x="4690161" y="4260953"/>
                <a:ext cx="13320" cy="123120"/>
              </p14:xfrm>
            </p:contentPart>
          </mc:Choice>
          <mc:Fallback>
            <p:pic>
              <p:nvPicPr>
                <p:cNvPr id="680" name="잉크 679">
                  <a:extLst>
                    <a:ext uri="{FF2B5EF4-FFF2-40B4-BE49-F238E27FC236}">
                      <a16:creationId xmlns:a16="http://schemas.microsoft.com/office/drawing/2014/main" id="{FD3F2696-66F6-47C7-838C-C99EBBA2B236}"/>
                    </a:ext>
                  </a:extLst>
                </p:cNvPr>
                <p:cNvPicPr/>
                <p:nvPr/>
              </p:nvPicPr>
              <p:blipFill>
                <a:blip r:embed="rId687"/>
                <a:stretch>
                  <a:fillRect/>
                </a:stretch>
              </p:blipFill>
              <p:spPr>
                <a:xfrm>
                  <a:off x="4684041" y="4254833"/>
                  <a:ext cx="25560" cy="135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88">
              <p14:nvContentPartPr>
                <p14:cNvPr id="671" name="잉크 670">
                  <a:extLst>
                    <a:ext uri="{FF2B5EF4-FFF2-40B4-BE49-F238E27FC236}">
                      <a16:creationId xmlns:a16="http://schemas.microsoft.com/office/drawing/2014/main" id="{82B2644E-E4FC-47AC-BAF0-A25604128160}"/>
                    </a:ext>
                  </a:extLst>
                </p14:cNvPr>
                <p14:cNvContentPartPr/>
                <p14:nvPr/>
              </p14:nvContentPartPr>
              <p14:xfrm>
                <a:off x="4551921" y="2480393"/>
                <a:ext cx="23040" cy="95400"/>
              </p14:xfrm>
            </p:contentPart>
          </mc:Choice>
          <mc:Fallback>
            <p:pic>
              <p:nvPicPr>
                <p:cNvPr id="671" name="잉크 670">
                  <a:extLst>
                    <a:ext uri="{FF2B5EF4-FFF2-40B4-BE49-F238E27FC236}">
                      <a16:creationId xmlns:a16="http://schemas.microsoft.com/office/drawing/2014/main" id="{82B2644E-E4FC-47AC-BAF0-A25604128160}"/>
                    </a:ext>
                  </a:extLst>
                </p:cNvPr>
                <p:cNvPicPr/>
                <p:nvPr/>
              </p:nvPicPr>
              <p:blipFill>
                <a:blip r:embed="rId689"/>
                <a:stretch>
                  <a:fillRect/>
                </a:stretch>
              </p:blipFill>
              <p:spPr>
                <a:xfrm>
                  <a:off x="4545801" y="2474273"/>
                  <a:ext cx="35280" cy="107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90">
              <p14:nvContentPartPr>
                <p14:cNvPr id="678" name="잉크 677">
                  <a:extLst>
                    <a:ext uri="{FF2B5EF4-FFF2-40B4-BE49-F238E27FC236}">
                      <a16:creationId xmlns:a16="http://schemas.microsoft.com/office/drawing/2014/main" id="{ADC9E84B-B365-48E5-A0BA-4CA69802D87F}"/>
                    </a:ext>
                  </a:extLst>
                </p14:cNvPr>
                <p14:cNvContentPartPr/>
                <p14:nvPr/>
              </p14:nvContentPartPr>
              <p14:xfrm>
                <a:off x="4672881" y="3757673"/>
                <a:ext cx="7920" cy="76680"/>
              </p14:xfrm>
            </p:contentPart>
          </mc:Choice>
          <mc:Fallback>
            <p:pic>
              <p:nvPicPr>
                <p:cNvPr id="678" name="잉크 677">
                  <a:extLst>
                    <a:ext uri="{FF2B5EF4-FFF2-40B4-BE49-F238E27FC236}">
                      <a16:creationId xmlns:a16="http://schemas.microsoft.com/office/drawing/2014/main" id="{ADC9E84B-B365-48E5-A0BA-4CA69802D87F}"/>
                    </a:ext>
                  </a:extLst>
                </p:cNvPr>
                <p:cNvPicPr/>
                <p:nvPr/>
              </p:nvPicPr>
              <p:blipFill>
                <a:blip r:embed="rId691"/>
                <a:stretch>
                  <a:fillRect/>
                </a:stretch>
              </p:blipFill>
              <p:spPr>
                <a:xfrm>
                  <a:off x="4666761" y="3751553"/>
                  <a:ext cx="20160" cy="88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92">
              <p14:nvContentPartPr>
                <p14:cNvPr id="679" name="잉크 678">
                  <a:extLst>
                    <a:ext uri="{FF2B5EF4-FFF2-40B4-BE49-F238E27FC236}">
                      <a16:creationId xmlns:a16="http://schemas.microsoft.com/office/drawing/2014/main" id="{65F800F5-F710-4079-8AD3-5F3C1228BE93}"/>
                    </a:ext>
                  </a:extLst>
                </p14:cNvPr>
                <p14:cNvContentPartPr/>
                <p14:nvPr/>
              </p14:nvContentPartPr>
              <p14:xfrm>
                <a:off x="4677921" y="3984473"/>
                <a:ext cx="27360" cy="86040"/>
              </p14:xfrm>
            </p:contentPart>
          </mc:Choice>
          <mc:Fallback>
            <p:pic>
              <p:nvPicPr>
                <p:cNvPr id="679" name="잉크 678">
                  <a:extLst>
                    <a:ext uri="{FF2B5EF4-FFF2-40B4-BE49-F238E27FC236}">
                      <a16:creationId xmlns:a16="http://schemas.microsoft.com/office/drawing/2014/main" id="{65F800F5-F710-4079-8AD3-5F3C1228BE93}"/>
                    </a:ext>
                  </a:extLst>
                </p:cNvPr>
                <p:cNvPicPr/>
                <p:nvPr/>
              </p:nvPicPr>
              <p:blipFill>
                <a:blip r:embed="rId693"/>
                <a:stretch>
                  <a:fillRect/>
                </a:stretch>
              </p:blipFill>
              <p:spPr>
                <a:xfrm>
                  <a:off x="4671801" y="3978353"/>
                  <a:ext cx="39600" cy="98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94">
              <p14:nvContentPartPr>
                <p14:cNvPr id="718" name="잉크 717">
                  <a:extLst>
                    <a:ext uri="{FF2B5EF4-FFF2-40B4-BE49-F238E27FC236}">
                      <a16:creationId xmlns:a16="http://schemas.microsoft.com/office/drawing/2014/main" id="{A3BBC753-CD03-4D39-AF82-AAA5CDCA1CD8}"/>
                    </a:ext>
                  </a:extLst>
                </p14:cNvPr>
                <p14:cNvContentPartPr/>
                <p14:nvPr/>
              </p14:nvContentPartPr>
              <p14:xfrm>
                <a:off x="7973001" y="2633753"/>
                <a:ext cx="146160" cy="130680"/>
              </p14:xfrm>
            </p:contentPart>
          </mc:Choice>
          <mc:Fallback>
            <p:pic>
              <p:nvPicPr>
                <p:cNvPr id="718" name="잉크 717">
                  <a:extLst>
                    <a:ext uri="{FF2B5EF4-FFF2-40B4-BE49-F238E27FC236}">
                      <a16:creationId xmlns:a16="http://schemas.microsoft.com/office/drawing/2014/main" id="{A3BBC753-CD03-4D39-AF82-AAA5CDCA1CD8}"/>
                    </a:ext>
                  </a:extLst>
                </p:cNvPr>
                <p:cNvPicPr/>
                <p:nvPr/>
              </p:nvPicPr>
              <p:blipFill>
                <a:blip r:embed="rId695"/>
                <a:stretch>
                  <a:fillRect/>
                </a:stretch>
              </p:blipFill>
              <p:spPr>
                <a:xfrm>
                  <a:off x="7966881" y="2627633"/>
                  <a:ext cx="158400" cy="142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96">
              <p14:nvContentPartPr>
                <p14:cNvPr id="719" name="잉크 718">
                  <a:extLst>
                    <a:ext uri="{FF2B5EF4-FFF2-40B4-BE49-F238E27FC236}">
                      <a16:creationId xmlns:a16="http://schemas.microsoft.com/office/drawing/2014/main" id="{A914ED68-1AE6-4796-9A90-21D3F8EB648D}"/>
                    </a:ext>
                  </a:extLst>
                </p14:cNvPr>
                <p14:cNvContentPartPr/>
                <p14:nvPr/>
              </p14:nvContentPartPr>
              <p14:xfrm>
                <a:off x="7960401" y="2694233"/>
                <a:ext cx="145800" cy="37800"/>
              </p14:xfrm>
            </p:contentPart>
          </mc:Choice>
          <mc:Fallback>
            <p:pic>
              <p:nvPicPr>
                <p:cNvPr id="719" name="잉크 718">
                  <a:extLst>
                    <a:ext uri="{FF2B5EF4-FFF2-40B4-BE49-F238E27FC236}">
                      <a16:creationId xmlns:a16="http://schemas.microsoft.com/office/drawing/2014/main" id="{A914ED68-1AE6-4796-9A90-21D3F8EB648D}"/>
                    </a:ext>
                  </a:extLst>
                </p:cNvPr>
                <p:cNvPicPr/>
                <p:nvPr/>
              </p:nvPicPr>
              <p:blipFill>
                <a:blip r:embed="rId697"/>
                <a:stretch>
                  <a:fillRect/>
                </a:stretch>
              </p:blipFill>
              <p:spPr>
                <a:xfrm>
                  <a:off x="7954281" y="2688113"/>
                  <a:ext cx="158040" cy="50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98">
              <p14:nvContentPartPr>
                <p14:cNvPr id="720" name="잉크 719">
                  <a:extLst>
                    <a:ext uri="{FF2B5EF4-FFF2-40B4-BE49-F238E27FC236}">
                      <a16:creationId xmlns:a16="http://schemas.microsoft.com/office/drawing/2014/main" id="{E9177D73-A60F-4E26-8DBE-8E73939DABA9}"/>
                    </a:ext>
                  </a:extLst>
                </p14:cNvPr>
                <p14:cNvContentPartPr/>
                <p14:nvPr/>
              </p14:nvContentPartPr>
              <p14:xfrm>
                <a:off x="7969761" y="2797193"/>
                <a:ext cx="109440" cy="81360"/>
              </p14:xfrm>
            </p:contentPart>
          </mc:Choice>
          <mc:Fallback>
            <p:pic>
              <p:nvPicPr>
                <p:cNvPr id="720" name="잉크 719">
                  <a:extLst>
                    <a:ext uri="{FF2B5EF4-FFF2-40B4-BE49-F238E27FC236}">
                      <a16:creationId xmlns:a16="http://schemas.microsoft.com/office/drawing/2014/main" id="{E9177D73-A60F-4E26-8DBE-8E73939DABA9}"/>
                    </a:ext>
                  </a:extLst>
                </p:cNvPr>
                <p:cNvPicPr/>
                <p:nvPr/>
              </p:nvPicPr>
              <p:blipFill>
                <a:blip r:embed="rId699"/>
                <a:stretch>
                  <a:fillRect/>
                </a:stretch>
              </p:blipFill>
              <p:spPr>
                <a:xfrm>
                  <a:off x="7963641" y="2791073"/>
                  <a:ext cx="121680" cy="93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00">
              <p14:nvContentPartPr>
                <p14:cNvPr id="721" name="잉크 720">
                  <a:extLst>
                    <a:ext uri="{FF2B5EF4-FFF2-40B4-BE49-F238E27FC236}">
                      <a16:creationId xmlns:a16="http://schemas.microsoft.com/office/drawing/2014/main" id="{263C92C8-701E-40BD-9C52-9FA0B9969292}"/>
                    </a:ext>
                  </a:extLst>
                </p14:cNvPr>
                <p14:cNvContentPartPr/>
                <p14:nvPr/>
              </p14:nvContentPartPr>
              <p14:xfrm>
                <a:off x="8142201" y="2666873"/>
                <a:ext cx="113760" cy="104760"/>
              </p14:xfrm>
            </p:contentPart>
          </mc:Choice>
          <mc:Fallback>
            <p:pic>
              <p:nvPicPr>
                <p:cNvPr id="721" name="잉크 720">
                  <a:extLst>
                    <a:ext uri="{FF2B5EF4-FFF2-40B4-BE49-F238E27FC236}">
                      <a16:creationId xmlns:a16="http://schemas.microsoft.com/office/drawing/2014/main" id="{263C92C8-701E-40BD-9C52-9FA0B9969292}"/>
                    </a:ext>
                  </a:extLst>
                </p:cNvPr>
                <p:cNvPicPr/>
                <p:nvPr/>
              </p:nvPicPr>
              <p:blipFill>
                <a:blip r:embed="rId701"/>
                <a:stretch>
                  <a:fillRect/>
                </a:stretch>
              </p:blipFill>
              <p:spPr>
                <a:xfrm>
                  <a:off x="8136081" y="2660753"/>
                  <a:ext cx="126000" cy="117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02">
              <p14:nvContentPartPr>
                <p14:cNvPr id="722" name="잉크 721">
                  <a:extLst>
                    <a:ext uri="{FF2B5EF4-FFF2-40B4-BE49-F238E27FC236}">
                      <a16:creationId xmlns:a16="http://schemas.microsoft.com/office/drawing/2014/main" id="{63D417AA-06BE-4898-80B5-AEE61F90A16D}"/>
                    </a:ext>
                  </a:extLst>
                </p14:cNvPr>
                <p14:cNvContentPartPr/>
                <p14:nvPr/>
              </p14:nvContentPartPr>
              <p14:xfrm>
                <a:off x="8182161" y="2708633"/>
                <a:ext cx="104040" cy="27360"/>
              </p14:xfrm>
            </p:contentPart>
          </mc:Choice>
          <mc:Fallback>
            <p:pic>
              <p:nvPicPr>
                <p:cNvPr id="722" name="잉크 721">
                  <a:extLst>
                    <a:ext uri="{FF2B5EF4-FFF2-40B4-BE49-F238E27FC236}">
                      <a16:creationId xmlns:a16="http://schemas.microsoft.com/office/drawing/2014/main" id="{63D417AA-06BE-4898-80B5-AEE61F90A16D}"/>
                    </a:ext>
                  </a:extLst>
                </p:cNvPr>
                <p:cNvPicPr/>
                <p:nvPr/>
              </p:nvPicPr>
              <p:blipFill>
                <a:blip r:embed="rId703"/>
                <a:stretch>
                  <a:fillRect/>
                </a:stretch>
              </p:blipFill>
              <p:spPr>
                <a:xfrm>
                  <a:off x="8176041" y="2702513"/>
                  <a:ext cx="116280" cy="39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04">
              <p14:nvContentPartPr>
                <p14:cNvPr id="723" name="잉크 722">
                  <a:extLst>
                    <a:ext uri="{FF2B5EF4-FFF2-40B4-BE49-F238E27FC236}">
                      <a16:creationId xmlns:a16="http://schemas.microsoft.com/office/drawing/2014/main" id="{569E348A-C7C4-4966-A9F4-E7AD3C4ACB98}"/>
                    </a:ext>
                  </a:extLst>
                </p14:cNvPr>
                <p14:cNvContentPartPr/>
                <p14:nvPr/>
              </p14:nvContentPartPr>
              <p14:xfrm>
                <a:off x="8288001" y="2718713"/>
                <a:ext cx="57600" cy="72000"/>
              </p14:xfrm>
            </p:contentPart>
          </mc:Choice>
          <mc:Fallback>
            <p:pic>
              <p:nvPicPr>
                <p:cNvPr id="723" name="잉크 722">
                  <a:extLst>
                    <a:ext uri="{FF2B5EF4-FFF2-40B4-BE49-F238E27FC236}">
                      <a16:creationId xmlns:a16="http://schemas.microsoft.com/office/drawing/2014/main" id="{569E348A-C7C4-4966-A9F4-E7AD3C4ACB98}"/>
                    </a:ext>
                  </a:extLst>
                </p:cNvPr>
                <p:cNvPicPr/>
                <p:nvPr/>
              </p:nvPicPr>
              <p:blipFill>
                <a:blip r:embed="rId705"/>
                <a:stretch>
                  <a:fillRect/>
                </a:stretch>
              </p:blipFill>
              <p:spPr>
                <a:xfrm>
                  <a:off x="8281881" y="2712593"/>
                  <a:ext cx="69840" cy="84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06">
              <p14:nvContentPartPr>
                <p14:cNvPr id="724" name="잉크 723">
                  <a:extLst>
                    <a:ext uri="{FF2B5EF4-FFF2-40B4-BE49-F238E27FC236}">
                      <a16:creationId xmlns:a16="http://schemas.microsoft.com/office/drawing/2014/main" id="{77602BEB-C62F-421C-A631-7C5A0334E4FA}"/>
                    </a:ext>
                  </a:extLst>
                </p14:cNvPr>
                <p14:cNvContentPartPr/>
                <p14:nvPr/>
              </p14:nvContentPartPr>
              <p14:xfrm>
                <a:off x="8289441" y="2787473"/>
                <a:ext cx="124920" cy="102960"/>
              </p14:xfrm>
            </p:contentPart>
          </mc:Choice>
          <mc:Fallback>
            <p:pic>
              <p:nvPicPr>
                <p:cNvPr id="724" name="잉크 723">
                  <a:extLst>
                    <a:ext uri="{FF2B5EF4-FFF2-40B4-BE49-F238E27FC236}">
                      <a16:creationId xmlns:a16="http://schemas.microsoft.com/office/drawing/2014/main" id="{77602BEB-C62F-421C-A631-7C5A0334E4FA}"/>
                    </a:ext>
                  </a:extLst>
                </p:cNvPr>
                <p:cNvPicPr/>
                <p:nvPr/>
              </p:nvPicPr>
              <p:blipFill>
                <a:blip r:embed="rId707"/>
                <a:stretch>
                  <a:fillRect/>
                </a:stretch>
              </p:blipFill>
              <p:spPr>
                <a:xfrm>
                  <a:off x="8283321" y="2781353"/>
                  <a:ext cx="137160" cy="115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08">
              <p14:nvContentPartPr>
                <p14:cNvPr id="673" name="잉크 672">
                  <a:extLst>
                    <a:ext uri="{FF2B5EF4-FFF2-40B4-BE49-F238E27FC236}">
                      <a16:creationId xmlns:a16="http://schemas.microsoft.com/office/drawing/2014/main" id="{CB3E597D-6266-42C6-A79A-A296B59A99F5}"/>
                    </a:ext>
                  </a:extLst>
                </p14:cNvPr>
                <p14:cNvContentPartPr/>
                <p14:nvPr/>
              </p14:nvContentPartPr>
              <p14:xfrm>
                <a:off x="4573161" y="2687753"/>
                <a:ext cx="22320" cy="61200"/>
              </p14:xfrm>
            </p:contentPart>
          </mc:Choice>
          <mc:Fallback>
            <p:pic>
              <p:nvPicPr>
                <p:cNvPr id="673" name="잉크 672">
                  <a:extLst>
                    <a:ext uri="{FF2B5EF4-FFF2-40B4-BE49-F238E27FC236}">
                      <a16:creationId xmlns:a16="http://schemas.microsoft.com/office/drawing/2014/main" id="{CB3E597D-6266-42C6-A79A-A296B59A99F5}"/>
                    </a:ext>
                  </a:extLst>
                </p:cNvPr>
                <p:cNvPicPr/>
                <p:nvPr/>
              </p:nvPicPr>
              <p:blipFill>
                <a:blip r:embed="rId709"/>
                <a:stretch>
                  <a:fillRect/>
                </a:stretch>
              </p:blipFill>
              <p:spPr>
                <a:xfrm>
                  <a:off x="4567041" y="2681633"/>
                  <a:ext cx="34560" cy="73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10">
              <p14:nvContentPartPr>
                <p14:cNvPr id="674" name="잉크 673">
                  <a:extLst>
                    <a:ext uri="{FF2B5EF4-FFF2-40B4-BE49-F238E27FC236}">
                      <a16:creationId xmlns:a16="http://schemas.microsoft.com/office/drawing/2014/main" id="{D8A52358-7A96-454D-BB93-4A2028C0880C}"/>
                    </a:ext>
                  </a:extLst>
                </p14:cNvPr>
                <p14:cNvContentPartPr/>
                <p14:nvPr/>
              </p14:nvContentPartPr>
              <p14:xfrm>
                <a:off x="4597641" y="2861993"/>
                <a:ext cx="24480" cy="81000"/>
              </p14:xfrm>
            </p:contentPart>
          </mc:Choice>
          <mc:Fallback>
            <p:pic>
              <p:nvPicPr>
                <p:cNvPr id="674" name="잉크 673">
                  <a:extLst>
                    <a:ext uri="{FF2B5EF4-FFF2-40B4-BE49-F238E27FC236}">
                      <a16:creationId xmlns:a16="http://schemas.microsoft.com/office/drawing/2014/main" id="{D8A52358-7A96-454D-BB93-4A2028C0880C}"/>
                    </a:ext>
                  </a:extLst>
                </p:cNvPr>
                <p:cNvPicPr/>
                <p:nvPr/>
              </p:nvPicPr>
              <p:blipFill>
                <a:blip r:embed="rId711"/>
                <a:stretch>
                  <a:fillRect/>
                </a:stretch>
              </p:blipFill>
              <p:spPr>
                <a:xfrm>
                  <a:off x="4591521" y="2855873"/>
                  <a:ext cx="36720" cy="93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12">
              <p14:nvContentPartPr>
                <p14:cNvPr id="675" name="잉크 674">
                  <a:extLst>
                    <a:ext uri="{FF2B5EF4-FFF2-40B4-BE49-F238E27FC236}">
                      <a16:creationId xmlns:a16="http://schemas.microsoft.com/office/drawing/2014/main" id="{57172C8B-53C7-4805-9C29-0127A0F87890}"/>
                    </a:ext>
                  </a:extLst>
                </p14:cNvPr>
                <p14:cNvContentPartPr/>
                <p14:nvPr/>
              </p14:nvContentPartPr>
              <p14:xfrm>
                <a:off x="4622121" y="3040913"/>
                <a:ext cx="12240" cy="71640"/>
              </p14:xfrm>
            </p:contentPart>
          </mc:Choice>
          <mc:Fallback>
            <p:pic>
              <p:nvPicPr>
                <p:cNvPr id="675" name="잉크 674">
                  <a:extLst>
                    <a:ext uri="{FF2B5EF4-FFF2-40B4-BE49-F238E27FC236}">
                      <a16:creationId xmlns:a16="http://schemas.microsoft.com/office/drawing/2014/main" id="{57172C8B-53C7-4805-9C29-0127A0F87890}"/>
                    </a:ext>
                  </a:extLst>
                </p:cNvPr>
                <p:cNvPicPr/>
                <p:nvPr/>
              </p:nvPicPr>
              <p:blipFill>
                <a:blip r:embed="rId713"/>
                <a:stretch>
                  <a:fillRect/>
                </a:stretch>
              </p:blipFill>
              <p:spPr>
                <a:xfrm>
                  <a:off x="4616001" y="3034793"/>
                  <a:ext cx="24480" cy="83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14">
              <p14:nvContentPartPr>
                <p14:cNvPr id="708" name="잉크 707">
                  <a:extLst>
                    <a:ext uri="{FF2B5EF4-FFF2-40B4-BE49-F238E27FC236}">
                      <a16:creationId xmlns:a16="http://schemas.microsoft.com/office/drawing/2014/main" id="{483D1BF3-AB50-4002-8DD5-15BF142ED55A}"/>
                    </a:ext>
                  </a:extLst>
                </p14:cNvPr>
                <p14:cNvContentPartPr/>
                <p14:nvPr/>
              </p14:nvContentPartPr>
              <p14:xfrm>
                <a:off x="4859001" y="2864873"/>
                <a:ext cx="95040" cy="217440"/>
              </p14:xfrm>
            </p:contentPart>
          </mc:Choice>
          <mc:Fallback>
            <p:pic>
              <p:nvPicPr>
                <p:cNvPr id="708" name="잉크 707">
                  <a:extLst>
                    <a:ext uri="{FF2B5EF4-FFF2-40B4-BE49-F238E27FC236}">
                      <a16:creationId xmlns:a16="http://schemas.microsoft.com/office/drawing/2014/main" id="{483D1BF3-AB50-4002-8DD5-15BF142ED55A}"/>
                    </a:ext>
                  </a:extLst>
                </p:cNvPr>
                <p:cNvPicPr/>
                <p:nvPr/>
              </p:nvPicPr>
              <p:blipFill>
                <a:blip r:embed="rId715"/>
                <a:stretch>
                  <a:fillRect/>
                </a:stretch>
              </p:blipFill>
              <p:spPr>
                <a:xfrm>
                  <a:off x="4852881" y="2858753"/>
                  <a:ext cx="107280" cy="229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16">
              <p14:nvContentPartPr>
                <p14:cNvPr id="709" name="잉크 708">
                  <a:extLst>
                    <a:ext uri="{FF2B5EF4-FFF2-40B4-BE49-F238E27FC236}">
                      <a16:creationId xmlns:a16="http://schemas.microsoft.com/office/drawing/2014/main" id="{5FC4CCAD-6D4C-4FA4-B3B7-97A7D202BA30}"/>
                    </a:ext>
                  </a:extLst>
                </p14:cNvPr>
                <p14:cNvContentPartPr/>
                <p14:nvPr/>
              </p14:nvContentPartPr>
              <p14:xfrm>
                <a:off x="4876281" y="2933633"/>
                <a:ext cx="48240" cy="128520"/>
              </p14:xfrm>
            </p:contentPart>
          </mc:Choice>
          <mc:Fallback>
            <p:pic>
              <p:nvPicPr>
                <p:cNvPr id="709" name="잉크 708">
                  <a:extLst>
                    <a:ext uri="{FF2B5EF4-FFF2-40B4-BE49-F238E27FC236}">
                      <a16:creationId xmlns:a16="http://schemas.microsoft.com/office/drawing/2014/main" id="{5FC4CCAD-6D4C-4FA4-B3B7-97A7D202BA30}"/>
                    </a:ext>
                  </a:extLst>
                </p:cNvPr>
                <p:cNvPicPr/>
                <p:nvPr/>
              </p:nvPicPr>
              <p:blipFill>
                <a:blip r:embed="rId717"/>
                <a:stretch>
                  <a:fillRect/>
                </a:stretch>
              </p:blipFill>
              <p:spPr>
                <a:xfrm>
                  <a:off x="4870161" y="2927513"/>
                  <a:ext cx="60480" cy="140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18">
              <p14:nvContentPartPr>
                <p14:cNvPr id="710" name="잉크 709">
                  <a:extLst>
                    <a:ext uri="{FF2B5EF4-FFF2-40B4-BE49-F238E27FC236}">
                      <a16:creationId xmlns:a16="http://schemas.microsoft.com/office/drawing/2014/main" id="{A2031723-09B0-4440-9B11-B25C58E299EC}"/>
                    </a:ext>
                  </a:extLst>
                </p14:cNvPr>
                <p14:cNvContentPartPr/>
                <p14:nvPr/>
              </p14:nvContentPartPr>
              <p14:xfrm>
                <a:off x="4906161" y="2970353"/>
                <a:ext cx="71280" cy="43200"/>
              </p14:xfrm>
            </p:contentPart>
          </mc:Choice>
          <mc:Fallback>
            <p:pic>
              <p:nvPicPr>
                <p:cNvPr id="710" name="잉크 709">
                  <a:extLst>
                    <a:ext uri="{FF2B5EF4-FFF2-40B4-BE49-F238E27FC236}">
                      <a16:creationId xmlns:a16="http://schemas.microsoft.com/office/drawing/2014/main" id="{A2031723-09B0-4440-9B11-B25C58E299EC}"/>
                    </a:ext>
                  </a:extLst>
                </p:cNvPr>
                <p:cNvPicPr/>
                <p:nvPr/>
              </p:nvPicPr>
              <p:blipFill>
                <a:blip r:embed="rId719"/>
                <a:stretch>
                  <a:fillRect/>
                </a:stretch>
              </p:blipFill>
              <p:spPr>
                <a:xfrm>
                  <a:off x="4900041" y="2964233"/>
                  <a:ext cx="83520" cy="55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20">
              <p14:nvContentPartPr>
                <p14:cNvPr id="711" name="잉크 710">
                  <a:extLst>
                    <a:ext uri="{FF2B5EF4-FFF2-40B4-BE49-F238E27FC236}">
                      <a16:creationId xmlns:a16="http://schemas.microsoft.com/office/drawing/2014/main" id="{7B002203-EEAB-4193-B20B-DF774AF0A481}"/>
                    </a:ext>
                  </a:extLst>
                </p14:cNvPr>
                <p14:cNvContentPartPr/>
                <p14:nvPr/>
              </p14:nvContentPartPr>
              <p14:xfrm>
                <a:off x="4959081" y="2864513"/>
                <a:ext cx="23040" cy="208080"/>
              </p14:xfrm>
            </p:contentPart>
          </mc:Choice>
          <mc:Fallback>
            <p:pic>
              <p:nvPicPr>
                <p:cNvPr id="711" name="잉크 710">
                  <a:extLst>
                    <a:ext uri="{FF2B5EF4-FFF2-40B4-BE49-F238E27FC236}">
                      <a16:creationId xmlns:a16="http://schemas.microsoft.com/office/drawing/2014/main" id="{7B002203-EEAB-4193-B20B-DF774AF0A481}"/>
                    </a:ext>
                  </a:extLst>
                </p:cNvPr>
                <p:cNvPicPr/>
                <p:nvPr/>
              </p:nvPicPr>
              <p:blipFill>
                <a:blip r:embed="rId721"/>
                <a:stretch>
                  <a:fillRect/>
                </a:stretch>
              </p:blipFill>
              <p:spPr>
                <a:xfrm>
                  <a:off x="4952961" y="2858393"/>
                  <a:ext cx="35280" cy="220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22">
              <p14:nvContentPartPr>
                <p14:cNvPr id="712" name="잉크 711">
                  <a:extLst>
                    <a:ext uri="{FF2B5EF4-FFF2-40B4-BE49-F238E27FC236}">
                      <a16:creationId xmlns:a16="http://schemas.microsoft.com/office/drawing/2014/main" id="{3584CB10-1D38-4814-80C9-C1DD64D18682}"/>
                    </a:ext>
                  </a:extLst>
                </p14:cNvPr>
                <p14:cNvContentPartPr/>
                <p14:nvPr/>
              </p14:nvContentPartPr>
              <p14:xfrm>
                <a:off x="4996161" y="2850833"/>
                <a:ext cx="74520" cy="60840"/>
              </p14:xfrm>
            </p:contentPart>
          </mc:Choice>
          <mc:Fallback>
            <p:pic>
              <p:nvPicPr>
                <p:cNvPr id="712" name="잉크 711">
                  <a:extLst>
                    <a:ext uri="{FF2B5EF4-FFF2-40B4-BE49-F238E27FC236}">
                      <a16:creationId xmlns:a16="http://schemas.microsoft.com/office/drawing/2014/main" id="{3584CB10-1D38-4814-80C9-C1DD64D18682}"/>
                    </a:ext>
                  </a:extLst>
                </p:cNvPr>
                <p:cNvPicPr/>
                <p:nvPr/>
              </p:nvPicPr>
              <p:blipFill>
                <a:blip r:embed="rId723"/>
                <a:stretch>
                  <a:fillRect/>
                </a:stretch>
              </p:blipFill>
              <p:spPr>
                <a:xfrm>
                  <a:off x="4990041" y="2844713"/>
                  <a:ext cx="86760" cy="73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24">
              <p14:nvContentPartPr>
                <p14:cNvPr id="713" name="잉크 712">
                  <a:extLst>
                    <a:ext uri="{FF2B5EF4-FFF2-40B4-BE49-F238E27FC236}">
                      <a16:creationId xmlns:a16="http://schemas.microsoft.com/office/drawing/2014/main" id="{C24746C7-1A1A-4C24-ABEE-7466E3540273}"/>
                    </a:ext>
                  </a:extLst>
                </p14:cNvPr>
                <p14:cNvContentPartPr/>
                <p14:nvPr/>
              </p14:nvContentPartPr>
              <p14:xfrm>
                <a:off x="4991481" y="2912393"/>
                <a:ext cx="147960" cy="130680"/>
              </p14:xfrm>
            </p:contentPart>
          </mc:Choice>
          <mc:Fallback>
            <p:pic>
              <p:nvPicPr>
                <p:cNvPr id="713" name="잉크 712">
                  <a:extLst>
                    <a:ext uri="{FF2B5EF4-FFF2-40B4-BE49-F238E27FC236}">
                      <a16:creationId xmlns:a16="http://schemas.microsoft.com/office/drawing/2014/main" id="{C24746C7-1A1A-4C24-ABEE-7466E3540273}"/>
                    </a:ext>
                  </a:extLst>
                </p:cNvPr>
                <p:cNvPicPr/>
                <p:nvPr/>
              </p:nvPicPr>
              <p:blipFill>
                <a:blip r:embed="rId725"/>
                <a:stretch>
                  <a:fillRect/>
                </a:stretch>
              </p:blipFill>
              <p:spPr>
                <a:xfrm>
                  <a:off x="4985361" y="2906273"/>
                  <a:ext cx="160200" cy="142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26">
              <p14:nvContentPartPr>
                <p14:cNvPr id="714" name="잉크 713">
                  <a:extLst>
                    <a:ext uri="{FF2B5EF4-FFF2-40B4-BE49-F238E27FC236}">
                      <a16:creationId xmlns:a16="http://schemas.microsoft.com/office/drawing/2014/main" id="{FA4970DD-9919-4F0A-BDA8-B136BB8CD591}"/>
                    </a:ext>
                  </a:extLst>
                </p14:cNvPr>
                <p14:cNvContentPartPr/>
                <p14:nvPr/>
              </p14:nvContentPartPr>
              <p14:xfrm>
                <a:off x="5167521" y="2856233"/>
                <a:ext cx="12960" cy="155160"/>
              </p14:xfrm>
            </p:contentPart>
          </mc:Choice>
          <mc:Fallback>
            <p:pic>
              <p:nvPicPr>
                <p:cNvPr id="714" name="잉크 713">
                  <a:extLst>
                    <a:ext uri="{FF2B5EF4-FFF2-40B4-BE49-F238E27FC236}">
                      <a16:creationId xmlns:a16="http://schemas.microsoft.com/office/drawing/2014/main" id="{FA4970DD-9919-4F0A-BDA8-B136BB8CD591}"/>
                    </a:ext>
                  </a:extLst>
                </p:cNvPr>
                <p:cNvPicPr/>
                <p:nvPr/>
              </p:nvPicPr>
              <p:blipFill>
                <a:blip r:embed="rId727"/>
                <a:stretch>
                  <a:fillRect/>
                </a:stretch>
              </p:blipFill>
              <p:spPr>
                <a:xfrm>
                  <a:off x="5161401" y="2850113"/>
                  <a:ext cx="25200" cy="167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28">
              <p14:nvContentPartPr>
                <p14:cNvPr id="716" name="잉크 715">
                  <a:extLst>
                    <a:ext uri="{FF2B5EF4-FFF2-40B4-BE49-F238E27FC236}">
                      <a16:creationId xmlns:a16="http://schemas.microsoft.com/office/drawing/2014/main" id="{C6BC2584-DC1B-4D43-BBF5-254E57736756}"/>
                    </a:ext>
                  </a:extLst>
                </p14:cNvPr>
                <p14:cNvContentPartPr/>
                <p14:nvPr/>
              </p14:nvContentPartPr>
              <p14:xfrm>
                <a:off x="5183721" y="2789273"/>
                <a:ext cx="2485800" cy="184320"/>
              </p14:xfrm>
            </p:contentPart>
          </mc:Choice>
          <mc:Fallback>
            <p:pic>
              <p:nvPicPr>
                <p:cNvPr id="716" name="잉크 715">
                  <a:extLst>
                    <a:ext uri="{FF2B5EF4-FFF2-40B4-BE49-F238E27FC236}">
                      <a16:creationId xmlns:a16="http://schemas.microsoft.com/office/drawing/2014/main" id="{C6BC2584-DC1B-4D43-BBF5-254E57736756}"/>
                    </a:ext>
                  </a:extLst>
                </p:cNvPr>
                <p:cNvPicPr/>
                <p:nvPr/>
              </p:nvPicPr>
              <p:blipFill>
                <a:blip r:embed="rId729"/>
                <a:stretch>
                  <a:fillRect/>
                </a:stretch>
              </p:blipFill>
              <p:spPr>
                <a:xfrm>
                  <a:off x="5177601" y="2783153"/>
                  <a:ext cx="2498040" cy="196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30">
              <p14:nvContentPartPr>
                <p14:cNvPr id="717" name="잉크 716">
                  <a:extLst>
                    <a:ext uri="{FF2B5EF4-FFF2-40B4-BE49-F238E27FC236}">
                      <a16:creationId xmlns:a16="http://schemas.microsoft.com/office/drawing/2014/main" id="{234B2CAF-0CC6-4025-868A-9EB0209AAA92}"/>
                    </a:ext>
                  </a:extLst>
                </p14:cNvPr>
                <p14:cNvContentPartPr/>
                <p14:nvPr/>
              </p14:nvContentPartPr>
              <p14:xfrm>
                <a:off x="7688241" y="2754353"/>
                <a:ext cx="22680" cy="169920"/>
              </p14:xfrm>
            </p:contentPart>
          </mc:Choice>
          <mc:Fallback>
            <p:pic>
              <p:nvPicPr>
                <p:cNvPr id="717" name="잉크 716">
                  <a:extLst>
                    <a:ext uri="{FF2B5EF4-FFF2-40B4-BE49-F238E27FC236}">
                      <a16:creationId xmlns:a16="http://schemas.microsoft.com/office/drawing/2014/main" id="{234B2CAF-0CC6-4025-868A-9EB0209AAA92}"/>
                    </a:ext>
                  </a:extLst>
                </p:cNvPr>
                <p:cNvPicPr/>
                <p:nvPr/>
              </p:nvPicPr>
              <p:blipFill>
                <a:blip r:embed="rId731"/>
                <a:stretch>
                  <a:fillRect/>
                </a:stretch>
              </p:blipFill>
              <p:spPr>
                <a:xfrm>
                  <a:off x="7682121" y="2748233"/>
                  <a:ext cx="34920" cy="182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32">
              <p14:nvContentPartPr>
                <p14:cNvPr id="676" name="잉크 675">
                  <a:extLst>
                    <a:ext uri="{FF2B5EF4-FFF2-40B4-BE49-F238E27FC236}">
                      <a16:creationId xmlns:a16="http://schemas.microsoft.com/office/drawing/2014/main" id="{DE921220-BD40-4D1B-AB71-37500B3BBF3F}"/>
                    </a:ext>
                  </a:extLst>
                </p14:cNvPr>
                <p14:cNvContentPartPr/>
                <p14:nvPr/>
              </p14:nvContentPartPr>
              <p14:xfrm>
                <a:off x="4638321" y="3275633"/>
                <a:ext cx="12240" cy="81360"/>
              </p14:xfrm>
            </p:contentPart>
          </mc:Choice>
          <mc:Fallback>
            <p:pic>
              <p:nvPicPr>
                <p:cNvPr id="676" name="잉크 675">
                  <a:extLst>
                    <a:ext uri="{FF2B5EF4-FFF2-40B4-BE49-F238E27FC236}">
                      <a16:creationId xmlns:a16="http://schemas.microsoft.com/office/drawing/2014/main" id="{DE921220-BD40-4D1B-AB71-37500B3BBF3F}"/>
                    </a:ext>
                  </a:extLst>
                </p:cNvPr>
                <p:cNvPicPr/>
                <p:nvPr/>
              </p:nvPicPr>
              <p:blipFill>
                <a:blip r:embed="rId733"/>
                <a:stretch>
                  <a:fillRect/>
                </a:stretch>
              </p:blipFill>
              <p:spPr>
                <a:xfrm>
                  <a:off x="4632201" y="3269513"/>
                  <a:ext cx="24480" cy="93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34">
              <p14:nvContentPartPr>
                <p14:cNvPr id="677" name="잉크 676">
                  <a:extLst>
                    <a:ext uri="{FF2B5EF4-FFF2-40B4-BE49-F238E27FC236}">
                      <a16:creationId xmlns:a16="http://schemas.microsoft.com/office/drawing/2014/main" id="{1D07D380-63F9-42DC-B475-E79CEBE1719B}"/>
                    </a:ext>
                  </a:extLst>
                </p14:cNvPr>
                <p14:cNvContentPartPr/>
                <p14:nvPr/>
              </p14:nvContentPartPr>
              <p14:xfrm>
                <a:off x="4657401" y="3477593"/>
                <a:ext cx="16560" cy="141840"/>
              </p14:xfrm>
            </p:contentPart>
          </mc:Choice>
          <mc:Fallback>
            <p:pic>
              <p:nvPicPr>
                <p:cNvPr id="677" name="잉크 676">
                  <a:extLst>
                    <a:ext uri="{FF2B5EF4-FFF2-40B4-BE49-F238E27FC236}">
                      <a16:creationId xmlns:a16="http://schemas.microsoft.com/office/drawing/2014/main" id="{1D07D380-63F9-42DC-B475-E79CEBE1719B}"/>
                    </a:ext>
                  </a:extLst>
                </p:cNvPr>
                <p:cNvPicPr/>
                <p:nvPr/>
              </p:nvPicPr>
              <p:blipFill>
                <a:blip r:embed="rId735"/>
                <a:stretch>
                  <a:fillRect/>
                </a:stretch>
              </p:blipFill>
              <p:spPr>
                <a:xfrm>
                  <a:off x="4651281" y="3471473"/>
                  <a:ext cx="28800" cy="154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36">
              <p14:nvContentPartPr>
                <p14:cNvPr id="727" name="잉크 726">
                  <a:extLst>
                    <a:ext uri="{FF2B5EF4-FFF2-40B4-BE49-F238E27FC236}">
                      <a16:creationId xmlns:a16="http://schemas.microsoft.com/office/drawing/2014/main" id="{C3B98E57-0381-4C18-B326-346F2093B249}"/>
                    </a:ext>
                  </a:extLst>
                </p14:cNvPr>
                <p14:cNvContentPartPr/>
                <p14:nvPr/>
              </p14:nvContentPartPr>
              <p14:xfrm>
                <a:off x="4838481" y="3462113"/>
                <a:ext cx="61920" cy="154440"/>
              </p14:xfrm>
            </p:contentPart>
          </mc:Choice>
          <mc:Fallback>
            <p:pic>
              <p:nvPicPr>
                <p:cNvPr id="727" name="잉크 726">
                  <a:extLst>
                    <a:ext uri="{FF2B5EF4-FFF2-40B4-BE49-F238E27FC236}">
                      <a16:creationId xmlns:a16="http://schemas.microsoft.com/office/drawing/2014/main" id="{C3B98E57-0381-4C18-B326-346F2093B249}"/>
                    </a:ext>
                  </a:extLst>
                </p:cNvPr>
                <p:cNvPicPr/>
                <p:nvPr/>
              </p:nvPicPr>
              <p:blipFill>
                <a:blip r:embed="rId737"/>
                <a:stretch>
                  <a:fillRect/>
                </a:stretch>
              </p:blipFill>
              <p:spPr>
                <a:xfrm>
                  <a:off x="4832361" y="3455993"/>
                  <a:ext cx="74160" cy="166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38">
              <p14:nvContentPartPr>
                <p14:cNvPr id="728" name="잉크 727">
                  <a:extLst>
                    <a:ext uri="{FF2B5EF4-FFF2-40B4-BE49-F238E27FC236}">
                      <a16:creationId xmlns:a16="http://schemas.microsoft.com/office/drawing/2014/main" id="{20D60DC0-4057-4607-904A-97DFA0768926}"/>
                    </a:ext>
                  </a:extLst>
                </p14:cNvPr>
                <p14:cNvContentPartPr/>
                <p14:nvPr/>
              </p14:nvContentPartPr>
              <p14:xfrm>
                <a:off x="4891761" y="3503873"/>
                <a:ext cx="33480" cy="96480"/>
              </p14:xfrm>
            </p:contentPart>
          </mc:Choice>
          <mc:Fallback>
            <p:pic>
              <p:nvPicPr>
                <p:cNvPr id="728" name="잉크 727">
                  <a:extLst>
                    <a:ext uri="{FF2B5EF4-FFF2-40B4-BE49-F238E27FC236}">
                      <a16:creationId xmlns:a16="http://schemas.microsoft.com/office/drawing/2014/main" id="{20D60DC0-4057-4607-904A-97DFA0768926}"/>
                    </a:ext>
                  </a:extLst>
                </p:cNvPr>
                <p:cNvPicPr/>
                <p:nvPr/>
              </p:nvPicPr>
              <p:blipFill>
                <a:blip r:embed="rId739"/>
                <a:stretch>
                  <a:fillRect/>
                </a:stretch>
              </p:blipFill>
              <p:spPr>
                <a:xfrm>
                  <a:off x="4885641" y="3497753"/>
                  <a:ext cx="45720" cy="108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40">
              <p14:nvContentPartPr>
                <p14:cNvPr id="729" name="잉크 728">
                  <a:extLst>
                    <a:ext uri="{FF2B5EF4-FFF2-40B4-BE49-F238E27FC236}">
                      <a16:creationId xmlns:a16="http://schemas.microsoft.com/office/drawing/2014/main" id="{2E870C28-A682-4B38-8639-7195E5A999AC}"/>
                    </a:ext>
                  </a:extLst>
                </p14:cNvPr>
                <p14:cNvContentPartPr/>
                <p14:nvPr/>
              </p14:nvContentPartPr>
              <p14:xfrm>
                <a:off x="4746681" y="3244673"/>
                <a:ext cx="210240" cy="316800"/>
              </p14:xfrm>
            </p:contentPart>
          </mc:Choice>
          <mc:Fallback>
            <p:pic>
              <p:nvPicPr>
                <p:cNvPr id="729" name="잉크 728">
                  <a:extLst>
                    <a:ext uri="{FF2B5EF4-FFF2-40B4-BE49-F238E27FC236}">
                      <a16:creationId xmlns:a16="http://schemas.microsoft.com/office/drawing/2014/main" id="{2E870C28-A682-4B38-8639-7195E5A999AC}"/>
                    </a:ext>
                  </a:extLst>
                </p:cNvPr>
                <p:cNvPicPr/>
                <p:nvPr/>
              </p:nvPicPr>
              <p:blipFill>
                <a:blip r:embed="rId741"/>
                <a:stretch>
                  <a:fillRect/>
                </a:stretch>
              </p:blipFill>
              <p:spPr>
                <a:xfrm>
                  <a:off x="4740551" y="3238539"/>
                  <a:ext cx="222501" cy="32906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42">
              <p14:nvContentPartPr>
                <p14:cNvPr id="730" name="잉크 729">
                  <a:extLst>
                    <a:ext uri="{FF2B5EF4-FFF2-40B4-BE49-F238E27FC236}">
                      <a16:creationId xmlns:a16="http://schemas.microsoft.com/office/drawing/2014/main" id="{93501F75-89E5-4262-9773-71752B566838}"/>
                    </a:ext>
                  </a:extLst>
                </p14:cNvPr>
                <p14:cNvContentPartPr/>
                <p14:nvPr/>
              </p14:nvContentPartPr>
              <p14:xfrm>
                <a:off x="4955121" y="3445193"/>
                <a:ext cx="19800" cy="198720"/>
              </p14:xfrm>
            </p:contentPart>
          </mc:Choice>
          <mc:Fallback>
            <p:pic>
              <p:nvPicPr>
                <p:cNvPr id="730" name="잉크 729">
                  <a:extLst>
                    <a:ext uri="{FF2B5EF4-FFF2-40B4-BE49-F238E27FC236}">
                      <a16:creationId xmlns:a16="http://schemas.microsoft.com/office/drawing/2014/main" id="{93501F75-89E5-4262-9773-71752B566838}"/>
                    </a:ext>
                  </a:extLst>
                </p:cNvPr>
                <p:cNvPicPr/>
                <p:nvPr/>
              </p:nvPicPr>
              <p:blipFill>
                <a:blip r:embed="rId743"/>
                <a:stretch>
                  <a:fillRect/>
                </a:stretch>
              </p:blipFill>
              <p:spPr>
                <a:xfrm>
                  <a:off x="4949001" y="3439073"/>
                  <a:ext cx="32040" cy="210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44">
              <p14:nvContentPartPr>
                <p14:cNvPr id="731" name="잉크 730">
                  <a:extLst>
                    <a:ext uri="{FF2B5EF4-FFF2-40B4-BE49-F238E27FC236}">
                      <a16:creationId xmlns:a16="http://schemas.microsoft.com/office/drawing/2014/main" id="{C9A68CA1-D0A3-4CB3-BC98-BAD3D9895C57}"/>
                    </a:ext>
                  </a:extLst>
                </p14:cNvPr>
                <p14:cNvContentPartPr/>
                <p14:nvPr/>
              </p14:nvContentPartPr>
              <p14:xfrm>
                <a:off x="4994361" y="3426113"/>
                <a:ext cx="82800" cy="75600"/>
              </p14:xfrm>
            </p:contentPart>
          </mc:Choice>
          <mc:Fallback>
            <p:pic>
              <p:nvPicPr>
                <p:cNvPr id="731" name="잉크 730">
                  <a:extLst>
                    <a:ext uri="{FF2B5EF4-FFF2-40B4-BE49-F238E27FC236}">
                      <a16:creationId xmlns:a16="http://schemas.microsoft.com/office/drawing/2014/main" id="{C9A68CA1-D0A3-4CB3-BC98-BAD3D9895C57}"/>
                    </a:ext>
                  </a:extLst>
                </p:cNvPr>
                <p:cNvPicPr/>
                <p:nvPr/>
              </p:nvPicPr>
              <p:blipFill>
                <a:blip r:embed="rId745"/>
                <a:stretch>
                  <a:fillRect/>
                </a:stretch>
              </p:blipFill>
              <p:spPr>
                <a:xfrm>
                  <a:off x="4988241" y="3419993"/>
                  <a:ext cx="95040" cy="87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46">
              <p14:nvContentPartPr>
                <p14:cNvPr id="732" name="잉크 731">
                  <a:extLst>
                    <a:ext uri="{FF2B5EF4-FFF2-40B4-BE49-F238E27FC236}">
                      <a16:creationId xmlns:a16="http://schemas.microsoft.com/office/drawing/2014/main" id="{53AFB393-747B-43A0-BDA2-A6CD7DF094B5}"/>
                    </a:ext>
                  </a:extLst>
                </p14:cNvPr>
                <p14:cNvContentPartPr/>
                <p14:nvPr/>
              </p14:nvContentPartPr>
              <p14:xfrm>
                <a:off x="4985721" y="3511433"/>
                <a:ext cx="147240" cy="132840"/>
              </p14:xfrm>
            </p:contentPart>
          </mc:Choice>
          <mc:Fallback>
            <p:pic>
              <p:nvPicPr>
                <p:cNvPr id="732" name="잉크 731">
                  <a:extLst>
                    <a:ext uri="{FF2B5EF4-FFF2-40B4-BE49-F238E27FC236}">
                      <a16:creationId xmlns:a16="http://schemas.microsoft.com/office/drawing/2014/main" id="{53AFB393-747B-43A0-BDA2-A6CD7DF094B5}"/>
                    </a:ext>
                  </a:extLst>
                </p:cNvPr>
                <p:cNvPicPr/>
                <p:nvPr/>
              </p:nvPicPr>
              <p:blipFill>
                <a:blip r:embed="rId747"/>
                <a:stretch>
                  <a:fillRect/>
                </a:stretch>
              </p:blipFill>
              <p:spPr>
                <a:xfrm>
                  <a:off x="4979601" y="3505313"/>
                  <a:ext cx="159480" cy="145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48">
              <p14:nvContentPartPr>
                <p14:cNvPr id="734" name="잉크 733">
                  <a:extLst>
                    <a:ext uri="{FF2B5EF4-FFF2-40B4-BE49-F238E27FC236}">
                      <a16:creationId xmlns:a16="http://schemas.microsoft.com/office/drawing/2014/main" id="{44BDBBC8-C444-40BC-8E70-0D14F859984A}"/>
                    </a:ext>
                  </a:extLst>
                </p14:cNvPr>
                <p14:cNvContentPartPr/>
                <p14:nvPr/>
              </p14:nvContentPartPr>
              <p14:xfrm>
                <a:off x="5249961" y="3427913"/>
                <a:ext cx="14760" cy="180720"/>
              </p14:xfrm>
            </p:contentPart>
          </mc:Choice>
          <mc:Fallback>
            <p:pic>
              <p:nvPicPr>
                <p:cNvPr id="734" name="잉크 733">
                  <a:extLst>
                    <a:ext uri="{FF2B5EF4-FFF2-40B4-BE49-F238E27FC236}">
                      <a16:creationId xmlns:a16="http://schemas.microsoft.com/office/drawing/2014/main" id="{44BDBBC8-C444-40BC-8E70-0D14F859984A}"/>
                    </a:ext>
                  </a:extLst>
                </p:cNvPr>
                <p:cNvPicPr/>
                <p:nvPr/>
              </p:nvPicPr>
              <p:blipFill>
                <a:blip r:embed="rId749"/>
                <a:stretch>
                  <a:fillRect/>
                </a:stretch>
              </p:blipFill>
              <p:spPr>
                <a:xfrm>
                  <a:off x="5243841" y="3421793"/>
                  <a:ext cx="27000" cy="192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50">
              <p14:nvContentPartPr>
                <p14:cNvPr id="735" name="잉크 734">
                  <a:extLst>
                    <a:ext uri="{FF2B5EF4-FFF2-40B4-BE49-F238E27FC236}">
                      <a16:creationId xmlns:a16="http://schemas.microsoft.com/office/drawing/2014/main" id="{CBDFF272-2B80-4EE6-86DE-F2E931C0236B}"/>
                    </a:ext>
                  </a:extLst>
                </p14:cNvPr>
                <p14:cNvContentPartPr/>
                <p14:nvPr/>
              </p14:nvContentPartPr>
              <p14:xfrm>
                <a:off x="5254281" y="3395873"/>
                <a:ext cx="1152720" cy="159120"/>
              </p14:xfrm>
            </p:contentPart>
          </mc:Choice>
          <mc:Fallback>
            <p:pic>
              <p:nvPicPr>
                <p:cNvPr id="735" name="잉크 734">
                  <a:extLst>
                    <a:ext uri="{FF2B5EF4-FFF2-40B4-BE49-F238E27FC236}">
                      <a16:creationId xmlns:a16="http://schemas.microsoft.com/office/drawing/2014/main" id="{CBDFF272-2B80-4EE6-86DE-F2E931C0236B}"/>
                    </a:ext>
                  </a:extLst>
                </p:cNvPr>
                <p:cNvPicPr/>
                <p:nvPr/>
              </p:nvPicPr>
              <p:blipFill>
                <a:blip r:embed="rId751"/>
                <a:stretch>
                  <a:fillRect/>
                </a:stretch>
              </p:blipFill>
              <p:spPr>
                <a:xfrm>
                  <a:off x="5248161" y="3389753"/>
                  <a:ext cx="1164960" cy="171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52">
              <p14:nvContentPartPr>
                <p14:cNvPr id="736" name="잉크 735">
                  <a:extLst>
                    <a:ext uri="{FF2B5EF4-FFF2-40B4-BE49-F238E27FC236}">
                      <a16:creationId xmlns:a16="http://schemas.microsoft.com/office/drawing/2014/main" id="{E89EFB05-1BC3-4DF9-9AA7-6ECF6A3DB8BF}"/>
                    </a:ext>
                  </a:extLst>
                </p14:cNvPr>
                <p14:cNvContentPartPr/>
                <p14:nvPr/>
              </p14:nvContentPartPr>
              <p14:xfrm>
                <a:off x="6369921" y="3346193"/>
                <a:ext cx="53280" cy="170280"/>
              </p14:xfrm>
            </p:contentPart>
          </mc:Choice>
          <mc:Fallback>
            <p:pic>
              <p:nvPicPr>
                <p:cNvPr id="736" name="잉크 735">
                  <a:extLst>
                    <a:ext uri="{FF2B5EF4-FFF2-40B4-BE49-F238E27FC236}">
                      <a16:creationId xmlns:a16="http://schemas.microsoft.com/office/drawing/2014/main" id="{E89EFB05-1BC3-4DF9-9AA7-6ECF6A3DB8BF}"/>
                    </a:ext>
                  </a:extLst>
                </p:cNvPr>
                <p:cNvPicPr/>
                <p:nvPr/>
              </p:nvPicPr>
              <p:blipFill>
                <a:blip r:embed="rId753"/>
                <a:stretch>
                  <a:fillRect/>
                </a:stretch>
              </p:blipFill>
              <p:spPr>
                <a:xfrm>
                  <a:off x="6363801" y="3340073"/>
                  <a:ext cx="65520" cy="182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54">
              <p14:nvContentPartPr>
                <p14:cNvPr id="737" name="잉크 736">
                  <a:extLst>
                    <a:ext uri="{FF2B5EF4-FFF2-40B4-BE49-F238E27FC236}">
                      <a16:creationId xmlns:a16="http://schemas.microsoft.com/office/drawing/2014/main" id="{506AA1EC-A0C7-4C09-9C1D-D6F42881990A}"/>
                    </a:ext>
                  </a:extLst>
                </p14:cNvPr>
                <p14:cNvContentPartPr/>
                <p14:nvPr/>
              </p14:nvContentPartPr>
              <p14:xfrm>
                <a:off x="6204681" y="3127313"/>
                <a:ext cx="117360" cy="16560"/>
              </p14:xfrm>
            </p:contentPart>
          </mc:Choice>
          <mc:Fallback>
            <p:pic>
              <p:nvPicPr>
                <p:cNvPr id="737" name="잉크 736">
                  <a:extLst>
                    <a:ext uri="{FF2B5EF4-FFF2-40B4-BE49-F238E27FC236}">
                      <a16:creationId xmlns:a16="http://schemas.microsoft.com/office/drawing/2014/main" id="{506AA1EC-A0C7-4C09-9C1D-D6F42881990A}"/>
                    </a:ext>
                  </a:extLst>
                </p:cNvPr>
                <p:cNvPicPr/>
                <p:nvPr/>
              </p:nvPicPr>
              <p:blipFill>
                <a:blip r:embed="rId755"/>
                <a:stretch>
                  <a:fillRect/>
                </a:stretch>
              </p:blipFill>
              <p:spPr>
                <a:xfrm>
                  <a:off x="6198561" y="3121193"/>
                  <a:ext cx="129600" cy="28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56">
              <p14:nvContentPartPr>
                <p14:cNvPr id="738" name="잉크 737">
                  <a:extLst>
                    <a:ext uri="{FF2B5EF4-FFF2-40B4-BE49-F238E27FC236}">
                      <a16:creationId xmlns:a16="http://schemas.microsoft.com/office/drawing/2014/main" id="{A8EDF5BA-BC13-4C2C-9362-CC9FD7C0851F}"/>
                    </a:ext>
                  </a:extLst>
                </p14:cNvPr>
                <p14:cNvContentPartPr/>
                <p14:nvPr/>
              </p14:nvContentPartPr>
              <p14:xfrm>
                <a:off x="6228441" y="3128033"/>
                <a:ext cx="54360" cy="123480"/>
              </p14:xfrm>
            </p:contentPart>
          </mc:Choice>
          <mc:Fallback>
            <p:pic>
              <p:nvPicPr>
                <p:cNvPr id="738" name="잉크 737">
                  <a:extLst>
                    <a:ext uri="{FF2B5EF4-FFF2-40B4-BE49-F238E27FC236}">
                      <a16:creationId xmlns:a16="http://schemas.microsoft.com/office/drawing/2014/main" id="{A8EDF5BA-BC13-4C2C-9362-CC9FD7C0851F}"/>
                    </a:ext>
                  </a:extLst>
                </p:cNvPr>
                <p:cNvPicPr/>
                <p:nvPr/>
              </p:nvPicPr>
              <p:blipFill>
                <a:blip r:embed="rId757"/>
                <a:stretch>
                  <a:fillRect/>
                </a:stretch>
              </p:blipFill>
              <p:spPr>
                <a:xfrm>
                  <a:off x="6222321" y="3121913"/>
                  <a:ext cx="66600" cy="135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58">
              <p14:nvContentPartPr>
                <p14:cNvPr id="739" name="잉크 738">
                  <a:extLst>
                    <a:ext uri="{FF2B5EF4-FFF2-40B4-BE49-F238E27FC236}">
                      <a16:creationId xmlns:a16="http://schemas.microsoft.com/office/drawing/2014/main" id="{0AD0728B-1C11-403D-B6DA-9516E4F0E9C9}"/>
                    </a:ext>
                  </a:extLst>
                </p14:cNvPr>
                <p14:cNvContentPartPr/>
                <p14:nvPr/>
              </p14:nvContentPartPr>
              <p14:xfrm>
                <a:off x="6296841" y="2999873"/>
                <a:ext cx="77040" cy="247680"/>
              </p14:xfrm>
            </p:contentPart>
          </mc:Choice>
          <mc:Fallback>
            <p:pic>
              <p:nvPicPr>
                <p:cNvPr id="739" name="잉크 738">
                  <a:extLst>
                    <a:ext uri="{FF2B5EF4-FFF2-40B4-BE49-F238E27FC236}">
                      <a16:creationId xmlns:a16="http://schemas.microsoft.com/office/drawing/2014/main" id="{0AD0728B-1C11-403D-B6DA-9516E4F0E9C9}"/>
                    </a:ext>
                  </a:extLst>
                </p:cNvPr>
                <p:cNvPicPr/>
                <p:nvPr/>
              </p:nvPicPr>
              <p:blipFill>
                <a:blip r:embed="rId759"/>
                <a:stretch>
                  <a:fillRect/>
                </a:stretch>
              </p:blipFill>
              <p:spPr>
                <a:xfrm>
                  <a:off x="6290721" y="2993753"/>
                  <a:ext cx="89280" cy="259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60">
              <p14:nvContentPartPr>
                <p14:cNvPr id="740" name="잉크 739">
                  <a:extLst>
                    <a:ext uri="{FF2B5EF4-FFF2-40B4-BE49-F238E27FC236}">
                      <a16:creationId xmlns:a16="http://schemas.microsoft.com/office/drawing/2014/main" id="{4AF1DEEC-1B64-45D1-8153-DFE19EDDE7AA}"/>
                    </a:ext>
                  </a:extLst>
                </p14:cNvPr>
                <p14:cNvContentPartPr/>
                <p14:nvPr/>
              </p14:nvContentPartPr>
              <p14:xfrm>
                <a:off x="6351561" y="3146033"/>
                <a:ext cx="22320" cy="145080"/>
              </p14:xfrm>
            </p:contentPart>
          </mc:Choice>
          <mc:Fallback>
            <p:pic>
              <p:nvPicPr>
                <p:cNvPr id="740" name="잉크 739">
                  <a:extLst>
                    <a:ext uri="{FF2B5EF4-FFF2-40B4-BE49-F238E27FC236}">
                      <a16:creationId xmlns:a16="http://schemas.microsoft.com/office/drawing/2014/main" id="{4AF1DEEC-1B64-45D1-8153-DFE19EDDE7AA}"/>
                    </a:ext>
                  </a:extLst>
                </p:cNvPr>
                <p:cNvPicPr/>
                <p:nvPr/>
              </p:nvPicPr>
              <p:blipFill>
                <a:blip r:embed="rId761"/>
                <a:stretch>
                  <a:fillRect/>
                </a:stretch>
              </p:blipFill>
              <p:spPr>
                <a:xfrm>
                  <a:off x="6345441" y="3139913"/>
                  <a:ext cx="34560" cy="157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62">
              <p14:nvContentPartPr>
                <p14:cNvPr id="741" name="잉크 740">
                  <a:extLst>
                    <a:ext uri="{FF2B5EF4-FFF2-40B4-BE49-F238E27FC236}">
                      <a16:creationId xmlns:a16="http://schemas.microsoft.com/office/drawing/2014/main" id="{542C74FC-8332-47A0-A38D-9EC838FB8D6D}"/>
                    </a:ext>
                  </a:extLst>
                </p14:cNvPr>
                <p14:cNvContentPartPr/>
                <p14:nvPr/>
              </p14:nvContentPartPr>
              <p14:xfrm>
                <a:off x="6382161" y="3108593"/>
                <a:ext cx="97920" cy="139680"/>
              </p14:xfrm>
            </p:contentPart>
          </mc:Choice>
          <mc:Fallback>
            <p:pic>
              <p:nvPicPr>
                <p:cNvPr id="741" name="잉크 740">
                  <a:extLst>
                    <a:ext uri="{FF2B5EF4-FFF2-40B4-BE49-F238E27FC236}">
                      <a16:creationId xmlns:a16="http://schemas.microsoft.com/office/drawing/2014/main" id="{542C74FC-8332-47A0-A38D-9EC838FB8D6D}"/>
                    </a:ext>
                  </a:extLst>
                </p:cNvPr>
                <p:cNvPicPr/>
                <p:nvPr/>
              </p:nvPicPr>
              <p:blipFill>
                <a:blip r:embed="rId763"/>
                <a:stretch>
                  <a:fillRect/>
                </a:stretch>
              </p:blipFill>
              <p:spPr>
                <a:xfrm>
                  <a:off x="6376041" y="3102473"/>
                  <a:ext cx="110160" cy="151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64">
              <p14:nvContentPartPr>
                <p14:cNvPr id="742" name="잉크 741">
                  <a:extLst>
                    <a:ext uri="{FF2B5EF4-FFF2-40B4-BE49-F238E27FC236}">
                      <a16:creationId xmlns:a16="http://schemas.microsoft.com/office/drawing/2014/main" id="{E06979D8-4F06-48B2-8CC5-A2308D3806FC}"/>
                    </a:ext>
                  </a:extLst>
                </p14:cNvPr>
                <p14:cNvContentPartPr/>
                <p14:nvPr/>
              </p14:nvContentPartPr>
              <p14:xfrm>
                <a:off x="6441561" y="3206873"/>
                <a:ext cx="15480" cy="52200"/>
              </p14:xfrm>
            </p:contentPart>
          </mc:Choice>
          <mc:Fallback>
            <p:pic>
              <p:nvPicPr>
                <p:cNvPr id="742" name="잉크 741">
                  <a:extLst>
                    <a:ext uri="{FF2B5EF4-FFF2-40B4-BE49-F238E27FC236}">
                      <a16:creationId xmlns:a16="http://schemas.microsoft.com/office/drawing/2014/main" id="{E06979D8-4F06-48B2-8CC5-A2308D3806FC}"/>
                    </a:ext>
                  </a:extLst>
                </p:cNvPr>
                <p:cNvPicPr/>
                <p:nvPr/>
              </p:nvPicPr>
              <p:blipFill>
                <a:blip r:embed="rId765"/>
                <a:stretch>
                  <a:fillRect/>
                </a:stretch>
              </p:blipFill>
              <p:spPr>
                <a:xfrm>
                  <a:off x="6435441" y="3200753"/>
                  <a:ext cx="27720" cy="64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66">
              <p14:nvContentPartPr>
                <p14:cNvPr id="743" name="잉크 742">
                  <a:extLst>
                    <a:ext uri="{FF2B5EF4-FFF2-40B4-BE49-F238E27FC236}">
                      <a16:creationId xmlns:a16="http://schemas.microsoft.com/office/drawing/2014/main" id="{67B0C424-0CE1-422D-B014-B2F166B5545C}"/>
                    </a:ext>
                  </a:extLst>
                </p14:cNvPr>
                <p14:cNvContentPartPr/>
                <p14:nvPr/>
              </p14:nvContentPartPr>
              <p14:xfrm>
                <a:off x="6457761" y="3191033"/>
                <a:ext cx="89640" cy="41400"/>
              </p14:xfrm>
            </p:contentPart>
          </mc:Choice>
          <mc:Fallback>
            <p:pic>
              <p:nvPicPr>
                <p:cNvPr id="743" name="잉크 742">
                  <a:extLst>
                    <a:ext uri="{FF2B5EF4-FFF2-40B4-BE49-F238E27FC236}">
                      <a16:creationId xmlns:a16="http://schemas.microsoft.com/office/drawing/2014/main" id="{67B0C424-0CE1-422D-B014-B2F166B5545C}"/>
                    </a:ext>
                  </a:extLst>
                </p:cNvPr>
                <p:cNvPicPr/>
                <p:nvPr/>
              </p:nvPicPr>
              <p:blipFill>
                <a:blip r:embed="rId767"/>
                <a:stretch>
                  <a:fillRect/>
                </a:stretch>
              </p:blipFill>
              <p:spPr>
                <a:xfrm>
                  <a:off x="6451641" y="3184913"/>
                  <a:ext cx="101880" cy="53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68">
              <p14:nvContentPartPr>
                <p14:cNvPr id="744" name="잉크 743">
                  <a:extLst>
                    <a:ext uri="{FF2B5EF4-FFF2-40B4-BE49-F238E27FC236}">
                      <a16:creationId xmlns:a16="http://schemas.microsoft.com/office/drawing/2014/main" id="{8D6BA33A-2AA8-4064-91F5-565239CCB428}"/>
                    </a:ext>
                  </a:extLst>
                </p14:cNvPr>
                <p14:cNvContentPartPr/>
                <p14:nvPr/>
              </p14:nvContentPartPr>
              <p14:xfrm>
                <a:off x="6459561" y="3232073"/>
                <a:ext cx="130320" cy="46440"/>
              </p14:xfrm>
            </p:contentPart>
          </mc:Choice>
          <mc:Fallback>
            <p:pic>
              <p:nvPicPr>
                <p:cNvPr id="744" name="잉크 743">
                  <a:extLst>
                    <a:ext uri="{FF2B5EF4-FFF2-40B4-BE49-F238E27FC236}">
                      <a16:creationId xmlns:a16="http://schemas.microsoft.com/office/drawing/2014/main" id="{8D6BA33A-2AA8-4064-91F5-565239CCB428}"/>
                    </a:ext>
                  </a:extLst>
                </p:cNvPr>
                <p:cNvPicPr/>
                <p:nvPr/>
              </p:nvPicPr>
              <p:blipFill>
                <a:blip r:embed="rId769"/>
                <a:stretch>
                  <a:fillRect/>
                </a:stretch>
              </p:blipFill>
              <p:spPr>
                <a:xfrm>
                  <a:off x="6453441" y="3225953"/>
                  <a:ext cx="142560" cy="58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70">
              <p14:nvContentPartPr>
                <p14:cNvPr id="745" name="잉크 744">
                  <a:extLst>
                    <a:ext uri="{FF2B5EF4-FFF2-40B4-BE49-F238E27FC236}">
                      <a16:creationId xmlns:a16="http://schemas.microsoft.com/office/drawing/2014/main" id="{3D4EE578-2B64-407F-8747-761749FCE485}"/>
                    </a:ext>
                  </a:extLst>
                </p14:cNvPr>
                <p14:cNvContentPartPr/>
                <p14:nvPr/>
              </p14:nvContentPartPr>
              <p14:xfrm>
                <a:off x="6559281" y="3266273"/>
                <a:ext cx="3960" cy="16200"/>
              </p14:xfrm>
            </p:contentPart>
          </mc:Choice>
          <mc:Fallback>
            <p:pic>
              <p:nvPicPr>
                <p:cNvPr id="745" name="잉크 744">
                  <a:extLst>
                    <a:ext uri="{FF2B5EF4-FFF2-40B4-BE49-F238E27FC236}">
                      <a16:creationId xmlns:a16="http://schemas.microsoft.com/office/drawing/2014/main" id="{3D4EE578-2B64-407F-8747-761749FCE485}"/>
                    </a:ext>
                  </a:extLst>
                </p:cNvPr>
                <p:cNvPicPr/>
                <p:nvPr/>
              </p:nvPicPr>
              <p:blipFill>
                <a:blip r:embed="rId771"/>
                <a:stretch>
                  <a:fillRect/>
                </a:stretch>
              </p:blipFill>
              <p:spPr>
                <a:xfrm>
                  <a:off x="6553161" y="3260153"/>
                  <a:ext cx="16200" cy="28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72">
              <p14:nvContentPartPr>
                <p14:cNvPr id="747" name="잉크 746">
                  <a:extLst>
                    <a:ext uri="{FF2B5EF4-FFF2-40B4-BE49-F238E27FC236}">
                      <a16:creationId xmlns:a16="http://schemas.microsoft.com/office/drawing/2014/main" id="{312CAFA4-2BD6-42A3-B0CE-AA0332B31C54}"/>
                    </a:ext>
                  </a:extLst>
                </p14:cNvPr>
                <p14:cNvContentPartPr/>
                <p14:nvPr/>
              </p14:nvContentPartPr>
              <p14:xfrm>
                <a:off x="5574321" y="3656513"/>
                <a:ext cx="14760" cy="120960"/>
              </p14:xfrm>
            </p:contentPart>
          </mc:Choice>
          <mc:Fallback>
            <p:pic>
              <p:nvPicPr>
                <p:cNvPr id="747" name="잉크 746">
                  <a:extLst>
                    <a:ext uri="{FF2B5EF4-FFF2-40B4-BE49-F238E27FC236}">
                      <a16:creationId xmlns:a16="http://schemas.microsoft.com/office/drawing/2014/main" id="{312CAFA4-2BD6-42A3-B0CE-AA0332B31C54}"/>
                    </a:ext>
                  </a:extLst>
                </p:cNvPr>
                <p:cNvPicPr/>
                <p:nvPr/>
              </p:nvPicPr>
              <p:blipFill>
                <a:blip r:embed="rId773"/>
                <a:stretch>
                  <a:fillRect/>
                </a:stretch>
              </p:blipFill>
              <p:spPr>
                <a:xfrm>
                  <a:off x="5568201" y="3650393"/>
                  <a:ext cx="27000" cy="133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74">
              <p14:nvContentPartPr>
                <p14:cNvPr id="748" name="잉크 747">
                  <a:extLst>
                    <a:ext uri="{FF2B5EF4-FFF2-40B4-BE49-F238E27FC236}">
                      <a16:creationId xmlns:a16="http://schemas.microsoft.com/office/drawing/2014/main" id="{CCAB2197-FE65-4BC7-A149-11158CFD4673}"/>
                    </a:ext>
                  </a:extLst>
                </p14:cNvPr>
                <p14:cNvContentPartPr/>
                <p14:nvPr/>
              </p14:nvContentPartPr>
              <p14:xfrm>
                <a:off x="5618601" y="3648593"/>
                <a:ext cx="57240" cy="105120"/>
              </p14:xfrm>
            </p:contentPart>
          </mc:Choice>
          <mc:Fallback>
            <p:pic>
              <p:nvPicPr>
                <p:cNvPr id="748" name="잉크 747">
                  <a:extLst>
                    <a:ext uri="{FF2B5EF4-FFF2-40B4-BE49-F238E27FC236}">
                      <a16:creationId xmlns:a16="http://schemas.microsoft.com/office/drawing/2014/main" id="{CCAB2197-FE65-4BC7-A149-11158CFD4673}"/>
                    </a:ext>
                  </a:extLst>
                </p:cNvPr>
                <p:cNvPicPr/>
                <p:nvPr/>
              </p:nvPicPr>
              <p:blipFill>
                <a:blip r:embed="rId775"/>
                <a:stretch>
                  <a:fillRect/>
                </a:stretch>
              </p:blipFill>
              <p:spPr>
                <a:xfrm>
                  <a:off x="5612481" y="3642473"/>
                  <a:ext cx="69480" cy="117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76">
              <p14:nvContentPartPr>
                <p14:cNvPr id="749" name="잉크 748">
                  <a:extLst>
                    <a:ext uri="{FF2B5EF4-FFF2-40B4-BE49-F238E27FC236}">
                      <a16:creationId xmlns:a16="http://schemas.microsoft.com/office/drawing/2014/main" id="{760A8605-E054-4AD9-8477-96FD3001F7CD}"/>
                    </a:ext>
                  </a:extLst>
                </p14:cNvPr>
                <p14:cNvContentPartPr/>
                <p14:nvPr/>
              </p14:nvContentPartPr>
              <p14:xfrm>
                <a:off x="5627961" y="3583073"/>
                <a:ext cx="97560" cy="186840"/>
              </p14:xfrm>
            </p:contentPart>
          </mc:Choice>
          <mc:Fallback>
            <p:pic>
              <p:nvPicPr>
                <p:cNvPr id="749" name="잉크 748">
                  <a:extLst>
                    <a:ext uri="{FF2B5EF4-FFF2-40B4-BE49-F238E27FC236}">
                      <a16:creationId xmlns:a16="http://schemas.microsoft.com/office/drawing/2014/main" id="{760A8605-E054-4AD9-8477-96FD3001F7CD}"/>
                    </a:ext>
                  </a:extLst>
                </p:cNvPr>
                <p:cNvPicPr/>
                <p:nvPr/>
              </p:nvPicPr>
              <p:blipFill>
                <a:blip r:embed="rId777"/>
                <a:stretch>
                  <a:fillRect/>
                </a:stretch>
              </p:blipFill>
              <p:spPr>
                <a:xfrm>
                  <a:off x="5621841" y="3576953"/>
                  <a:ext cx="109800" cy="199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78">
              <p14:nvContentPartPr>
                <p14:cNvPr id="750" name="잉크 749">
                  <a:extLst>
                    <a:ext uri="{FF2B5EF4-FFF2-40B4-BE49-F238E27FC236}">
                      <a16:creationId xmlns:a16="http://schemas.microsoft.com/office/drawing/2014/main" id="{DE4DF514-DD4C-4DCA-B960-7E295340D782}"/>
                    </a:ext>
                  </a:extLst>
                </p14:cNvPr>
                <p14:cNvContentPartPr/>
                <p14:nvPr/>
              </p14:nvContentPartPr>
              <p14:xfrm>
                <a:off x="5703201" y="3664073"/>
                <a:ext cx="25200" cy="115200"/>
              </p14:xfrm>
            </p:contentPart>
          </mc:Choice>
          <mc:Fallback>
            <p:pic>
              <p:nvPicPr>
                <p:cNvPr id="750" name="잉크 749">
                  <a:extLst>
                    <a:ext uri="{FF2B5EF4-FFF2-40B4-BE49-F238E27FC236}">
                      <a16:creationId xmlns:a16="http://schemas.microsoft.com/office/drawing/2014/main" id="{DE4DF514-DD4C-4DCA-B960-7E295340D782}"/>
                    </a:ext>
                  </a:extLst>
                </p:cNvPr>
                <p:cNvPicPr/>
                <p:nvPr/>
              </p:nvPicPr>
              <p:blipFill>
                <a:blip r:embed="rId779"/>
                <a:stretch>
                  <a:fillRect/>
                </a:stretch>
              </p:blipFill>
              <p:spPr>
                <a:xfrm>
                  <a:off x="5697081" y="3657953"/>
                  <a:ext cx="37440" cy="127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80">
              <p14:nvContentPartPr>
                <p14:cNvPr id="751" name="잉크 750">
                  <a:extLst>
                    <a:ext uri="{FF2B5EF4-FFF2-40B4-BE49-F238E27FC236}">
                      <a16:creationId xmlns:a16="http://schemas.microsoft.com/office/drawing/2014/main" id="{4CB28492-7279-4AE6-8358-F3785F7CDCAB}"/>
                    </a:ext>
                  </a:extLst>
                </p14:cNvPr>
                <p14:cNvContentPartPr/>
                <p14:nvPr/>
              </p14:nvContentPartPr>
              <p14:xfrm>
                <a:off x="5753601" y="3567953"/>
                <a:ext cx="89280" cy="166680"/>
              </p14:xfrm>
            </p:contentPart>
          </mc:Choice>
          <mc:Fallback>
            <p:pic>
              <p:nvPicPr>
                <p:cNvPr id="751" name="잉크 750">
                  <a:extLst>
                    <a:ext uri="{FF2B5EF4-FFF2-40B4-BE49-F238E27FC236}">
                      <a16:creationId xmlns:a16="http://schemas.microsoft.com/office/drawing/2014/main" id="{4CB28492-7279-4AE6-8358-F3785F7CDCAB}"/>
                    </a:ext>
                  </a:extLst>
                </p:cNvPr>
                <p:cNvPicPr/>
                <p:nvPr/>
              </p:nvPicPr>
              <p:blipFill>
                <a:blip r:embed="rId781"/>
                <a:stretch>
                  <a:fillRect/>
                </a:stretch>
              </p:blipFill>
              <p:spPr>
                <a:xfrm>
                  <a:off x="5747481" y="3561820"/>
                  <a:ext cx="101520" cy="17894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82">
              <p14:nvContentPartPr>
                <p14:cNvPr id="752" name="잉크 751">
                  <a:extLst>
                    <a:ext uri="{FF2B5EF4-FFF2-40B4-BE49-F238E27FC236}">
                      <a16:creationId xmlns:a16="http://schemas.microsoft.com/office/drawing/2014/main" id="{011BB299-D660-456E-A512-4DF458626C07}"/>
                    </a:ext>
                  </a:extLst>
                </p14:cNvPr>
                <p14:cNvContentPartPr/>
                <p14:nvPr/>
              </p14:nvContentPartPr>
              <p14:xfrm>
                <a:off x="5849721" y="3621233"/>
                <a:ext cx="116280" cy="99000"/>
              </p14:xfrm>
            </p:contentPart>
          </mc:Choice>
          <mc:Fallback>
            <p:pic>
              <p:nvPicPr>
                <p:cNvPr id="752" name="잉크 751">
                  <a:extLst>
                    <a:ext uri="{FF2B5EF4-FFF2-40B4-BE49-F238E27FC236}">
                      <a16:creationId xmlns:a16="http://schemas.microsoft.com/office/drawing/2014/main" id="{011BB299-D660-456E-A512-4DF458626C07}"/>
                    </a:ext>
                  </a:extLst>
                </p:cNvPr>
                <p:cNvPicPr/>
                <p:nvPr/>
              </p:nvPicPr>
              <p:blipFill>
                <a:blip r:embed="rId783"/>
                <a:stretch>
                  <a:fillRect/>
                </a:stretch>
              </p:blipFill>
              <p:spPr>
                <a:xfrm>
                  <a:off x="5843601" y="3615113"/>
                  <a:ext cx="128520" cy="111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84">
              <p14:nvContentPartPr>
                <p14:cNvPr id="753" name="잉크 752">
                  <a:extLst>
                    <a:ext uri="{FF2B5EF4-FFF2-40B4-BE49-F238E27FC236}">
                      <a16:creationId xmlns:a16="http://schemas.microsoft.com/office/drawing/2014/main" id="{1CE108C4-EAED-4053-AAFB-5E6B6DD5613B}"/>
                    </a:ext>
                  </a:extLst>
                </p14:cNvPr>
                <p14:cNvContentPartPr/>
                <p14:nvPr/>
              </p14:nvContentPartPr>
              <p14:xfrm>
                <a:off x="5838561" y="3706553"/>
                <a:ext cx="107280" cy="83160"/>
              </p14:xfrm>
            </p:contentPart>
          </mc:Choice>
          <mc:Fallback>
            <p:pic>
              <p:nvPicPr>
                <p:cNvPr id="753" name="잉크 752">
                  <a:extLst>
                    <a:ext uri="{FF2B5EF4-FFF2-40B4-BE49-F238E27FC236}">
                      <a16:creationId xmlns:a16="http://schemas.microsoft.com/office/drawing/2014/main" id="{1CE108C4-EAED-4053-AAFB-5E6B6DD5613B}"/>
                    </a:ext>
                  </a:extLst>
                </p:cNvPr>
                <p:cNvPicPr/>
                <p:nvPr/>
              </p:nvPicPr>
              <p:blipFill>
                <a:blip r:embed="rId785"/>
                <a:stretch>
                  <a:fillRect/>
                </a:stretch>
              </p:blipFill>
              <p:spPr>
                <a:xfrm>
                  <a:off x="5832441" y="3700433"/>
                  <a:ext cx="119520" cy="95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86">
              <p14:nvContentPartPr>
                <p14:cNvPr id="754" name="잉크 753">
                  <a:extLst>
                    <a:ext uri="{FF2B5EF4-FFF2-40B4-BE49-F238E27FC236}">
                      <a16:creationId xmlns:a16="http://schemas.microsoft.com/office/drawing/2014/main" id="{C96C9B48-CE60-400A-9E0D-C9062D191C07}"/>
                    </a:ext>
                  </a:extLst>
                </p14:cNvPr>
                <p14:cNvContentPartPr/>
                <p14:nvPr/>
              </p14:nvContentPartPr>
              <p14:xfrm>
                <a:off x="5396121" y="3976553"/>
                <a:ext cx="35280" cy="88920"/>
              </p14:xfrm>
            </p:contentPart>
          </mc:Choice>
          <mc:Fallback>
            <p:pic>
              <p:nvPicPr>
                <p:cNvPr id="754" name="잉크 753">
                  <a:extLst>
                    <a:ext uri="{FF2B5EF4-FFF2-40B4-BE49-F238E27FC236}">
                      <a16:creationId xmlns:a16="http://schemas.microsoft.com/office/drawing/2014/main" id="{C96C9B48-CE60-400A-9E0D-C9062D191C07}"/>
                    </a:ext>
                  </a:extLst>
                </p:cNvPr>
                <p:cNvPicPr/>
                <p:nvPr/>
              </p:nvPicPr>
              <p:blipFill>
                <a:blip r:embed="rId787"/>
                <a:stretch>
                  <a:fillRect/>
                </a:stretch>
              </p:blipFill>
              <p:spPr>
                <a:xfrm>
                  <a:off x="5390001" y="3970433"/>
                  <a:ext cx="47520" cy="101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88">
              <p14:nvContentPartPr>
                <p14:cNvPr id="755" name="잉크 754">
                  <a:extLst>
                    <a:ext uri="{FF2B5EF4-FFF2-40B4-BE49-F238E27FC236}">
                      <a16:creationId xmlns:a16="http://schemas.microsoft.com/office/drawing/2014/main" id="{B7C85028-4681-4CF4-974B-A6102DCFAC2B}"/>
                    </a:ext>
                  </a:extLst>
                </p14:cNvPr>
                <p14:cNvContentPartPr/>
                <p14:nvPr/>
              </p14:nvContentPartPr>
              <p14:xfrm>
                <a:off x="5408361" y="3950273"/>
                <a:ext cx="95040" cy="71640"/>
              </p14:xfrm>
            </p:contentPart>
          </mc:Choice>
          <mc:Fallback>
            <p:pic>
              <p:nvPicPr>
                <p:cNvPr id="755" name="잉크 754">
                  <a:extLst>
                    <a:ext uri="{FF2B5EF4-FFF2-40B4-BE49-F238E27FC236}">
                      <a16:creationId xmlns:a16="http://schemas.microsoft.com/office/drawing/2014/main" id="{B7C85028-4681-4CF4-974B-A6102DCFAC2B}"/>
                    </a:ext>
                  </a:extLst>
                </p:cNvPr>
                <p:cNvPicPr/>
                <p:nvPr/>
              </p:nvPicPr>
              <p:blipFill>
                <a:blip r:embed="rId789"/>
                <a:stretch>
                  <a:fillRect/>
                </a:stretch>
              </p:blipFill>
              <p:spPr>
                <a:xfrm>
                  <a:off x="5402241" y="3944153"/>
                  <a:ext cx="107280" cy="83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90">
              <p14:nvContentPartPr>
                <p14:cNvPr id="756" name="잉크 755">
                  <a:extLst>
                    <a:ext uri="{FF2B5EF4-FFF2-40B4-BE49-F238E27FC236}">
                      <a16:creationId xmlns:a16="http://schemas.microsoft.com/office/drawing/2014/main" id="{E8178852-27C1-495D-8423-A3C9CB3C0C5D}"/>
                    </a:ext>
                  </a:extLst>
                </p14:cNvPr>
                <p14:cNvContentPartPr/>
                <p14:nvPr/>
              </p14:nvContentPartPr>
              <p14:xfrm>
                <a:off x="5431761" y="4033073"/>
                <a:ext cx="87120" cy="16200"/>
              </p14:xfrm>
            </p:contentPart>
          </mc:Choice>
          <mc:Fallback>
            <p:pic>
              <p:nvPicPr>
                <p:cNvPr id="756" name="잉크 755">
                  <a:extLst>
                    <a:ext uri="{FF2B5EF4-FFF2-40B4-BE49-F238E27FC236}">
                      <a16:creationId xmlns:a16="http://schemas.microsoft.com/office/drawing/2014/main" id="{E8178852-27C1-495D-8423-A3C9CB3C0C5D}"/>
                    </a:ext>
                  </a:extLst>
                </p:cNvPr>
                <p:cNvPicPr/>
                <p:nvPr/>
              </p:nvPicPr>
              <p:blipFill>
                <a:blip r:embed="rId791"/>
                <a:stretch>
                  <a:fillRect/>
                </a:stretch>
              </p:blipFill>
              <p:spPr>
                <a:xfrm>
                  <a:off x="5425641" y="4026953"/>
                  <a:ext cx="99360" cy="28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92">
              <p14:nvContentPartPr>
                <p14:cNvPr id="757" name="잉크 756">
                  <a:extLst>
                    <a:ext uri="{FF2B5EF4-FFF2-40B4-BE49-F238E27FC236}">
                      <a16:creationId xmlns:a16="http://schemas.microsoft.com/office/drawing/2014/main" id="{7DC51683-BA84-4A76-922A-2599B5800E00}"/>
                    </a:ext>
                  </a:extLst>
                </p14:cNvPr>
                <p14:cNvContentPartPr/>
                <p14:nvPr/>
              </p14:nvContentPartPr>
              <p14:xfrm>
                <a:off x="5525001" y="3940913"/>
                <a:ext cx="17280" cy="119520"/>
              </p14:xfrm>
            </p:contentPart>
          </mc:Choice>
          <mc:Fallback>
            <p:pic>
              <p:nvPicPr>
                <p:cNvPr id="757" name="잉크 756">
                  <a:extLst>
                    <a:ext uri="{FF2B5EF4-FFF2-40B4-BE49-F238E27FC236}">
                      <a16:creationId xmlns:a16="http://schemas.microsoft.com/office/drawing/2014/main" id="{7DC51683-BA84-4A76-922A-2599B5800E00}"/>
                    </a:ext>
                  </a:extLst>
                </p:cNvPr>
                <p:cNvPicPr/>
                <p:nvPr/>
              </p:nvPicPr>
              <p:blipFill>
                <a:blip r:embed="rId793"/>
                <a:stretch>
                  <a:fillRect/>
                </a:stretch>
              </p:blipFill>
              <p:spPr>
                <a:xfrm>
                  <a:off x="5518881" y="3934793"/>
                  <a:ext cx="29520" cy="131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94">
              <p14:nvContentPartPr>
                <p14:cNvPr id="758" name="잉크 757">
                  <a:extLst>
                    <a:ext uri="{FF2B5EF4-FFF2-40B4-BE49-F238E27FC236}">
                      <a16:creationId xmlns:a16="http://schemas.microsoft.com/office/drawing/2014/main" id="{3BD8BCB4-B2D4-4E09-8F00-1D9D975B84AF}"/>
                    </a:ext>
                  </a:extLst>
                </p14:cNvPr>
                <p14:cNvContentPartPr/>
                <p14:nvPr/>
              </p14:nvContentPartPr>
              <p14:xfrm>
                <a:off x="5532921" y="4023713"/>
                <a:ext cx="86040" cy="25560"/>
              </p14:xfrm>
            </p:contentPart>
          </mc:Choice>
          <mc:Fallback>
            <p:pic>
              <p:nvPicPr>
                <p:cNvPr id="758" name="잉크 757">
                  <a:extLst>
                    <a:ext uri="{FF2B5EF4-FFF2-40B4-BE49-F238E27FC236}">
                      <a16:creationId xmlns:a16="http://schemas.microsoft.com/office/drawing/2014/main" id="{3BD8BCB4-B2D4-4E09-8F00-1D9D975B84AF}"/>
                    </a:ext>
                  </a:extLst>
                </p:cNvPr>
                <p:cNvPicPr/>
                <p:nvPr/>
              </p:nvPicPr>
              <p:blipFill>
                <a:blip r:embed="rId795"/>
                <a:stretch>
                  <a:fillRect/>
                </a:stretch>
              </p:blipFill>
              <p:spPr>
                <a:xfrm>
                  <a:off x="5526801" y="4017593"/>
                  <a:ext cx="98280" cy="37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96">
              <p14:nvContentPartPr>
                <p14:cNvPr id="759" name="잉크 758">
                  <a:extLst>
                    <a:ext uri="{FF2B5EF4-FFF2-40B4-BE49-F238E27FC236}">
                      <a16:creationId xmlns:a16="http://schemas.microsoft.com/office/drawing/2014/main" id="{9BD31F3B-805D-4A68-800F-EA001428133E}"/>
                    </a:ext>
                  </a:extLst>
                </p14:cNvPr>
                <p14:cNvContentPartPr/>
                <p14:nvPr/>
              </p14:nvContentPartPr>
              <p14:xfrm>
                <a:off x="5477121" y="4079513"/>
                <a:ext cx="123840" cy="52920"/>
              </p14:xfrm>
            </p:contentPart>
          </mc:Choice>
          <mc:Fallback>
            <p:pic>
              <p:nvPicPr>
                <p:cNvPr id="759" name="잉크 758">
                  <a:extLst>
                    <a:ext uri="{FF2B5EF4-FFF2-40B4-BE49-F238E27FC236}">
                      <a16:creationId xmlns:a16="http://schemas.microsoft.com/office/drawing/2014/main" id="{9BD31F3B-805D-4A68-800F-EA001428133E}"/>
                    </a:ext>
                  </a:extLst>
                </p:cNvPr>
                <p:cNvPicPr/>
                <p:nvPr/>
              </p:nvPicPr>
              <p:blipFill>
                <a:blip r:embed="rId797"/>
                <a:stretch>
                  <a:fillRect/>
                </a:stretch>
              </p:blipFill>
              <p:spPr>
                <a:xfrm>
                  <a:off x="5471001" y="4073393"/>
                  <a:ext cx="136080" cy="65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98">
              <p14:nvContentPartPr>
                <p14:cNvPr id="760" name="잉크 759">
                  <a:extLst>
                    <a:ext uri="{FF2B5EF4-FFF2-40B4-BE49-F238E27FC236}">
                      <a16:creationId xmlns:a16="http://schemas.microsoft.com/office/drawing/2014/main" id="{2FFA1616-3015-4F7C-BB37-1A7A1E9D762A}"/>
                    </a:ext>
                  </a:extLst>
                </p14:cNvPr>
                <p14:cNvContentPartPr/>
                <p14:nvPr/>
              </p14:nvContentPartPr>
              <p14:xfrm>
                <a:off x="5683041" y="3934793"/>
                <a:ext cx="76320" cy="138600"/>
              </p14:xfrm>
            </p:contentPart>
          </mc:Choice>
          <mc:Fallback>
            <p:pic>
              <p:nvPicPr>
                <p:cNvPr id="760" name="잉크 759">
                  <a:extLst>
                    <a:ext uri="{FF2B5EF4-FFF2-40B4-BE49-F238E27FC236}">
                      <a16:creationId xmlns:a16="http://schemas.microsoft.com/office/drawing/2014/main" id="{2FFA1616-3015-4F7C-BB37-1A7A1E9D762A}"/>
                    </a:ext>
                  </a:extLst>
                </p:cNvPr>
                <p:cNvPicPr/>
                <p:nvPr/>
              </p:nvPicPr>
              <p:blipFill>
                <a:blip r:embed="rId799"/>
                <a:stretch>
                  <a:fillRect/>
                </a:stretch>
              </p:blipFill>
              <p:spPr>
                <a:xfrm>
                  <a:off x="5676921" y="3928673"/>
                  <a:ext cx="88560" cy="150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00">
              <p14:nvContentPartPr>
                <p14:cNvPr id="761" name="잉크 760">
                  <a:extLst>
                    <a:ext uri="{FF2B5EF4-FFF2-40B4-BE49-F238E27FC236}">
                      <a16:creationId xmlns:a16="http://schemas.microsoft.com/office/drawing/2014/main" id="{68F542EE-B383-4031-9E53-CABB83450281}"/>
                    </a:ext>
                  </a:extLst>
                </p14:cNvPr>
                <p14:cNvContentPartPr/>
                <p14:nvPr/>
              </p14:nvContentPartPr>
              <p14:xfrm>
                <a:off x="5690601" y="3935873"/>
                <a:ext cx="93960" cy="4680"/>
              </p14:xfrm>
            </p:contentPart>
          </mc:Choice>
          <mc:Fallback>
            <p:pic>
              <p:nvPicPr>
                <p:cNvPr id="761" name="잉크 760">
                  <a:extLst>
                    <a:ext uri="{FF2B5EF4-FFF2-40B4-BE49-F238E27FC236}">
                      <a16:creationId xmlns:a16="http://schemas.microsoft.com/office/drawing/2014/main" id="{68F542EE-B383-4031-9E53-CABB83450281}"/>
                    </a:ext>
                  </a:extLst>
                </p:cNvPr>
                <p:cNvPicPr/>
                <p:nvPr/>
              </p:nvPicPr>
              <p:blipFill>
                <a:blip r:embed="rId801"/>
                <a:stretch>
                  <a:fillRect/>
                </a:stretch>
              </p:blipFill>
              <p:spPr>
                <a:xfrm>
                  <a:off x="5684481" y="3929753"/>
                  <a:ext cx="106200" cy="16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02">
              <p14:nvContentPartPr>
                <p14:cNvPr id="762" name="잉크 761">
                  <a:extLst>
                    <a:ext uri="{FF2B5EF4-FFF2-40B4-BE49-F238E27FC236}">
                      <a16:creationId xmlns:a16="http://schemas.microsoft.com/office/drawing/2014/main" id="{6107E3AD-2E31-423E-AB16-249954BCF036}"/>
                    </a:ext>
                  </a:extLst>
                </p14:cNvPr>
                <p14:cNvContentPartPr/>
                <p14:nvPr/>
              </p14:nvContentPartPr>
              <p14:xfrm>
                <a:off x="5784201" y="3896633"/>
                <a:ext cx="75240" cy="16560"/>
              </p14:xfrm>
            </p:contentPart>
          </mc:Choice>
          <mc:Fallback>
            <p:pic>
              <p:nvPicPr>
                <p:cNvPr id="762" name="잉크 761">
                  <a:extLst>
                    <a:ext uri="{FF2B5EF4-FFF2-40B4-BE49-F238E27FC236}">
                      <a16:creationId xmlns:a16="http://schemas.microsoft.com/office/drawing/2014/main" id="{6107E3AD-2E31-423E-AB16-249954BCF036}"/>
                    </a:ext>
                  </a:extLst>
                </p:cNvPr>
                <p:cNvPicPr/>
                <p:nvPr/>
              </p:nvPicPr>
              <p:blipFill>
                <a:blip r:embed="rId803"/>
                <a:stretch>
                  <a:fillRect/>
                </a:stretch>
              </p:blipFill>
              <p:spPr>
                <a:xfrm>
                  <a:off x="5778081" y="3890513"/>
                  <a:ext cx="87480" cy="28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04">
              <p14:nvContentPartPr>
                <p14:cNvPr id="763" name="잉크 762">
                  <a:extLst>
                    <a:ext uri="{FF2B5EF4-FFF2-40B4-BE49-F238E27FC236}">
                      <a16:creationId xmlns:a16="http://schemas.microsoft.com/office/drawing/2014/main" id="{ABEFCC9D-3205-4649-84EE-74443714F631}"/>
                    </a:ext>
                  </a:extLst>
                </p14:cNvPr>
                <p14:cNvContentPartPr/>
                <p14:nvPr/>
              </p14:nvContentPartPr>
              <p14:xfrm>
                <a:off x="5778081" y="3934433"/>
                <a:ext cx="89280" cy="81000"/>
              </p14:xfrm>
            </p:contentPart>
          </mc:Choice>
          <mc:Fallback>
            <p:pic>
              <p:nvPicPr>
                <p:cNvPr id="763" name="잉크 762">
                  <a:extLst>
                    <a:ext uri="{FF2B5EF4-FFF2-40B4-BE49-F238E27FC236}">
                      <a16:creationId xmlns:a16="http://schemas.microsoft.com/office/drawing/2014/main" id="{ABEFCC9D-3205-4649-84EE-74443714F631}"/>
                    </a:ext>
                  </a:extLst>
                </p:cNvPr>
                <p:cNvPicPr/>
                <p:nvPr/>
              </p:nvPicPr>
              <p:blipFill>
                <a:blip r:embed="rId805"/>
                <a:stretch>
                  <a:fillRect/>
                </a:stretch>
              </p:blipFill>
              <p:spPr>
                <a:xfrm>
                  <a:off x="5771961" y="3928313"/>
                  <a:ext cx="101520" cy="93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06">
              <p14:nvContentPartPr>
                <p14:cNvPr id="764" name="잉크 763">
                  <a:extLst>
                    <a:ext uri="{FF2B5EF4-FFF2-40B4-BE49-F238E27FC236}">
                      <a16:creationId xmlns:a16="http://schemas.microsoft.com/office/drawing/2014/main" id="{2CF49ABE-F5F7-4A17-9A74-C59BE308B6F2}"/>
                    </a:ext>
                  </a:extLst>
                </p14:cNvPr>
                <p14:cNvContentPartPr/>
                <p14:nvPr/>
              </p14:nvContentPartPr>
              <p14:xfrm>
                <a:off x="5823081" y="3961793"/>
                <a:ext cx="60120" cy="50760"/>
              </p14:xfrm>
            </p:contentPart>
          </mc:Choice>
          <mc:Fallback>
            <p:pic>
              <p:nvPicPr>
                <p:cNvPr id="764" name="잉크 763">
                  <a:extLst>
                    <a:ext uri="{FF2B5EF4-FFF2-40B4-BE49-F238E27FC236}">
                      <a16:creationId xmlns:a16="http://schemas.microsoft.com/office/drawing/2014/main" id="{2CF49ABE-F5F7-4A17-9A74-C59BE308B6F2}"/>
                    </a:ext>
                  </a:extLst>
                </p:cNvPr>
                <p:cNvPicPr/>
                <p:nvPr/>
              </p:nvPicPr>
              <p:blipFill>
                <a:blip r:embed="rId807"/>
                <a:stretch>
                  <a:fillRect/>
                </a:stretch>
              </p:blipFill>
              <p:spPr>
                <a:xfrm>
                  <a:off x="5816961" y="3955673"/>
                  <a:ext cx="72360" cy="63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08">
              <p14:nvContentPartPr>
                <p14:cNvPr id="765" name="잉크 764">
                  <a:extLst>
                    <a:ext uri="{FF2B5EF4-FFF2-40B4-BE49-F238E27FC236}">
                      <a16:creationId xmlns:a16="http://schemas.microsoft.com/office/drawing/2014/main" id="{1809A412-AB0D-4118-B9BB-A3977EC09A46}"/>
                    </a:ext>
                  </a:extLst>
                </p14:cNvPr>
                <p14:cNvContentPartPr/>
                <p14:nvPr/>
              </p14:nvContentPartPr>
              <p14:xfrm>
                <a:off x="5847201" y="3918593"/>
                <a:ext cx="84600" cy="108000"/>
              </p14:xfrm>
            </p:contentPart>
          </mc:Choice>
          <mc:Fallback>
            <p:pic>
              <p:nvPicPr>
                <p:cNvPr id="765" name="잉크 764">
                  <a:extLst>
                    <a:ext uri="{FF2B5EF4-FFF2-40B4-BE49-F238E27FC236}">
                      <a16:creationId xmlns:a16="http://schemas.microsoft.com/office/drawing/2014/main" id="{1809A412-AB0D-4118-B9BB-A3977EC09A46}"/>
                    </a:ext>
                  </a:extLst>
                </p:cNvPr>
                <p:cNvPicPr/>
                <p:nvPr/>
              </p:nvPicPr>
              <p:blipFill>
                <a:blip r:embed="rId809"/>
                <a:stretch>
                  <a:fillRect/>
                </a:stretch>
              </p:blipFill>
              <p:spPr>
                <a:xfrm>
                  <a:off x="5841081" y="3912473"/>
                  <a:ext cx="96840" cy="120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10">
              <p14:nvContentPartPr>
                <p14:cNvPr id="766" name="잉크 765">
                  <a:extLst>
                    <a:ext uri="{FF2B5EF4-FFF2-40B4-BE49-F238E27FC236}">
                      <a16:creationId xmlns:a16="http://schemas.microsoft.com/office/drawing/2014/main" id="{C274F88A-F62E-4DDB-A8E1-C83FCB9F2E4F}"/>
                    </a:ext>
                  </a:extLst>
                </p14:cNvPr>
                <p14:cNvContentPartPr/>
                <p14:nvPr/>
              </p14:nvContentPartPr>
              <p14:xfrm>
                <a:off x="5851881" y="4003553"/>
                <a:ext cx="120960" cy="68040"/>
              </p14:xfrm>
            </p:contentPart>
          </mc:Choice>
          <mc:Fallback>
            <p:pic>
              <p:nvPicPr>
                <p:cNvPr id="766" name="잉크 765">
                  <a:extLst>
                    <a:ext uri="{FF2B5EF4-FFF2-40B4-BE49-F238E27FC236}">
                      <a16:creationId xmlns:a16="http://schemas.microsoft.com/office/drawing/2014/main" id="{C274F88A-F62E-4DDB-A8E1-C83FCB9F2E4F}"/>
                    </a:ext>
                  </a:extLst>
                </p:cNvPr>
                <p:cNvPicPr/>
                <p:nvPr/>
              </p:nvPicPr>
              <p:blipFill>
                <a:blip r:embed="rId811"/>
                <a:stretch>
                  <a:fillRect/>
                </a:stretch>
              </p:blipFill>
              <p:spPr>
                <a:xfrm>
                  <a:off x="5845761" y="3997433"/>
                  <a:ext cx="133200" cy="80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12">
              <p14:nvContentPartPr>
                <p14:cNvPr id="767" name="잉크 766">
                  <a:extLst>
                    <a:ext uri="{FF2B5EF4-FFF2-40B4-BE49-F238E27FC236}">
                      <a16:creationId xmlns:a16="http://schemas.microsoft.com/office/drawing/2014/main" id="{3CB1FE6B-CFFF-46AA-A2E0-B63167D48FA9}"/>
                    </a:ext>
                  </a:extLst>
                </p14:cNvPr>
                <p14:cNvContentPartPr/>
                <p14:nvPr/>
              </p14:nvContentPartPr>
              <p14:xfrm>
                <a:off x="5926401" y="3916073"/>
                <a:ext cx="91440" cy="151560"/>
              </p14:xfrm>
            </p:contentPart>
          </mc:Choice>
          <mc:Fallback>
            <p:pic>
              <p:nvPicPr>
                <p:cNvPr id="767" name="잉크 766">
                  <a:extLst>
                    <a:ext uri="{FF2B5EF4-FFF2-40B4-BE49-F238E27FC236}">
                      <a16:creationId xmlns:a16="http://schemas.microsoft.com/office/drawing/2014/main" id="{3CB1FE6B-CFFF-46AA-A2E0-B63167D48FA9}"/>
                    </a:ext>
                  </a:extLst>
                </p:cNvPr>
                <p:cNvPicPr/>
                <p:nvPr/>
              </p:nvPicPr>
              <p:blipFill>
                <a:blip r:embed="rId813"/>
                <a:stretch>
                  <a:fillRect/>
                </a:stretch>
              </p:blipFill>
              <p:spPr>
                <a:xfrm>
                  <a:off x="5920281" y="3909953"/>
                  <a:ext cx="103680" cy="163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14">
              <p14:nvContentPartPr>
                <p14:cNvPr id="768" name="잉크 767">
                  <a:extLst>
                    <a:ext uri="{FF2B5EF4-FFF2-40B4-BE49-F238E27FC236}">
                      <a16:creationId xmlns:a16="http://schemas.microsoft.com/office/drawing/2014/main" id="{831C006E-C0D2-4C02-A998-22217B27A12A}"/>
                    </a:ext>
                  </a:extLst>
                </p14:cNvPr>
                <p14:cNvContentPartPr/>
                <p14:nvPr/>
              </p14:nvContentPartPr>
              <p14:xfrm>
                <a:off x="6000921" y="3971153"/>
                <a:ext cx="89640" cy="56520"/>
              </p14:xfrm>
            </p:contentPart>
          </mc:Choice>
          <mc:Fallback>
            <p:pic>
              <p:nvPicPr>
                <p:cNvPr id="768" name="잉크 767">
                  <a:extLst>
                    <a:ext uri="{FF2B5EF4-FFF2-40B4-BE49-F238E27FC236}">
                      <a16:creationId xmlns:a16="http://schemas.microsoft.com/office/drawing/2014/main" id="{831C006E-C0D2-4C02-A998-22217B27A12A}"/>
                    </a:ext>
                  </a:extLst>
                </p:cNvPr>
                <p:cNvPicPr/>
                <p:nvPr/>
              </p:nvPicPr>
              <p:blipFill>
                <a:blip r:embed="rId815"/>
                <a:stretch>
                  <a:fillRect/>
                </a:stretch>
              </p:blipFill>
              <p:spPr>
                <a:xfrm>
                  <a:off x="5994801" y="3965033"/>
                  <a:ext cx="101880" cy="68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16">
              <p14:nvContentPartPr>
                <p14:cNvPr id="769" name="잉크 768">
                  <a:extLst>
                    <a:ext uri="{FF2B5EF4-FFF2-40B4-BE49-F238E27FC236}">
                      <a16:creationId xmlns:a16="http://schemas.microsoft.com/office/drawing/2014/main" id="{C1B09A9F-2808-4ACA-B379-44E2ADDF3CA8}"/>
                    </a:ext>
                  </a:extLst>
                </p14:cNvPr>
                <p14:cNvContentPartPr/>
                <p14:nvPr/>
              </p14:nvContentPartPr>
              <p14:xfrm>
                <a:off x="6023241" y="4044593"/>
                <a:ext cx="96120" cy="55800"/>
              </p14:xfrm>
            </p:contentPart>
          </mc:Choice>
          <mc:Fallback>
            <p:pic>
              <p:nvPicPr>
                <p:cNvPr id="769" name="잉크 768">
                  <a:extLst>
                    <a:ext uri="{FF2B5EF4-FFF2-40B4-BE49-F238E27FC236}">
                      <a16:creationId xmlns:a16="http://schemas.microsoft.com/office/drawing/2014/main" id="{C1B09A9F-2808-4ACA-B379-44E2ADDF3CA8}"/>
                    </a:ext>
                  </a:extLst>
                </p:cNvPr>
                <p:cNvPicPr/>
                <p:nvPr/>
              </p:nvPicPr>
              <p:blipFill>
                <a:blip r:embed="rId817"/>
                <a:stretch>
                  <a:fillRect/>
                </a:stretch>
              </p:blipFill>
              <p:spPr>
                <a:xfrm>
                  <a:off x="6017121" y="4038473"/>
                  <a:ext cx="108360" cy="68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18">
              <p14:nvContentPartPr>
                <p14:cNvPr id="770" name="잉크 769">
                  <a:extLst>
                    <a:ext uri="{FF2B5EF4-FFF2-40B4-BE49-F238E27FC236}">
                      <a16:creationId xmlns:a16="http://schemas.microsoft.com/office/drawing/2014/main" id="{B990B5FD-3D35-4ED1-9EED-A8591B274D99}"/>
                    </a:ext>
                  </a:extLst>
                </p14:cNvPr>
                <p14:cNvContentPartPr/>
                <p14:nvPr/>
              </p14:nvContentPartPr>
              <p14:xfrm>
                <a:off x="6835401" y="3329273"/>
                <a:ext cx="28440" cy="159480"/>
              </p14:xfrm>
            </p:contentPart>
          </mc:Choice>
          <mc:Fallback>
            <p:pic>
              <p:nvPicPr>
                <p:cNvPr id="770" name="잉크 769">
                  <a:extLst>
                    <a:ext uri="{FF2B5EF4-FFF2-40B4-BE49-F238E27FC236}">
                      <a16:creationId xmlns:a16="http://schemas.microsoft.com/office/drawing/2014/main" id="{B990B5FD-3D35-4ED1-9EED-A8591B274D99}"/>
                    </a:ext>
                  </a:extLst>
                </p:cNvPr>
                <p:cNvPicPr/>
                <p:nvPr/>
              </p:nvPicPr>
              <p:blipFill>
                <a:blip r:embed="rId819"/>
                <a:stretch>
                  <a:fillRect/>
                </a:stretch>
              </p:blipFill>
              <p:spPr>
                <a:xfrm>
                  <a:off x="6829281" y="3323153"/>
                  <a:ext cx="40680" cy="171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20">
              <p14:nvContentPartPr>
                <p14:cNvPr id="772" name="잉크 771">
                  <a:extLst>
                    <a:ext uri="{FF2B5EF4-FFF2-40B4-BE49-F238E27FC236}">
                      <a16:creationId xmlns:a16="http://schemas.microsoft.com/office/drawing/2014/main" id="{03CFC52C-4F77-44A3-A748-A8EB32ED1CFA}"/>
                    </a:ext>
                  </a:extLst>
                </p14:cNvPr>
                <p14:cNvContentPartPr/>
                <p14:nvPr/>
              </p14:nvContentPartPr>
              <p14:xfrm>
                <a:off x="8166681" y="3222353"/>
                <a:ext cx="59040" cy="213480"/>
              </p14:xfrm>
            </p:contentPart>
          </mc:Choice>
          <mc:Fallback>
            <p:pic>
              <p:nvPicPr>
                <p:cNvPr id="772" name="잉크 771">
                  <a:extLst>
                    <a:ext uri="{FF2B5EF4-FFF2-40B4-BE49-F238E27FC236}">
                      <a16:creationId xmlns:a16="http://schemas.microsoft.com/office/drawing/2014/main" id="{03CFC52C-4F77-44A3-A748-A8EB32ED1CFA}"/>
                    </a:ext>
                  </a:extLst>
                </p:cNvPr>
                <p:cNvPicPr/>
                <p:nvPr/>
              </p:nvPicPr>
              <p:blipFill>
                <a:blip r:embed="rId821"/>
                <a:stretch>
                  <a:fillRect/>
                </a:stretch>
              </p:blipFill>
              <p:spPr>
                <a:xfrm>
                  <a:off x="8160561" y="3216233"/>
                  <a:ext cx="71280" cy="225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22">
              <p14:nvContentPartPr>
                <p14:cNvPr id="773" name="잉크 772">
                  <a:extLst>
                    <a:ext uri="{FF2B5EF4-FFF2-40B4-BE49-F238E27FC236}">
                      <a16:creationId xmlns:a16="http://schemas.microsoft.com/office/drawing/2014/main" id="{D4A0274D-4F59-47EF-AA19-9989273ECEF2}"/>
                    </a:ext>
                  </a:extLst>
                </p14:cNvPr>
                <p14:cNvContentPartPr/>
                <p14:nvPr/>
              </p14:nvContentPartPr>
              <p14:xfrm>
                <a:off x="6648921" y="3636353"/>
                <a:ext cx="97200" cy="30240"/>
              </p14:xfrm>
            </p:contentPart>
          </mc:Choice>
          <mc:Fallback>
            <p:pic>
              <p:nvPicPr>
                <p:cNvPr id="773" name="잉크 772">
                  <a:extLst>
                    <a:ext uri="{FF2B5EF4-FFF2-40B4-BE49-F238E27FC236}">
                      <a16:creationId xmlns:a16="http://schemas.microsoft.com/office/drawing/2014/main" id="{D4A0274D-4F59-47EF-AA19-9989273ECEF2}"/>
                    </a:ext>
                  </a:extLst>
                </p:cNvPr>
                <p:cNvPicPr/>
                <p:nvPr/>
              </p:nvPicPr>
              <p:blipFill>
                <a:blip r:embed="rId823"/>
                <a:stretch>
                  <a:fillRect/>
                </a:stretch>
              </p:blipFill>
              <p:spPr>
                <a:xfrm>
                  <a:off x="6642801" y="3630233"/>
                  <a:ext cx="109440" cy="42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24">
              <p14:nvContentPartPr>
                <p14:cNvPr id="774" name="잉크 773">
                  <a:extLst>
                    <a:ext uri="{FF2B5EF4-FFF2-40B4-BE49-F238E27FC236}">
                      <a16:creationId xmlns:a16="http://schemas.microsoft.com/office/drawing/2014/main" id="{5C4175DC-C21B-4B45-B1C7-7CEAF7D873FE}"/>
                    </a:ext>
                  </a:extLst>
                </p14:cNvPr>
                <p14:cNvContentPartPr/>
                <p14:nvPr/>
              </p14:nvContentPartPr>
              <p14:xfrm>
                <a:off x="6662241" y="3645713"/>
                <a:ext cx="78120" cy="143280"/>
              </p14:xfrm>
            </p:contentPart>
          </mc:Choice>
          <mc:Fallback>
            <p:pic>
              <p:nvPicPr>
                <p:cNvPr id="774" name="잉크 773">
                  <a:extLst>
                    <a:ext uri="{FF2B5EF4-FFF2-40B4-BE49-F238E27FC236}">
                      <a16:creationId xmlns:a16="http://schemas.microsoft.com/office/drawing/2014/main" id="{5C4175DC-C21B-4B45-B1C7-7CEAF7D873FE}"/>
                    </a:ext>
                  </a:extLst>
                </p:cNvPr>
                <p:cNvPicPr/>
                <p:nvPr/>
              </p:nvPicPr>
              <p:blipFill>
                <a:blip r:embed="rId825"/>
                <a:stretch>
                  <a:fillRect/>
                </a:stretch>
              </p:blipFill>
              <p:spPr>
                <a:xfrm>
                  <a:off x="6656121" y="3639593"/>
                  <a:ext cx="90360" cy="155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26">
              <p14:nvContentPartPr>
                <p14:cNvPr id="775" name="잉크 774">
                  <a:extLst>
                    <a:ext uri="{FF2B5EF4-FFF2-40B4-BE49-F238E27FC236}">
                      <a16:creationId xmlns:a16="http://schemas.microsoft.com/office/drawing/2014/main" id="{3C70C30F-B1D3-4651-82E2-4B9F4A3EB336}"/>
                    </a:ext>
                  </a:extLst>
                </p14:cNvPr>
                <p14:cNvContentPartPr/>
                <p14:nvPr/>
              </p14:nvContentPartPr>
              <p14:xfrm>
                <a:off x="6742161" y="3676313"/>
                <a:ext cx="45000" cy="84600"/>
              </p14:xfrm>
            </p:contentPart>
          </mc:Choice>
          <mc:Fallback>
            <p:pic>
              <p:nvPicPr>
                <p:cNvPr id="775" name="잉크 774">
                  <a:extLst>
                    <a:ext uri="{FF2B5EF4-FFF2-40B4-BE49-F238E27FC236}">
                      <a16:creationId xmlns:a16="http://schemas.microsoft.com/office/drawing/2014/main" id="{3C70C30F-B1D3-4651-82E2-4B9F4A3EB336}"/>
                    </a:ext>
                  </a:extLst>
                </p:cNvPr>
                <p:cNvPicPr/>
                <p:nvPr/>
              </p:nvPicPr>
              <p:blipFill>
                <a:blip r:embed="rId827"/>
                <a:stretch>
                  <a:fillRect/>
                </a:stretch>
              </p:blipFill>
              <p:spPr>
                <a:xfrm>
                  <a:off x="6736041" y="3670193"/>
                  <a:ext cx="57240" cy="96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28">
              <p14:nvContentPartPr>
                <p14:cNvPr id="776" name="잉크 775">
                  <a:extLst>
                    <a:ext uri="{FF2B5EF4-FFF2-40B4-BE49-F238E27FC236}">
                      <a16:creationId xmlns:a16="http://schemas.microsoft.com/office/drawing/2014/main" id="{75E2C33B-E7B3-4D43-B92A-8D5B37CE7701}"/>
                    </a:ext>
                  </a:extLst>
                </p14:cNvPr>
                <p14:cNvContentPartPr/>
                <p14:nvPr/>
              </p14:nvContentPartPr>
              <p14:xfrm>
                <a:off x="6767361" y="3635993"/>
                <a:ext cx="16920" cy="178560"/>
              </p14:xfrm>
            </p:contentPart>
          </mc:Choice>
          <mc:Fallback>
            <p:pic>
              <p:nvPicPr>
                <p:cNvPr id="776" name="잉크 775">
                  <a:extLst>
                    <a:ext uri="{FF2B5EF4-FFF2-40B4-BE49-F238E27FC236}">
                      <a16:creationId xmlns:a16="http://schemas.microsoft.com/office/drawing/2014/main" id="{75E2C33B-E7B3-4D43-B92A-8D5B37CE7701}"/>
                    </a:ext>
                  </a:extLst>
                </p:cNvPr>
                <p:cNvPicPr/>
                <p:nvPr/>
              </p:nvPicPr>
              <p:blipFill>
                <a:blip r:embed="rId829"/>
                <a:stretch>
                  <a:fillRect/>
                </a:stretch>
              </p:blipFill>
              <p:spPr>
                <a:xfrm>
                  <a:off x="6761241" y="3629873"/>
                  <a:ext cx="29160" cy="190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30">
              <p14:nvContentPartPr>
                <p14:cNvPr id="777" name="잉크 776">
                  <a:extLst>
                    <a:ext uri="{FF2B5EF4-FFF2-40B4-BE49-F238E27FC236}">
                      <a16:creationId xmlns:a16="http://schemas.microsoft.com/office/drawing/2014/main" id="{9D98620B-D689-4EE8-89BC-DA21BEEBC013}"/>
                    </a:ext>
                  </a:extLst>
                </p14:cNvPr>
                <p14:cNvContentPartPr/>
                <p14:nvPr/>
              </p14:nvContentPartPr>
              <p14:xfrm>
                <a:off x="6783921" y="3642833"/>
                <a:ext cx="97200" cy="118080"/>
              </p14:xfrm>
            </p:contentPart>
          </mc:Choice>
          <mc:Fallback>
            <p:pic>
              <p:nvPicPr>
                <p:cNvPr id="777" name="잉크 776">
                  <a:extLst>
                    <a:ext uri="{FF2B5EF4-FFF2-40B4-BE49-F238E27FC236}">
                      <a16:creationId xmlns:a16="http://schemas.microsoft.com/office/drawing/2014/main" id="{9D98620B-D689-4EE8-89BC-DA21BEEBC013}"/>
                    </a:ext>
                  </a:extLst>
                </p:cNvPr>
                <p:cNvPicPr/>
                <p:nvPr/>
              </p:nvPicPr>
              <p:blipFill>
                <a:blip r:embed="rId831"/>
                <a:stretch>
                  <a:fillRect/>
                </a:stretch>
              </p:blipFill>
              <p:spPr>
                <a:xfrm>
                  <a:off x="6777801" y="3636713"/>
                  <a:ext cx="109440" cy="130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32">
              <p14:nvContentPartPr>
                <p14:cNvPr id="778" name="잉크 777">
                  <a:extLst>
                    <a:ext uri="{FF2B5EF4-FFF2-40B4-BE49-F238E27FC236}">
                      <a16:creationId xmlns:a16="http://schemas.microsoft.com/office/drawing/2014/main" id="{E9ED72FF-F9B5-4A05-9E53-6747B23FFA57}"/>
                    </a:ext>
                  </a:extLst>
                </p14:cNvPr>
                <p14:cNvContentPartPr/>
                <p14:nvPr/>
              </p14:nvContentPartPr>
              <p14:xfrm>
                <a:off x="6840801" y="3708353"/>
                <a:ext cx="26280" cy="29160"/>
              </p14:xfrm>
            </p:contentPart>
          </mc:Choice>
          <mc:Fallback>
            <p:pic>
              <p:nvPicPr>
                <p:cNvPr id="778" name="잉크 777">
                  <a:extLst>
                    <a:ext uri="{FF2B5EF4-FFF2-40B4-BE49-F238E27FC236}">
                      <a16:creationId xmlns:a16="http://schemas.microsoft.com/office/drawing/2014/main" id="{E9ED72FF-F9B5-4A05-9E53-6747B23FFA57}"/>
                    </a:ext>
                  </a:extLst>
                </p:cNvPr>
                <p:cNvPicPr/>
                <p:nvPr/>
              </p:nvPicPr>
              <p:blipFill>
                <a:blip r:embed="rId833"/>
                <a:stretch>
                  <a:fillRect/>
                </a:stretch>
              </p:blipFill>
              <p:spPr>
                <a:xfrm>
                  <a:off x="6834681" y="3702233"/>
                  <a:ext cx="38520" cy="41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34">
              <p14:nvContentPartPr>
                <p14:cNvPr id="779" name="잉크 778">
                  <a:extLst>
                    <a:ext uri="{FF2B5EF4-FFF2-40B4-BE49-F238E27FC236}">
                      <a16:creationId xmlns:a16="http://schemas.microsoft.com/office/drawing/2014/main" id="{CC545869-442E-42E9-A84F-82E619DA58F3}"/>
                    </a:ext>
                  </a:extLst>
                </p14:cNvPr>
                <p14:cNvContentPartPr/>
                <p14:nvPr/>
              </p14:nvContentPartPr>
              <p14:xfrm>
                <a:off x="6867441" y="3682073"/>
                <a:ext cx="77400" cy="59040"/>
              </p14:xfrm>
            </p:contentPart>
          </mc:Choice>
          <mc:Fallback>
            <p:pic>
              <p:nvPicPr>
                <p:cNvPr id="779" name="잉크 778">
                  <a:extLst>
                    <a:ext uri="{FF2B5EF4-FFF2-40B4-BE49-F238E27FC236}">
                      <a16:creationId xmlns:a16="http://schemas.microsoft.com/office/drawing/2014/main" id="{CC545869-442E-42E9-A84F-82E619DA58F3}"/>
                    </a:ext>
                  </a:extLst>
                </p:cNvPr>
                <p:cNvPicPr/>
                <p:nvPr/>
              </p:nvPicPr>
              <p:blipFill>
                <a:blip r:embed="rId835"/>
                <a:stretch>
                  <a:fillRect/>
                </a:stretch>
              </p:blipFill>
              <p:spPr>
                <a:xfrm>
                  <a:off x="6861321" y="3675953"/>
                  <a:ext cx="89640" cy="71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36">
              <p14:nvContentPartPr>
                <p14:cNvPr id="780" name="잉크 779">
                  <a:extLst>
                    <a:ext uri="{FF2B5EF4-FFF2-40B4-BE49-F238E27FC236}">
                      <a16:creationId xmlns:a16="http://schemas.microsoft.com/office/drawing/2014/main" id="{B891394D-E4F2-4753-B8F5-A6C5DE1674E7}"/>
                    </a:ext>
                  </a:extLst>
                </p14:cNvPr>
                <p14:cNvContentPartPr/>
                <p14:nvPr/>
              </p14:nvContentPartPr>
              <p14:xfrm>
                <a:off x="6885801" y="3747593"/>
                <a:ext cx="104040" cy="88560"/>
              </p14:xfrm>
            </p:contentPart>
          </mc:Choice>
          <mc:Fallback>
            <p:pic>
              <p:nvPicPr>
                <p:cNvPr id="780" name="잉크 779">
                  <a:extLst>
                    <a:ext uri="{FF2B5EF4-FFF2-40B4-BE49-F238E27FC236}">
                      <a16:creationId xmlns:a16="http://schemas.microsoft.com/office/drawing/2014/main" id="{B891394D-E4F2-4753-B8F5-A6C5DE1674E7}"/>
                    </a:ext>
                  </a:extLst>
                </p:cNvPr>
                <p:cNvPicPr/>
                <p:nvPr/>
              </p:nvPicPr>
              <p:blipFill>
                <a:blip r:embed="rId837"/>
                <a:stretch>
                  <a:fillRect/>
                </a:stretch>
              </p:blipFill>
              <p:spPr>
                <a:xfrm>
                  <a:off x="6879681" y="3741473"/>
                  <a:ext cx="116280" cy="100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38">
              <p14:nvContentPartPr>
                <p14:cNvPr id="781" name="잉크 780">
                  <a:extLst>
                    <a:ext uri="{FF2B5EF4-FFF2-40B4-BE49-F238E27FC236}">
                      <a16:creationId xmlns:a16="http://schemas.microsoft.com/office/drawing/2014/main" id="{F0AA1DA4-2E22-41F5-9B2E-02C42DDFCE50}"/>
                    </a:ext>
                  </a:extLst>
                </p14:cNvPr>
                <p14:cNvContentPartPr/>
                <p14:nvPr/>
              </p14:nvContentPartPr>
              <p14:xfrm>
                <a:off x="7969761" y="3428273"/>
                <a:ext cx="147600" cy="114840"/>
              </p14:xfrm>
            </p:contentPart>
          </mc:Choice>
          <mc:Fallback>
            <p:pic>
              <p:nvPicPr>
                <p:cNvPr id="781" name="잉크 780">
                  <a:extLst>
                    <a:ext uri="{FF2B5EF4-FFF2-40B4-BE49-F238E27FC236}">
                      <a16:creationId xmlns:a16="http://schemas.microsoft.com/office/drawing/2014/main" id="{F0AA1DA4-2E22-41F5-9B2E-02C42DDFCE50}"/>
                    </a:ext>
                  </a:extLst>
                </p:cNvPr>
                <p:cNvPicPr/>
                <p:nvPr/>
              </p:nvPicPr>
              <p:blipFill>
                <a:blip r:embed="rId839"/>
                <a:stretch>
                  <a:fillRect/>
                </a:stretch>
              </p:blipFill>
              <p:spPr>
                <a:xfrm>
                  <a:off x="7963641" y="3422153"/>
                  <a:ext cx="159840" cy="127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40">
              <p14:nvContentPartPr>
                <p14:cNvPr id="782" name="잉크 781">
                  <a:extLst>
                    <a:ext uri="{FF2B5EF4-FFF2-40B4-BE49-F238E27FC236}">
                      <a16:creationId xmlns:a16="http://schemas.microsoft.com/office/drawing/2014/main" id="{84CF6647-DD56-4661-966D-99DA1F0DD0F2}"/>
                    </a:ext>
                  </a:extLst>
                </p14:cNvPr>
                <p14:cNvContentPartPr/>
                <p14:nvPr/>
              </p14:nvContentPartPr>
              <p14:xfrm>
                <a:off x="7992801" y="3483713"/>
                <a:ext cx="101160" cy="35280"/>
              </p14:xfrm>
            </p:contentPart>
          </mc:Choice>
          <mc:Fallback>
            <p:pic>
              <p:nvPicPr>
                <p:cNvPr id="782" name="잉크 781">
                  <a:extLst>
                    <a:ext uri="{FF2B5EF4-FFF2-40B4-BE49-F238E27FC236}">
                      <a16:creationId xmlns:a16="http://schemas.microsoft.com/office/drawing/2014/main" id="{84CF6647-DD56-4661-966D-99DA1F0DD0F2}"/>
                    </a:ext>
                  </a:extLst>
                </p:cNvPr>
                <p:cNvPicPr/>
                <p:nvPr/>
              </p:nvPicPr>
              <p:blipFill>
                <a:blip r:embed="rId841"/>
                <a:stretch>
                  <a:fillRect/>
                </a:stretch>
              </p:blipFill>
              <p:spPr>
                <a:xfrm>
                  <a:off x="7986681" y="3477593"/>
                  <a:ext cx="113400" cy="47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42">
              <p14:nvContentPartPr>
                <p14:cNvPr id="783" name="잉크 782">
                  <a:extLst>
                    <a:ext uri="{FF2B5EF4-FFF2-40B4-BE49-F238E27FC236}">
                      <a16:creationId xmlns:a16="http://schemas.microsoft.com/office/drawing/2014/main" id="{6F510B99-4F17-4ACF-AC37-A3DD576F6E1E}"/>
                    </a:ext>
                  </a:extLst>
                </p14:cNvPr>
                <p14:cNvContentPartPr/>
                <p14:nvPr/>
              </p14:nvContentPartPr>
              <p14:xfrm>
                <a:off x="7994241" y="3544193"/>
                <a:ext cx="91080" cy="137880"/>
              </p14:xfrm>
            </p:contentPart>
          </mc:Choice>
          <mc:Fallback>
            <p:pic>
              <p:nvPicPr>
                <p:cNvPr id="783" name="잉크 782">
                  <a:extLst>
                    <a:ext uri="{FF2B5EF4-FFF2-40B4-BE49-F238E27FC236}">
                      <a16:creationId xmlns:a16="http://schemas.microsoft.com/office/drawing/2014/main" id="{6F510B99-4F17-4ACF-AC37-A3DD576F6E1E}"/>
                    </a:ext>
                  </a:extLst>
                </p:cNvPr>
                <p:cNvPicPr/>
                <p:nvPr/>
              </p:nvPicPr>
              <p:blipFill>
                <a:blip r:embed="rId843"/>
                <a:stretch>
                  <a:fillRect/>
                </a:stretch>
              </p:blipFill>
              <p:spPr>
                <a:xfrm>
                  <a:off x="7988121" y="3538073"/>
                  <a:ext cx="103320" cy="150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44">
              <p14:nvContentPartPr>
                <p14:cNvPr id="784" name="잉크 783">
                  <a:extLst>
                    <a:ext uri="{FF2B5EF4-FFF2-40B4-BE49-F238E27FC236}">
                      <a16:creationId xmlns:a16="http://schemas.microsoft.com/office/drawing/2014/main" id="{9CBDAE02-03A5-49D7-9454-CAE691A26581}"/>
                    </a:ext>
                  </a:extLst>
                </p14:cNvPr>
                <p14:cNvContentPartPr/>
                <p14:nvPr/>
              </p14:nvContentPartPr>
              <p14:xfrm>
                <a:off x="8149761" y="3482993"/>
                <a:ext cx="81000" cy="102960"/>
              </p14:xfrm>
            </p:contentPart>
          </mc:Choice>
          <mc:Fallback>
            <p:pic>
              <p:nvPicPr>
                <p:cNvPr id="784" name="잉크 783">
                  <a:extLst>
                    <a:ext uri="{FF2B5EF4-FFF2-40B4-BE49-F238E27FC236}">
                      <a16:creationId xmlns:a16="http://schemas.microsoft.com/office/drawing/2014/main" id="{9CBDAE02-03A5-49D7-9454-CAE691A26581}"/>
                    </a:ext>
                  </a:extLst>
                </p:cNvPr>
                <p:cNvPicPr/>
                <p:nvPr/>
              </p:nvPicPr>
              <p:blipFill>
                <a:blip r:embed="rId845"/>
                <a:stretch>
                  <a:fillRect/>
                </a:stretch>
              </p:blipFill>
              <p:spPr>
                <a:xfrm>
                  <a:off x="8143641" y="3476873"/>
                  <a:ext cx="93240" cy="115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46">
              <p14:nvContentPartPr>
                <p14:cNvPr id="785" name="잉크 784">
                  <a:extLst>
                    <a:ext uri="{FF2B5EF4-FFF2-40B4-BE49-F238E27FC236}">
                      <a16:creationId xmlns:a16="http://schemas.microsoft.com/office/drawing/2014/main" id="{08172FFC-BAD1-44B9-8655-3830A865B36F}"/>
                    </a:ext>
                  </a:extLst>
                </p14:cNvPr>
                <p14:cNvContentPartPr/>
                <p14:nvPr/>
              </p14:nvContentPartPr>
              <p14:xfrm>
                <a:off x="8212761" y="3510713"/>
                <a:ext cx="110880" cy="73800"/>
              </p14:xfrm>
            </p:contentPart>
          </mc:Choice>
          <mc:Fallback>
            <p:pic>
              <p:nvPicPr>
                <p:cNvPr id="785" name="잉크 784">
                  <a:extLst>
                    <a:ext uri="{FF2B5EF4-FFF2-40B4-BE49-F238E27FC236}">
                      <a16:creationId xmlns:a16="http://schemas.microsoft.com/office/drawing/2014/main" id="{08172FFC-BAD1-44B9-8655-3830A865B36F}"/>
                    </a:ext>
                  </a:extLst>
                </p:cNvPr>
                <p:cNvPicPr/>
                <p:nvPr/>
              </p:nvPicPr>
              <p:blipFill>
                <a:blip r:embed="rId847"/>
                <a:stretch>
                  <a:fillRect/>
                </a:stretch>
              </p:blipFill>
              <p:spPr>
                <a:xfrm>
                  <a:off x="8206641" y="3504593"/>
                  <a:ext cx="123120" cy="86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48">
              <p14:nvContentPartPr>
                <p14:cNvPr id="786" name="잉크 785">
                  <a:extLst>
                    <a:ext uri="{FF2B5EF4-FFF2-40B4-BE49-F238E27FC236}">
                      <a16:creationId xmlns:a16="http://schemas.microsoft.com/office/drawing/2014/main" id="{48CFCF1A-403D-4F56-9B2F-691D75AE8732}"/>
                    </a:ext>
                  </a:extLst>
                </p14:cNvPr>
                <p14:cNvContentPartPr/>
                <p14:nvPr/>
              </p14:nvContentPartPr>
              <p14:xfrm>
                <a:off x="8217441" y="3621233"/>
                <a:ext cx="96480" cy="50760"/>
              </p14:xfrm>
            </p:contentPart>
          </mc:Choice>
          <mc:Fallback>
            <p:pic>
              <p:nvPicPr>
                <p:cNvPr id="786" name="잉크 785">
                  <a:extLst>
                    <a:ext uri="{FF2B5EF4-FFF2-40B4-BE49-F238E27FC236}">
                      <a16:creationId xmlns:a16="http://schemas.microsoft.com/office/drawing/2014/main" id="{48CFCF1A-403D-4F56-9B2F-691D75AE8732}"/>
                    </a:ext>
                  </a:extLst>
                </p:cNvPr>
                <p:cNvPicPr/>
                <p:nvPr/>
              </p:nvPicPr>
              <p:blipFill>
                <a:blip r:embed="rId849"/>
                <a:stretch>
                  <a:fillRect/>
                </a:stretch>
              </p:blipFill>
              <p:spPr>
                <a:xfrm>
                  <a:off x="8211321" y="3615113"/>
                  <a:ext cx="108720" cy="63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50">
              <p14:nvContentPartPr>
                <p14:cNvPr id="788" name="잉크 787">
                  <a:extLst>
                    <a:ext uri="{FF2B5EF4-FFF2-40B4-BE49-F238E27FC236}">
                      <a16:creationId xmlns:a16="http://schemas.microsoft.com/office/drawing/2014/main" id="{2827BBF9-F45E-4204-97EC-8AB2587CDB0A}"/>
                    </a:ext>
                  </a:extLst>
                </p14:cNvPr>
                <p14:cNvContentPartPr/>
                <p14:nvPr/>
              </p14:nvContentPartPr>
              <p14:xfrm>
                <a:off x="6945201" y="3350873"/>
                <a:ext cx="1171800" cy="420120"/>
              </p14:xfrm>
            </p:contentPart>
          </mc:Choice>
          <mc:Fallback>
            <p:pic>
              <p:nvPicPr>
                <p:cNvPr id="788" name="잉크 787">
                  <a:extLst>
                    <a:ext uri="{FF2B5EF4-FFF2-40B4-BE49-F238E27FC236}">
                      <a16:creationId xmlns:a16="http://schemas.microsoft.com/office/drawing/2014/main" id="{2827BBF9-F45E-4204-97EC-8AB2587CDB0A}"/>
                    </a:ext>
                  </a:extLst>
                </p:cNvPr>
                <p:cNvPicPr/>
                <p:nvPr/>
              </p:nvPicPr>
              <p:blipFill>
                <a:blip r:embed="rId851"/>
                <a:stretch>
                  <a:fillRect/>
                </a:stretch>
              </p:blipFill>
              <p:spPr>
                <a:xfrm>
                  <a:off x="6939081" y="3344753"/>
                  <a:ext cx="1184040" cy="432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52">
              <p14:nvContentPartPr>
                <p14:cNvPr id="789" name="잉크 788">
                  <a:extLst>
                    <a:ext uri="{FF2B5EF4-FFF2-40B4-BE49-F238E27FC236}">
                      <a16:creationId xmlns:a16="http://schemas.microsoft.com/office/drawing/2014/main" id="{C8F882F1-A1FB-4531-B59C-F611BE102DA6}"/>
                    </a:ext>
                  </a:extLst>
                </p14:cNvPr>
                <p14:cNvContentPartPr/>
                <p14:nvPr/>
              </p14:nvContentPartPr>
              <p14:xfrm>
                <a:off x="8095401" y="3378593"/>
                <a:ext cx="11520" cy="29880"/>
              </p14:xfrm>
            </p:contentPart>
          </mc:Choice>
          <mc:Fallback>
            <p:pic>
              <p:nvPicPr>
                <p:cNvPr id="789" name="잉크 788">
                  <a:extLst>
                    <a:ext uri="{FF2B5EF4-FFF2-40B4-BE49-F238E27FC236}">
                      <a16:creationId xmlns:a16="http://schemas.microsoft.com/office/drawing/2014/main" id="{C8F882F1-A1FB-4531-B59C-F611BE102DA6}"/>
                    </a:ext>
                  </a:extLst>
                </p:cNvPr>
                <p:cNvPicPr/>
                <p:nvPr/>
              </p:nvPicPr>
              <p:blipFill>
                <a:blip r:embed="rId853"/>
                <a:stretch>
                  <a:fillRect/>
                </a:stretch>
              </p:blipFill>
              <p:spPr>
                <a:xfrm>
                  <a:off x="8089281" y="3372473"/>
                  <a:ext cx="23760" cy="42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54">
              <p14:nvContentPartPr>
                <p14:cNvPr id="793" name="잉크 792">
                  <a:extLst>
                    <a:ext uri="{FF2B5EF4-FFF2-40B4-BE49-F238E27FC236}">
                      <a16:creationId xmlns:a16="http://schemas.microsoft.com/office/drawing/2014/main" id="{1537F2B2-9783-46B9-B34E-16629E12B65F}"/>
                    </a:ext>
                  </a:extLst>
                </p14:cNvPr>
                <p14:cNvContentPartPr/>
                <p14:nvPr/>
              </p14:nvContentPartPr>
              <p14:xfrm>
                <a:off x="6904521" y="3098513"/>
                <a:ext cx="1206720" cy="295200"/>
              </p14:xfrm>
            </p:contentPart>
          </mc:Choice>
          <mc:Fallback>
            <p:pic>
              <p:nvPicPr>
                <p:cNvPr id="793" name="잉크 792">
                  <a:extLst>
                    <a:ext uri="{FF2B5EF4-FFF2-40B4-BE49-F238E27FC236}">
                      <a16:creationId xmlns:a16="http://schemas.microsoft.com/office/drawing/2014/main" id="{1537F2B2-9783-46B9-B34E-16629E12B65F}"/>
                    </a:ext>
                  </a:extLst>
                </p:cNvPr>
                <p:cNvPicPr/>
                <p:nvPr/>
              </p:nvPicPr>
              <p:blipFill>
                <a:blip r:embed="rId855"/>
                <a:stretch>
                  <a:fillRect/>
                </a:stretch>
              </p:blipFill>
              <p:spPr>
                <a:xfrm>
                  <a:off x="6898401" y="3092393"/>
                  <a:ext cx="1218960" cy="307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56">
              <p14:nvContentPartPr>
                <p14:cNvPr id="794" name="잉크 793">
                  <a:extLst>
                    <a:ext uri="{FF2B5EF4-FFF2-40B4-BE49-F238E27FC236}">
                      <a16:creationId xmlns:a16="http://schemas.microsoft.com/office/drawing/2014/main" id="{49938EE9-7CBD-42EF-BFBF-3CC997BD9A82}"/>
                    </a:ext>
                  </a:extLst>
                </p14:cNvPr>
                <p14:cNvContentPartPr/>
                <p14:nvPr/>
              </p14:nvContentPartPr>
              <p14:xfrm>
                <a:off x="8090721" y="3301913"/>
                <a:ext cx="101520" cy="66240"/>
              </p14:xfrm>
            </p:contentPart>
          </mc:Choice>
          <mc:Fallback>
            <p:pic>
              <p:nvPicPr>
                <p:cNvPr id="794" name="잉크 793">
                  <a:extLst>
                    <a:ext uri="{FF2B5EF4-FFF2-40B4-BE49-F238E27FC236}">
                      <a16:creationId xmlns:a16="http://schemas.microsoft.com/office/drawing/2014/main" id="{49938EE9-7CBD-42EF-BFBF-3CC997BD9A82}"/>
                    </a:ext>
                  </a:extLst>
                </p:cNvPr>
                <p:cNvPicPr/>
                <p:nvPr/>
              </p:nvPicPr>
              <p:blipFill>
                <a:blip r:embed="rId857"/>
                <a:stretch>
                  <a:fillRect/>
                </a:stretch>
              </p:blipFill>
              <p:spPr>
                <a:xfrm>
                  <a:off x="8084601" y="3295793"/>
                  <a:ext cx="113760" cy="78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58">
              <p14:nvContentPartPr>
                <p14:cNvPr id="796" name="잉크 795">
                  <a:extLst>
                    <a:ext uri="{FF2B5EF4-FFF2-40B4-BE49-F238E27FC236}">
                      <a16:creationId xmlns:a16="http://schemas.microsoft.com/office/drawing/2014/main" id="{87722E1A-C1DC-43D9-881D-3ADC53612674}"/>
                    </a:ext>
                  </a:extLst>
                </p14:cNvPr>
                <p14:cNvContentPartPr/>
                <p14:nvPr/>
              </p14:nvContentPartPr>
              <p14:xfrm>
                <a:off x="6823521" y="3359153"/>
                <a:ext cx="91800" cy="94320"/>
              </p14:xfrm>
            </p:contentPart>
          </mc:Choice>
          <mc:Fallback>
            <p:pic>
              <p:nvPicPr>
                <p:cNvPr id="796" name="잉크 795">
                  <a:extLst>
                    <a:ext uri="{FF2B5EF4-FFF2-40B4-BE49-F238E27FC236}">
                      <a16:creationId xmlns:a16="http://schemas.microsoft.com/office/drawing/2014/main" id="{87722E1A-C1DC-43D9-881D-3ADC53612674}"/>
                    </a:ext>
                  </a:extLst>
                </p:cNvPr>
                <p:cNvPicPr/>
                <p:nvPr/>
              </p:nvPicPr>
              <p:blipFill>
                <a:blip r:embed="rId859"/>
                <a:stretch>
                  <a:fillRect/>
                </a:stretch>
              </p:blipFill>
              <p:spPr>
                <a:xfrm>
                  <a:off x="6817401" y="3353033"/>
                  <a:ext cx="104040" cy="106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60">
              <p14:nvContentPartPr>
                <p14:cNvPr id="798" name="잉크 797">
                  <a:extLst>
                    <a:ext uri="{FF2B5EF4-FFF2-40B4-BE49-F238E27FC236}">
                      <a16:creationId xmlns:a16="http://schemas.microsoft.com/office/drawing/2014/main" id="{0D705E24-7BE6-4DDC-84F6-25C3636F5C9E}"/>
                    </a:ext>
                  </a:extLst>
                </p14:cNvPr>
                <p14:cNvContentPartPr/>
                <p14:nvPr/>
              </p14:nvContentPartPr>
              <p14:xfrm>
                <a:off x="7235721" y="3839753"/>
                <a:ext cx="21240" cy="143280"/>
              </p14:xfrm>
            </p:contentPart>
          </mc:Choice>
          <mc:Fallback>
            <p:pic>
              <p:nvPicPr>
                <p:cNvPr id="798" name="잉크 797">
                  <a:extLst>
                    <a:ext uri="{FF2B5EF4-FFF2-40B4-BE49-F238E27FC236}">
                      <a16:creationId xmlns:a16="http://schemas.microsoft.com/office/drawing/2014/main" id="{0D705E24-7BE6-4DDC-84F6-25C3636F5C9E}"/>
                    </a:ext>
                  </a:extLst>
                </p:cNvPr>
                <p:cNvPicPr/>
                <p:nvPr/>
              </p:nvPicPr>
              <p:blipFill>
                <a:blip r:embed="rId861"/>
                <a:stretch>
                  <a:fillRect/>
                </a:stretch>
              </p:blipFill>
              <p:spPr>
                <a:xfrm>
                  <a:off x="7229601" y="3833633"/>
                  <a:ext cx="33480" cy="155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62">
              <p14:nvContentPartPr>
                <p14:cNvPr id="799" name="잉크 798">
                  <a:extLst>
                    <a:ext uri="{FF2B5EF4-FFF2-40B4-BE49-F238E27FC236}">
                      <a16:creationId xmlns:a16="http://schemas.microsoft.com/office/drawing/2014/main" id="{B8C4788B-4142-4676-93B4-0C638D904CCB}"/>
                    </a:ext>
                  </a:extLst>
                </p14:cNvPr>
                <p14:cNvContentPartPr/>
                <p14:nvPr/>
              </p14:nvContentPartPr>
              <p14:xfrm>
                <a:off x="7303401" y="3816353"/>
                <a:ext cx="79920" cy="140760"/>
              </p14:xfrm>
            </p:contentPart>
          </mc:Choice>
          <mc:Fallback>
            <p:pic>
              <p:nvPicPr>
                <p:cNvPr id="799" name="잉크 798">
                  <a:extLst>
                    <a:ext uri="{FF2B5EF4-FFF2-40B4-BE49-F238E27FC236}">
                      <a16:creationId xmlns:a16="http://schemas.microsoft.com/office/drawing/2014/main" id="{B8C4788B-4142-4676-93B4-0C638D904CCB}"/>
                    </a:ext>
                  </a:extLst>
                </p:cNvPr>
                <p:cNvPicPr/>
                <p:nvPr/>
              </p:nvPicPr>
              <p:blipFill>
                <a:blip r:embed="rId863"/>
                <a:stretch>
                  <a:fillRect/>
                </a:stretch>
              </p:blipFill>
              <p:spPr>
                <a:xfrm>
                  <a:off x="7297281" y="3810233"/>
                  <a:ext cx="92160" cy="153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64">
              <p14:nvContentPartPr>
                <p14:cNvPr id="800" name="잉크 799">
                  <a:extLst>
                    <a:ext uri="{FF2B5EF4-FFF2-40B4-BE49-F238E27FC236}">
                      <a16:creationId xmlns:a16="http://schemas.microsoft.com/office/drawing/2014/main" id="{9FC1E666-D7CA-48A0-A945-C7E556EC2283}"/>
                    </a:ext>
                  </a:extLst>
                </p14:cNvPr>
                <p14:cNvContentPartPr/>
                <p14:nvPr/>
              </p14:nvContentPartPr>
              <p14:xfrm>
                <a:off x="7337241" y="3871073"/>
                <a:ext cx="56880" cy="63360"/>
              </p14:xfrm>
            </p:contentPart>
          </mc:Choice>
          <mc:Fallback>
            <p:pic>
              <p:nvPicPr>
                <p:cNvPr id="800" name="잉크 799">
                  <a:extLst>
                    <a:ext uri="{FF2B5EF4-FFF2-40B4-BE49-F238E27FC236}">
                      <a16:creationId xmlns:a16="http://schemas.microsoft.com/office/drawing/2014/main" id="{9FC1E666-D7CA-48A0-A945-C7E556EC2283}"/>
                    </a:ext>
                  </a:extLst>
                </p:cNvPr>
                <p:cNvPicPr/>
                <p:nvPr/>
              </p:nvPicPr>
              <p:blipFill>
                <a:blip r:embed="rId865"/>
                <a:stretch>
                  <a:fillRect/>
                </a:stretch>
              </p:blipFill>
              <p:spPr>
                <a:xfrm>
                  <a:off x="7331121" y="3864953"/>
                  <a:ext cx="69120" cy="75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66">
              <p14:nvContentPartPr>
                <p14:cNvPr id="801" name="잉크 800">
                  <a:extLst>
                    <a:ext uri="{FF2B5EF4-FFF2-40B4-BE49-F238E27FC236}">
                      <a16:creationId xmlns:a16="http://schemas.microsoft.com/office/drawing/2014/main" id="{0D145548-9545-4B0E-BA75-665369A961E6}"/>
                    </a:ext>
                  </a:extLst>
                </p14:cNvPr>
                <p14:cNvContentPartPr/>
                <p14:nvPr/>
              </p14:nvContentPartPr>
              <p14:xfrm>
                <a:off x="7403121" y="3856673"/>
                <a:ext cx="19440" cy="109800"/>
              </p14:xfrm>
            </p:contentPart>
          </mc:Choice>
          <mc:Fallback>
            <p:pic>
              <p:nvPicPr>
                <p:cNvPr id="801" name="잉크 800">
                  <a:extLst>
                    <a:ext uri="{FF2B5EF4-FFF2-40B4-BE49-F238E27FC236}">
                      <a16:creationId xmlns:a16="http://schemas.microsoft.com/office/drawing/2014/main" id="{0D145548-9545-4B0E-BA75-665369A961E6}"/>
                    </a:ext>
                  </a:extLst>
                </p:cNvPr>
                <p:cNvPicPr/>
                <p:nvPr/>
              </p:nvPicPr>
              <p:blipFill>
                <a:blip r:embed="rId867"/>
                <a:stretch>
                  <a:fillRect/>
                </a:stretch>
              </p:blipFill>
              <p:spPr>
                <a:xfrm>
                  <a:off x="7397001" y="3850553"/>
                  <a:ext cx="31680" cy="122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68">
              <p14:nvContentPartPr>
                <p14:cNvPr id="802" name="잉크 801">
                  <a:extLst>
                    <a:ext uri="{FF2B5EF4-FFF2-40B4-BE49-F238E27FC236}">
                      <a16:creationId xmlns:a16="http://schemas.microsoft.com/office/drawing/2014/main" id="{59A30988-D0F2-4587-AB15-73F8AE44A244}"/>
                    </a:ext>
                  </a:extLst>
                </p14:cNvPr>
                <p14:cNvContentPartPr/>
                <p14:nvPr/>
              </p14:nvContentPartPr>
              <p14:xfrm>
                <a:off x="7449561" y="3844073"/>
                <a:ext cx="79920" cy="97920"/>
              </p14:xfrm>
            </p:contentPart>
          </mc:Choice>
          <mc:Fallback>
            <p:pic>
              <p:nvPicPr>
                <p:cNvPr id="802" name="잉크 801">
                  <a:extLst>
                    <a:ext uri="{FF2B5EF4-FFF2-40B4-BE49-F238E27FC236}">
                      <a16:creationId xmlns:a16="http://schemas.microsoft.com/office/drawing/2014/main" id="{59A30988-D0F2-4587-AB15-73F8AE44A244}"/>
                    </a:ext>
                  </a:extLst>
                </p:cNvPr>
                <p:cNvPicPr/>
                <p:nvPr/>
              </p:nvPicPr>
              <p:blipFill>
                <a:blip r:embed="rId869"/>
                <a:stretch>
                  <a:fillRect/>
                </a:stretch>
              </p:blipFill>
              <p:spPr>
                <a:xfrm>
                  <a:off x="7443441" y="3837953"/>
                  <a:ext cx="92160" cy="110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70">
              <p14:nvContentPartPr>
                <p14:cNvPr id="803" name="잉크 802">
                  <a:extLst>
                    <a:ext uri="{FF2B5EF4-FFF2-40B4-BE49-F238E27FC236}">
                      <a16:creationId xmlns:a16="http://schemas.microsoft.com/office/drawing/2014/main" id="{A7E37F1D-A83F-43FC-A9D9-B36C62A2C363}"/>
                    </a:ext>
                  </a:extLst>
                </p14:cNvPr>
                <p14:cNvContentPartPr/>
                <p14:nvPr/>
              </p14:nvContentPartPr>
              <p14:xfrm>
                <a:off x="7560081" y="3827153"/>
                <a:ext cx="102960" cy="93960"/>
              </p14:xfrm>
            </p:contentPart>
          </mc:Choice>
          <mc:Fallback>
            <p:pic>
              <p:nvPicPr>
                <p:cNvPr id="803" name="잉크 802">
                  <a:extLst>
                    <a:ext uri="{FF2B5EF4-FFF2-40B4-BE49-F238E27FC236}">
                      <a16:creationId xmlns:a16="http://schemas.microsoft.com/office/drawing/2014/main" id="{A7E37F1D-A83F-43FC-A9D9-B36C62A2C363}"/>
                    </a:ext>
                  </a:extLst>
                </p:cNvPr>
                <p:cNvPicPr/>
                <p:nvPr/>
              </p:nvPicPr>
              <p:blipFill>
                <a:blip r:embed="rId871"/>
                <a:stretch>
                  <a:fillRect/>
                </a:stretch>
              </p:blipFill>
              <p:spPr>
                <a:xfrm>
                  <a:off x="7553961" y="3821033"/>
                  <a:ext cx="115200" cy="106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72">
              <p14:nvContentPartPr>
                <p14:cNvPr id="804" name="잉크 803">
                  <a:extLst>
                    <a:ext uri="{FF2B5EF4-FFF2-40B4-BE49-F238E27FC236}">
                      <a16:creationId xmlns:a16="http://schemas.microsoft.com/office/drawing/2014/main" id="{4D919EEB-713E-4E07-BB05-E5B83B30EE89}"/>
                    </a:ext>
                  </a:extLst>
                </p14:cNvPr>
                <p14:cNvContentPartPr/>
                <p14:nvPr/>
              </p14:nvContentPartPr>
              <p14:xfrm>
                <a:off x="7535241" y="3920753"/>
                <a:ext cx="107640" cy="105480"/>
              </p14:xfrm>
            </p:contentPart>
          </mc:Choice>
          <mc:Fallback>
            <p:pic>
              <p:nvPicPr>
                <p:cNvPr id="804" name="잉크 803">
                  <a:extLst>
                    <a:ext uri="{FF2B5EF4-FFF2-40B4-BE49-F238E27FC236}">
                      <a16:creationId xmlns:a16="http://schemas.microsoft.com/office/drawing/2014/main" id="{4D919EEB-713E-4E07-BB05-E5B83B30EE89}"/>
                    </a:ext>
                  </a:extLst>
                </p:cNvPr>
                <p:cNvPicPr/>
                <p:nvPr/>
              </p:nvPicPr>
              <p:blipFill>
                <a:blip r:embed="rId873"/>
                <a:stretch>
                  <a:fillRect/>
                </a:stretch>
              </p:blipFill>
              <p:spPr>
                <a:xfrm>
                  <a:off x="7529121" y="3914633"/>
                  <a:ext cx="119880" cy="117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74">
              <p14:nvContentPartPr>
                <p14:cNvPr id="805" name="잉크 804">
                  <a:extLst>
                    <a:ext uri="{FF2B5EF4-FFF2-40B4-BE49-F238E27FC236}">
                      <a16:creationId xmlns:a16="http://schemas.microsoft.com/office/drawing/2014/main" id="{81638295-9AD2-4543-92CF-E232993EF077}"/>
                    </a:ext>
                  </a:extLst>
                </p14:cNvPr>
                <p14:cNvContentPartPr/>
                <p14:nvPr/>
              </p14:nvContentPartPr>
              <p14:xfrm>
                <a:off x="7292961" y="4116233"/>
                <a:ext cx="143640" cy="108720"/>
              </p14:xfrm>
            </p:contentPart>
          </mc:Choice>
          <mc:Fallback>
            <p:pic>
              <p:nvPicPr>
                <p:cNvPr id="805" name="잉크 804">
                  <a:extLst>
                    <a:ext uri="{FF2B5EF4-FFF2-40B4-BE49-F238E27FC236}">
                      <a16:creationId xmlns:a16="http://schemas.microsoft.com/office/drawing/2014/main" id="{81638295-9AD2-4543-92CF-E232993EF077}"/>
                    </a:ext>
                  </a:extLst>
                </p:cNvPr>
                <p:cNvPicPr/>
                <p:nvPr/>
              </p:nvPicPr>
              <p:blipFill>
                <a:blip r:embed="rId875"/>
                <a:stretch>
                  <a:fillRect/>
                </a:stretch>
              </p:blipFill>
              <p:spPr>
                <a:xfrm>
                  <a:off x="7286841" y="4110113"/>
                  <a:ext cx="155880" cy="120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76">
              <p14:nvContentPartPr>
                <p14:cNvPr id="806" name="잉크 805">
                  <a:extLst>
                    <a:ext uri="{FF2B5EF4-FFF2-40B4-BE49-F238E27FC236}">
                      <a16:creationId xmlns:a16="http://schemas.microsoft.com/office/drawing/2014/main" id="{116C7887-5081-4CB6-BBF1-4CBBD69468EA}"/>
                    </a:ext>
                  </a:extLst>
                </p14:cNvPr>
                <p14:cNvContentPartPr/>
                <p14:nvPr/>
              </p14:nvContentPartPr>
              <p14:xfrm>
                <a:off x="7444161" y="4106153"/>
                <a:ext cx="82440" cy="101520"/>
              </p14:xfrm>
            </p:contentPart>
          </mc:Choice>
          <mc:Fallback>
            <p:pic>
              <p:nvPicPr>
                <p:cNvPr id="806" name="잉크 805">
                  <a:extLst>
                    <a:ext uri="{FF2B5EF4-FFF2-40B4-BE49-F238E27FC236}">
                      <a16:creationId xmlns:a16="http://schemas.microsoft.com/office/drawing/2014/main" id="{116C7887-5081-4CB6-BBF1-4CBBD69468EA}"/>
                    </a:ext>
                  </a:extLst>
                </p:cNvPr>
                <p:cNvPicPr/>
                <p:nvPr/>
              </p:nvPicPr>
              <p:blipFill>
                <a:blip r:embed="rId877"/>
                <a:stretch>
                  <a:fillRect/>
                </a:stretch>
              </p:blipFill>
              <p:spPr>
                <a:xfrm>
                  <a:off x="7438041" y="4100033"/>
                  <a:ext cx="94680" cy="113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78">
              <p14:nvContentPartPr>
                <p14:cNvPr id="807" name="잉크 806">
                  <a:extLst>
                    <a:ext uri="{FF2B5EF4-FFF2-40B4-BE49-F238E27FC236}">
                      <a16:creationId xmlns:a16="http://schemas.microsoft.com/office/drawing/2014/main" id="{7780F059-158C-4AC7-A6C0-112B374B03A9}"/>
                    </a:ext>
                  </a:extLst>
                </p14:cNvPr>
                <p14:cNvContentPartPr/>
                <p14:nvPr/>
              </p14:nvContentPartPr>
              <p14:xfrm>
                <a:off x="7498161" y="4110833"/>
                <a:ext cx="182880" cy="95760"/>
              </p14:xfrm>
            </p:contentPart>
          </mc:Choice>
          <mc:Fallback>
            <p:pic>
              <p:nvPicPr>
                <p:cNvPr id="807" name="잉크 806">
                  <a:extLst>
                    <a:ext uri="{FF2B5EF4-FFF2-40B4-BE49-F238E27FC236}">
                      <a16:creationId xmlns:a16="http://schemas.microsoft.com/office/drawing/2014/main" id="{7780F059-158C-4AC7-A6C0-112B374B03A9}"/>
                    </a:ext>
                  </a:extLst>
                </p:cNvPr>
                <p:cNvPicPr/>
                <p:nvPr/>
              </p:nvPicPr>
              <p:blipFill>
                <a:blip r:embed="rId879"/>
                <a:stretch>
                  <a:fillRect/>
                </a:stretch>
              </p:blipFill>
              <p:spPr>
                <a:xfrm>
                  <a:off x="7492041" y="4104713"/>
                  <a:ext cx="195120" cy="10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80">
              <p14:nvContentPartPr>
                <p14:cNvPr id="808" name="잉크 807">
                  <a:extLst>
                    <a:ext uri="{FF2B5EF4-FFF2-40B4-BE49-F238E27FC236}">
                      <a16:creationId xmlns:a16="http://schemas.microsoft.com/office/drawing/2014/main" id="{775FB7F2-2B85-4E39-AD63-9D4C2C5608E1}"/>
                    </a:ext>
                  </a:extLst>
                </p14:cNvPr>
                <p14:cNvContentPartPr/>
                <p14:nvPr/>
              </p14:nvContentPartPr>
              <p14:xfrm>
                <a:off x="7553601" y="4239353"/>
                <a:ext cx="113040" cy="38160"/>
              </p14:xfrm>
            </p:contentPart>
          </mc:Choice>
          <mc:Fallback>
            <p:pic>
              <p:nvPicPr>
                <p:cNvPr id="808" name="잉크 807">
                  <a:extLst>
                    <a:ext uri="{FF2B5EF4-FFF2-40B4-BE49-F238E27FC236}">
                      <a16:creationId xmlns:a16="http://schemas.microsoft.com/office/drawing/2014/main" id="{775FB7F2-2B85-4E39-AD63-9D4C2C5608E1}"/>
                    </a:ext>
                  </a:extLst>
                </p:cNvPr>
                <p:cNvPicPr/>
                <p:nvPr/>
              </p:nvPicPr>
              <p:blipFill>
                <a:blip r:embed="rId881"/>
                <a:stretch>
                  <a:fillRect/>
                </a:stretch>
              </p:blipFill>
              <p:spPr>
                <a:xfrm>
                  <a:off x="7547481" y="4233233"/>
                  <a:ext cx="125280" cy="50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82">
              <p14:nvContentPartPr>
                <p14:cNvPr id="809" name="잉크 808">
                  <a:extLst>
                    <a:ext uri="{FF2B5EF4-FFF2-40B4-BE49-F238E27FC236}">
                      <a16:creationId xmlns:a16="http://schemas.microsoft.com/office/drawing/2014/main" id="{582A3EE7-C75B-4002-A272-25693CD3AA4B}"/>
                    </a:ext>
                  </a:extLst>
                </p14:cNvPr>
                <p14:cNvContentPartPr/>
                <p14:nvPr/>
              </p14:nvContentPartPr>
              <p14:xfrm>
                <a:off x="7656921" y="4239353"/>
                <a:ext cx="720" cy="360"/>
              </p14:xfrm>
            </p:contentPart>
          </mc:Choice>
          <mc:Fallback>
            <p:pic>
              <p:nvPicPr>
                <p:cNvPr id="809" name="잉크 808">
                  <a:extLst>
                    <a:ext uri="{FF2B5EF4-FFF2-40B4-BE49-F238E27FC236}">
                      <a16:creationId xmlns:a16="http://schemas.microsoft.com/office/drawing/2014/main" id="{582A3EE7-C75B-4002-A272-25693CD3AA4B}"/>
                    </a:ext>
                  </a:extLst>
                </p:cNvPr>
                <p:cNvPicPr/>
                <p:nvPr/>
              </p:nvPicPr>
              <p:blipFill>
                <a:blip r:embed="rId883"/>
                <a:stretch>
                  <a:fillRect/>
                </a:stretch>
              </p:blipFill>
              <p:spPr>
                <a:xfrm>
                  <a:off x="7650801" y="4233233"/>
                  <a:ext cx="12960" cy="12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84">
              <p14:nvContentPartPr>
                <p14:cNvPr id="812" name="잉크 811">
                  <a:extLst>
                    <a:ext uri="{FF2B5EF4-FFF2-40B4-BE49-F238E27FC236}">
                      <a16:creationId xmlns:a16="http://schemas.microsoft.com/office/drawing/2014/main" id="{ABF93D1F-0DF8-4C0F-8BC9-90B67A9AA124}"/>
                    </a:ext>
                  </a:extLst>
                </p14:cNvPr>
                <p14:cNvContentPartPr/>
                <p14:nvPr/>
              </p14:nvContentPartPr>
              <p14:xfrm>
                <a:off x="7214481" y="3257993"/>
                <a:ext cx="87120" cy="90000"/>
              </p14:xfrm>
            </p:contentPart>
          </mc:Choice>
          <mc:Fallback>
            <p:pic>
              <p:nvPicPr>
                <p:cNvPr id="812" name="잉크 811">
                  <a:extLst>
                    <a:ext uri="{FF2B5EF4-FFF2-40B4-BE49-F238E27FC236}">
                      <a16:creationId xmlns:a16="http://schemas.microsoft.com/office/drawing/2014/main" id="{ABF93D1F-0DF8-4C0F-8BC9-90B67A9AA124}"/>
                    </a:ext>
                  </a:extLst>
                </p:cNvPr>
                <p:cNvPicPr/>
                <p:nvPr/>
              </p:nvPicPr>
              <p:blipFill>
                <a:blip r:embed="rId885"/>
                <a:stretch>
                  <a:fillRect/>
                </a:stretch>
              </p:blipFill>
              <p:spPr>
                <a:xfrm>
                  <a:off x="7208361" y="3251873"/>
                  <a:ext cx="99360" cy="102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86">
              <p14:nvContentPartPr>
                <p14:cNvPr id="813" name="잉크 812">
                  <a:extLst>
                    <a:ext uri="{FF2B5EF4-FFF2-40B4-BE49-F238E27FC236}">
                      <a16:creationId xmlns:a16="http://schemas.microsoft.com/office/drawing/2014/main" id="{6A226ACF-AF15-4D1A-91E2-EE24FD2E9D82}"/>
                    </a:ext>
                  </a:extLst>
                </p14:cNvPr>
                <p14:cNvContentPartPr/>
                <p14:nvPr/>
              </p14:nvContentPartPr>
              <p14:xfrm>
                <a:off x="7289721" y="3212993"/>
                <a:ext cx="69480" cy="114120"/>
              </p14:xfrm>
            </p:contentPart>
          </mc:Choice>
          <mc:Fallback>
            <p:pic>
              <p:nvPicPr>
                <p:cNvPr id="813" name="잉크 812">
                  <a:extLst>
                    <a:ext uri="{FF2B5EF4-FFF2-40B4-BE49-F238E27FC236}">
                      <a16:creationId xmlns:a16="http://schemas.microsoft.com/office/drawing/2014/main" id="{6A226ACF-AF15-4D1A-91E2-EE24FD2E9D82}"/>
                    </a:ext>
                  </a:extLst>
                </p:cNvPr>
                <p:cNvPicPr/>
                <p:nvPr/>
              </p:nvPicPr>
              <p:blipFill>
                <a:blip r:embed="rId887"/>
                <a:stretch>
                  <a:fillRect/>
                </a:stretch>
              </p:blipFill>
              <p:spPr>
                <a:xfrm>
                  <a:off x="7283601" y="3206873"/>
                  <a:ext cx="81720" cy="126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88">
              <p14:nvContentPartPr>
                <p14:cNvPr id="814" name="잉크 813">
                  <a:extLst>
                    <a:ext uri="{FF2B5EF4-FFF2-40B4-BE49-F238E27FC236}">
                      <a16:creationId xmlns:a16="http://schemas.microsoft.com/office/drawing/2014/main" id="{5D2BA837-6A37-485B-99A7-A4F30547212D}"/>
                    </a:ext>
                  </a:extLst>
                </p14:cNvPr>
                <p14:cNvContentPartPr/>
                <p14:nvPr/>
              </p14:nvContentPartPr>
              <p14:xfrm>
                <a:off x="7307721" y="3286793"/>
                <a:ext cx="71640" cy="25920"/>
              </p14:xfrm>
            </p:contentPart>
          </mc:Choice>
          <mc:Fallback>
            <p:pic>
              <p:nvPicPr>
                <p:cNvPr id="814" name="잉크 813">
                  <a:extLst>
                    <a:ext uri="{FF2B5EF4-FFF2-40B4-BE49-F238E27FC236}">
                      <a16:creationId xmlns:a16="http://schemas.microsoft.com/office/drawing/2014/main" id="{5D2BA837-6A37-485B-99A7-A4F30547212D}"/>
                    </a:ext>
                  </a:extLst>
                </p:cNvPr>
                <p:cNvPicPr/>
                <p:nvPr/>
              </p:nvPicPr>
              <p:blipFill>
                <a:blip r:embed="rId889"/>
                <a:stretch>
                  <a:fillRect/>
                </a:stretch>
              </p:blipFill>
              <p:spPr>
                <a:xfrm>
                  <a:off x="7301601" y="3280673"/>
                  <a:ext cx="83880" cy="38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90">
              <p14:nvContentPartPr>
                <p14:cNvPr id="815" name="잉크 814">
                  <a:extLst>
                    <a:ext uri="{FF2B5EF4-FFF2-40B4-BE49-F238E27FC236}">
                      <a16:creationId xmlns:a16="http://schemas.microsoft.com/office/drawing/2014/main" id="{710EB09D-60C8-48C7-B091-D515AC20E3D8}"/>
                    </a:ext>
                  </a:extLst>
                </p14:cNvPr>
                <p14:cNvContentPartPr/>
                <p14:nvPr/>
              </p14:nvContentPartPr>
              <p14:xfrm>
                <a:off x="7390521" y="2977553"/>
                <a:ext cx="65520" cy="330840"/>
              </p14:xfrm>
            </p:contentPart>
          </mc:Choice>
          <mc:Fallback>
            <p:pic>
              <p:nvPicPr>
                <p:cNvPr id="815" name="잉크 814">
                  <a:extLst>
                    <a:ext uri="{FF2B5EF4-FFF2-40B4-BE49-F238E27FC236}">
                      <a16:creationId xmlns:a16="http://schemas.microsoft.com/office/drawing/2014/main" id="{710EB09D-60C8-48C7-B091-D515AC20E3D8}"/>
                    </a:ext>
                  </a:extLst>
                </p:cNvPr>
                <p:cNvPicPr/>
                <p:nvPr/>
              </p:nvPicPr>
              <p:blipFill>
                <a:blip r:embed="rId891"/>
                <a:stretch>
                  <a:fillRect/>
                </a:stretch>
              </p:blipFill>
              <p:spPr>
                <a:xfrm>
                  <a:off x="7384401" y="2971433"/>
                  <a:ext cx="77760" cy="343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92">
              <p14:nvContentPartPr>
                <p14:cNvPr id="816" name="잉크 815">
                  <a:extLst>
                    <a:ext uri="{FF2B5EF4-FFF2-40B4-BE49-F238E27FC236}">
                      <a16:creationId xmlns:a16="http://schemas.microsoft.com/office/drawing/2014/main" id="{ABBE5EAB-382D-4AF9-BC8D-3A7720C8F01C}"/>
                    </a:ext>
                  </a:extLst>
                </p14:cNvPr>
                <p14:cNvContentPartPr/>
                <p14:nvPr/>
              </p14:nvContentPartPr>
              <p14:xfrm>
                <a:off x="7433361" y="3197513"/>
                <a:ext cx="175680" cy="82080"/>
              </p14:xfrm>
            </p:contentPart>
          </mc:Choice>
          <mc:Fallback>
            <p:pic>
              <p:nvPicPr>
                <p:cNvPr id="816" name="잉크 815">
                  <a:extLst>
                    <a:ext uri="{FF2B5EF4-FFF2-40B4-BE49-F238E27FC236}">
                      <a16:creationId xmlns:a16="http://schemas.microsoft.com/office/drawing/2014/main" id="{ABBE5EAB-382D-4AF9-BC8D-3A7720C8F01C}"/>
                    </a:ext>
                  </a:extLst>
                </p:cNvPr>
                <p:cNvPicPr/>
                <p:nvPr/>
              </p:nvPicPr>
              <p:blipFill>
                <a:blip r:embed="rId893"/>
                <a:stretch>
                  <a:fillRect/>
                </a:stretch>
              </p:blipFill>
              <p:spPr>
                <a:xfrm>
                  <a:off x="7427241" y="3191393"/>
                  <a:ext cx="187920" cy="94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94">
              <p14:nvContentPartPr>
                <p14:cNvPr id="817" name="잉크 816">
                  <a:extLst>
                    <a:ext uri="{FF2B5EF4-FFF2-40B4-BE49-F238E27FC236}">
                      <a16:creationId xmlns:a16="http://schemas.microsoft.com/office/drawing/2014/main" id="{9F49E525-EB47-4754-B55B-0C0DC913D263}"/>
                    </a:ext>
                  </a:extLst>
                </p14:cNvPr>
                <p14:cNvContentPartPr/>
                <p14:nvPr/>
              </p14:nvContentPartPr>
              <p14:xfrm>
                <a:off x="7471881" y="3287153"/>
                <a:ext cx="148680" cy="82440"/>
              </p14:xfrm>
            </p:contentPart>
          </mc:Choice>
          <mc:Fallback>
            <p:pic>
              <p:nvPicPr>
                <p:cNvPr id="817" name="잉크 816">
                  <a:extLst>
                    <a:ext uri="{FF2B5EF4-FFF2-40B4-BE49-F238E27FC236}">
                      <a16:creationId xmlns:a16="http://schemas.microsoft.com/office/drawing/2014/main" id="{9F49E525-EB47-4754-B55B-0C0DC913D263}"/>
                    </a:ext>
                  </a:extLst>
                </p:cNvPr>
                <p:cNvPicPr/>
                <p:nvPr/>
              </p:nvPicPr>
              <p:blipFill>
                <a:blip r:embed="rId895"/>
                <a:stretch>
                  <a:fillRect/>
                </a:stretch>
              </p:blipFill>
              <p:spPr>
                <a:xfrm>
                  <a:off x="7465761" y="3281060"/>
                  <a:ext cx="160920" cy="9462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96">
              <p14:nvContentPartPr>
                <p14:cNvPr id="818" name="잉크 817">
                  <a:extLst>
                    <a:ext uri="{FF2B5EF4-FFF2-40B4-BE49-F238E27FC236}">
                      <a16:creationId xmlns:a16="http://schemas.microsoft.com/office/drawing/2014/main" id="{DDEFEB84-97E7-423A-9E4C-2873E6D4E09C}"/>
                    </a:ext>
                  </a:extLst>
                </p14:cNvPr>
                <p14:cNvContentPartPr/>
                <p14:nvPr/>
              </p14:nvContentPartPr>
              <p14:xfrm>
                <a:off x="7316361" y="3389033"/>
                <a:ext cx="57600" cy="136440"/>
              </p14:xfrm>
            </p:contentPart>
          </mc:Choice>
          <mc:Fallback>
            <p:pic>
              <p:nvPicPr>
                <p:cNvPr id="818" name="잉크 817">
                  <a:extLst>
                    <a:ext uri="{FF2B5EF4-FFF2-40B4-BE49-F238E27FC236}">
                      <a16:creationId xmlns:a16="http://schemas.microsoft.com/office/drawing/2014/main" id="{DDEFEB84-97E7-423A-9E4C-2873E6D4E09C}"/>
                    </a:ext>
                  </a:extLst>
                </p:cNvPr>
                <p:cNvPicPr/>
                <p:nvPr/>
              </p:nvPicPr>
              <p:blipFill>
                <a:blip r:embed="rId897"/>
                <a:stretch>
                  <a:fillRect/>
                </a:stretch>
              </p:blipFill>
              <p:spPr>
                <a:xfrm>
                  <a:off x="7310241" y="3382913"/>
                  <a:ext cx="69840" cy="148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98">
              <p14:nvContentPartPr>
                <p14:cNvPr id="819" name="잉크 818">
                  <a:extLst>
                    <a:ext uri="{FF2B5EF4-FFF2-40B4-BE49-F238E27FC236}">
                      <a16:creationId xmlns:a16="http://schemas.microsoft.com/office/drawing/2014/main" id="{9657E6FC-2162-40D7-8275-6005D09FD625}"/>
                    </a:ext>
                  </a:extLst>
                </p14:cNvPr>
                <p14:cNvContentPartPr/>
                <p14:nvPr/>
              </p14:nvContentPartPr>
              <p14:xfrm>
                <a:off x="7451001" y="3360593"/>
                <a:ext cx="10440" cy="117360"/>
              </p14:xfrm>
            </p:contentPart>
          </mc:Choice>
          <mc:Fallback>
            <p:pic>
              <p:nvPicPr>
                <p:cNvPr id="819" name="잉크 818">
                  <a:extLst>
                    <a:ext uri="{FF2B5EF4-FFF2-40B4-BE49-F238E27FC236}">
                      <a16:creationId xmlns:a16="http://schemas.microsoft.com/office/drawing/2014/main" id="{9657E6FC-2162-40D7-8275-6005D09FD625}"/>
                    </a:ext>
                  </a:extLst>
                </p:cNvPr>
                <p:cNvPicPr/>
                <p:nvPr/>
              </p:nvPicPr>
              <p:blipFill>
                <a:blip r:embed="rId899"/>
                <a:stretch>
                  <a:fillRect/>
                </a:stretch>
              </p:blipFill>
              <p:spPr>
                <a:xfrm>
                  <a:off x="7444881" y="3354473"/>
                  <a:ext cx="22680" cy="129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00">
              <p14:nvContentPartPr>
                <p14:cNvPr id="820" name="잉크 819">
                  <a:extLst>
                    <a:ext uri="{FF2B5EF4-FFF2-40B4-BE49-F238E27FC236}">
                      <a16:creationId xmlns:a16="http://schemas.microsoft.com/office/drawing/2014/main" id="{A382892A-A776-4C65-AF66-FC1A032E8A0C}"/>
                    </a:ext>
                  </a:extLst>
                </p14:cNvPr>
                <p14:cNvContentPartPr/>
                <p14:nvPr/>
              </p14:nvContentPartPr>
              <p14:xfrm>
                <a:off x="7437681" y="3389393"/>
                <a:ext cx="80640" cy="100440"/>
              </p14:xfrm>
            </p:contentPart>
          </mc:Choice>
          <mc:Fallback>
            <p:pic>
              <p:nvPicPr>
                <p:cNvPr id="820" name="잉크 819">
                  <a:extLst>
                    <a:ext uri="{FF2B5EF4-FFF2-40B4-BE49-F238E27FC236}">
                      <a16:creationId xmlns:a16="http://schemas.microsoft.com/office/drawing/2014/main" id="{A382892A-A776-4C65-AF66-FC1A032E8A0C}"/>
                    </a:ext>
                  </a:extLst>
                </p:cNvPr>
                <p:cNvPicPr/>
                <p:nvPr/>
              </p:nvPicPr>
              <p:blipFill>
                <a:blip r:embed="rId901"/>
                <a:stretch>
                  <a:fillRect/>
                </a:stretch>
              </p:blipFill>
              <p:spPr>
                <a:xfrm>
                  <a:off x="7431561" y="3383273"/>
                  <a:ext cx="92880" cy="112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02">
              <p14:nvContentPartPr>
                <p14:cNvPr id="821" name="잉크 820">
                  <a:extLst>
                    <a:ext uri="{FF2B5EF4-FFF2-40B4-BE49-F238E27FC236}">
                      <a16:creationId xmlns:a16="http://schemas.microsoft.com/office/drawing/2014/main" id="{F77122A5-1D83-465C-84C6-E6DEE6B098E7}"/>
                    </a:ext>
                  </a:extLst>
                </p14:cNvPr>
                <p14:cNvContentPartPr/>
                <p14:nvPr/>
              </p14:nvContentPartPr>
              <p14:xfrm>
                <a:off x="7556481" y="3418193"/>
                <a:ext cx="43920" cy="36000"/>
              </p14:xfrm>
            </p:contentPart>
          </mc:Choice>
          <mc:Fallback>
            <p:pic>
              <p:nvPicPr>
                <p:cNvPr id="821" name="잉크 820">
                  <a:extLst>
                    <a:ext uri="{FF2B5EF4-FFF2-40B4-BE49-F238E27FC236}">
                      <a16:creationId xmlns:a16="http://schemas.microsoft.com/office/drawing/2014/main" id="{F77122A5-1D83-465C-84C6-E6DEE6B098E7}"/>
                    </a:ext>
                  </a:extLst>
                </p:cNvPr>
                <p:cNvPicPr/>
                <p:nvPr/>
              </p:nvPicPr>
              <p:blipFill>
                <a:blip r:embed="rId903"/>
                <a:stretch>
                  <a:fillRect/>
                </a:stretch>
              </p:blipFill>
              <p:spPr>
                <a:xfrm>
                  <a:off x="7550361" y="3412073"/>
                  <a:ext cx="56160" cy="48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04">
              <p14:nvContentPartPr>
                <p14:cNvPr id="822" name="잉크 821">
                  <a:extLst>
                    <a:ext uri="{FF2B5EF4-FFF2-40B4-BE49-F238E27FC236}">
                      <a16:creationId xmlns:a16="http://schemas.microsoft.com/office/drawing/2014/main" id="{69ADFDBE-720C-46FF-92D7-5DB2F4C9C80E}"/>
                    </a:ext>
                  </a:extLst>
                </p14:cNvPr>
                <p14:cNvContentPartPr/>
                <p14:nvPr/>
              </p14:nvContentPartPr>
              <p14:xfrm>
                <a:off x="7535241" y="3464273"/>
                <a:ext cx="83880" cy="50760"/>
              </p14:xfrm>
            </p:contentPart>
          </mc:Choice>
          <mc:Fallback>
            <p:pic>
              <p:nvPicPr>
                <p:cNvPr id="822" name="잉크 821">
                  <a:extLst>
                    <a:ext uri="{FF2B5EF4-FFF2-40B4-BE49-F238E27FC236}">
                      <a16:creationId xmlns:a16="http://schemas.microsoft.com/office/drawing/2014/main" id="{69ADFDBE-720C-46FF-92D7-5DB2F4C9C80E}"/>
                    </a:ext>
                  </a:extLst>
                </p:cNvPr>
                <p:cNvPicPr/>
                <p:nvPr/>
              </p:nvPicPr>
              <p:blipFill>
                <a:blip r:embed="rId905"/>
                <a:stretch>
                  <a:fillRect/>
                </a:stretch>
              </p:blipFill>
              <p:spPr>
                <a:xfrm>
                  <a:off x="7529121" y="3458153"/>
                  <a:ext cx="96120" cy="63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06">
              <p14:nvContentPartPr>
                <p14:cNvPr id="823" name="잉크 822">
                  <a:extLst>
                    <a:ext uri="{FF2B5EF4-FFF2-40B4-BE49-F238E27FC236}">
                      <a16:creationId xmlns:a16="http://schemas.microsoft.com/office/drawing/2014/main" id="{E43740DF-0D4A-4CBC-B3E0-4E396A800AB1}"/>
                    </a:ext>
                  </a:extLst>
                </p14:cNvPr>
                <p14:cNvContentPartPr/>
                <p14:nvPr/>
              </p14:nvContentPartPr>
              <p14:xfrm>
                <a:off x="7612281" y="3489833"/>
                <a:ext cx="9720" cy="3240"/>
              </p14:xfrm>
            </p:contentPart>
          </mc:Choice>
          <mc:Fallback>
            <p:pic>
              <p:nvPicPr>
                <p:cNvPr id="823" name="잉크 822">
                  <a:extLst>
                    <a:ext uri="{FF2B5EF4-FFF2-40B4-BE49-F238E27FC236}">
                      <a16:creationId xmlns:a16="http://schemas.microsoft.com/office/drawing/2014/main" id="{E43740DF-0D4A-4CBC-B3E0-4E396A800AB1}"/>
                    </a:ext>
                  </a:extLst>
                </p:cNvPr>
                <p:cNvPicPr/>
                <p:nvPr/>
              </p:nvPicPr>
              <p:blipFill>
                <a:blip r:embed="rId907"/>
                <a:stretch>
                  <a:fillRect/>
                </a:stretch>
              </p:blipFill>
              <p:spPr>
                <a:xfrm>
                  <a:off x="7606161" y="3483713"/>
                  <a:ext cx="21960" cy="1548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911" name="그룹 910">
            <a:extLst>
              <a:ext uri="{FF2B5EF4-FFF2-40B4-BE49-F238E27FC236}">
                <a16:creationId xmlns:a16="http://schemas.microsoft.com/office/drawing/2014/main" id="{690EE846-5F1C-44C2-B4ED-5C179834B9ED}"/>
              </a:ext>
            </a:extLst>
          </p:cNvPr>
          <p:cNvGrpSpPr/>
          <p:nvPr/>
        </p:nvGrpSpPr>
        <p:grpSpPr>
          <a:xfrm>
            <a:off x="5782401" y="4340513"/>
            <a:ext cx="145440" cy="322560"/>
            <a:chOff x="5782401" y="4340513"/>
            <a:chExt cx="145440" cy="3225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908">
              <p14:nvContentPartPr>
                <p14:cNvPr id="825" name="잉크 824">
                  <a:extLst>
                    <a:ext uri="{FF2B5EF4-FFF2-40B4-BE49-F238E27FC236}">
                      <a16:creationId xmlns:a16="http://schemas.microsoft.com/office/drawing/2014/main" id="{48E66EE5-48DA-4FFB-9349-737511C944DA}"/>
                    </a:ext>
                  </a:extLst>
                </p14:cNvPr>
                <p14:cNvContentPartPr/>
                <p14:nvPr/>
              </p14:nvContentPartPr>
              <p14:xfrm>
                <a:off x="5786721" y="4340513"/>
                <a:ext cx="44280" cy="251280"/>
              </p14:xfrm>
            </p:contentPart>
          </mc:Choice>
          <mc:Fallback>
            <p:pic>
              <p:nvPicPr>
                <p:cNvPr id="825" name="잉크 824">
                  <a:extLst>
                    <a:ext uri="{FF2B5EF4-FFF2-40B4-BE49-F238E27FC236}">
                      <a16:creationId xmlns:a16="http://schemas.microsoft.com/office/drawing/2014/main" id="{48E66EE5-48DA-4FFB-9349-737511C944DA}"/>
                    </a:ext>
                  </a:extLst>
                </p:cNvPr>
                <p:cNvPicPr/>
                <p:nvPr/>
              </p:nvPicPr>
              <p:blipFill>
                <a:blip r:embed="rId909"/>
                <a:stretch>
                  <a:fillRect/>
                </a:stretch>
              </p:blipFill>
              <p:spPr>
                <a:xfrm>
                  <a:off x="5780601" y="4334393"/>
                  <a:ext cx="56520" cy="263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10">
              <p14:nvContentPartPr>
                <p14:cNvPr id="826" name="잉크 825">
                  <a:extLst>
                    <a:ext uri="{FF2B5EF4-FFF2-40B4-BE49-F238E27FC236}">
                      <a16:creationId xmlns:a16="http://schemas.microsoft.com/office/drawing/2014/main" id="{BF179DAE-B7E4-4EE4-B8BB-97333DC026AC}"/>
                    </a:ext>
                  </a:extLst>
                </p14:cNvPr>
                <p14:cNvContentPartPr/>
                <p14:nvPr/>
              </p14:nvContentPartPr>
              <p14:xfrm>
                <a:off x="5782401" y="4554353"/>
                <a:ext cx="145440" cy="108720"/>
              </p14:xfrm>
            </p:contentPart>
          </mc:Choice>
          <mc:Fallback>
            <p:pic>
              <p:nvPicPr>
                <p:cNvPr id="826" name="잉크 825">
                  <a:extLst>
                    <a:ext uri="{FF2B5EF4-FFF2-40B4-BE49-F238E27FC236}">
                      <a16:creationId xmlns:a16="http://schemas.microsoft.com/office/drawing/2014/main" id="{BF179DAE-B7E4-4EE4-B8BB-97333DC026AC}"/>
                    </a:ext>
                  </a:extLst>
                </p:cNvPr>
                <p:cNvPicPr/>
                <p:nvPr/>
              </p:nvPicPr>
              <p:blipFill>
                <a:blip r:embed="rId911"/>
                <a:stretch>
                  <a:fillRect/>
                </a:stretch>
              </p:blipFill>
              <p:spPr>
                <a:xfrm>
                  <a:off x="5776281" y="4548233"/>
                  <a:ext cx="157680" cy="12096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910" name="그룹 909">
            <a:extLst>
              <a:ext uri="{FF2B5EF4-FFF2-40B4-BE49-F238E27FC236}">
                <a16:creationId xmlns:a16="http://schemas.microsoft.com/office/drawing/2014/main" id="{B321D501-B01C-40DE-8A36-F0B4D4C82021}"/>
              </a:ext>
            </a:extLst>
          </p:cNvPr>
          <p:cNvGrpSpPr/>
          <p:nvPr/>
        </p:nvGrpSpPr>
        <p:grpSpPr>
          <a:xfrm>
            <a:off x="7279641" y="4434473"/>
            <a:ext cx="162000" cy="238320"/>
            <a:chOff x="7279641" y="4434473"/>
            <a:chExt cx="162000" cy="2383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912">
              <p14:nvContentPartPr>
                <p14:cNvPr id="827" name="잉크 826">
                  <a:extLst>
                    <a:ext uri="{FF2B5EF4-FFF2-40B4-BE49-F238E27FC236}">
                      <a16:creationId xmlns:a16="http://schemas.microsoft.com/office/drawing/2014/main" id="{27C004FE-B5A3-4E37-A712-56062CE40C66}"/>
                    </a:ext>
                  </a:extLst>
                </p14:cNvPr>
                <p14:cNvContentPartPr/>
                <p14:nvPr/>
              </p14:nvContentPartPr>
              <p14:xfrm>
                <a:off x="7332201" y="4434473"/>
                <a:ext cx="27720" cy="201960"/>
              </p14:xfrm>
            </p:contentPart>
          </mc:Choice>
          <mc:Fallback>
            <p:pic>
              <p:nvPicPr>
                <p:cNvPr id="827" name="잉크 826">
                  <a:extLst>
                    <a:ext uri="{FF2B5EF4-FFF2-40B4-BE49-F238E27FC236}">
                      <a16:creationId xmlns:a16="http://schemas.microsoft.com/office/drawing/2014/main" id="{27C004FE-B5A3-4E37-A712-56062CE40C66}"/>
                    </a:ext>
                  </a:extLst>
                </p:cNvPr>
                <p:cNvPicPr/>
                <p:nvPr/>
              </p:nvPicPr>
              <p:blipFill>
                <a:blip r:embed="rId913"/>
                <a:stretch>
                  <a:fillRect/>
                </a:stretch>
              </p:blipFill>
              <p:spPr>
                <a:xfrm>
                  <a:off x="7326081" y="4428353"/>
                  <a:ext cx="39960" cy="214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14">
              <p14:nvContentPartPr>
                <p14:cNvPr id="828" name="잉크 827">
                  <a:extLst>
                    <a:ext uri="{FF2B5EF4-FFF2-40B4-BE49-F238E27FC236}">
                      <a16:creationId xmlns:a16="http://schemas.microsoft.com/office/drawing/2014/main" id="{B3167388-16B6-4363-BFD6-7B4BBBE4C7B9}"/>
                    </a:ext>
                  </a:extLst>
                </p14:cNvPr>
                <p14:cNvContentPartPr/>
                <p14:nvPr/>
              </p14:nvContentPartPr>
              <p14:xfrm>
                <a:off x="7279641" y="4592513"/>
                <a:ext cx="162000" cy="80280"/>
              </p14:xfrm>
            </p:contentPart>
          </mc:Choice>
          <mc:Fallback>
            <p:pic>
              <p:nvPicPr>
                <p:cNvPr id="828" name="잉크 827">
                  <a:extLst>
                    <a:ext uri="{FF2B5EF4-FFF2-40B4-BE49-F238E27FC236}">
                      <a16:creationId xmlns:a16="http://schemas.microsoft.com/office/drawing/2014/main" id="{B3167388-16B6-4363-BFD6-7B4BBBE4C7B9}"/>
                    </a:ext>
                  </a:extLst>
                </p:cNvPr>
                <p:cNvPicPr/>
                <p:nvPr/>
              </p:nvPicPr>
              <p:blipFill>
                <a:blip r:embed="rId915"/>
                <a:stretch>
                  <a:fillRect/>
                </a:stretch>
              </p:blipFill>
              <p:spPr>
                <a:xfrm>
                  <a:off x="7273521" y="4586393"/>
                  <a:ext cx="174240" cy="9252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909" name="그룹 908">
            <a:extLst>
              <a:ext uri="{FF2B5EF4-FFF2-40B4-BE49-F238E27FC236}">
                <a16:creationId xmlns:a16="http://schemas.microsoft.com/office/drawing/2014/main" id="{FB15793B-F2FA-4AF7-B265-BFF68E1A881A}"/>
              </a:ext>
            </a:extLst>
          </p:cNvPr>
          <p:cNvGrpSpPr/>
          <p:nvPr/>
        </p:nvGrpSpPr>
        <p:grpSpPr>
          <a:xfrm>
            <a:off x="6768801" y="4823633"/>
            <a:ext cx="1736280" cy="690840"/>
            <a:chOff x="6768801" y="4823633"/>
            <a:chExt cx="1736280" cy="69084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916">
              <p14:nvContentPartPr>
                <p14:cNvPr id="829" name="잉크 828">
                  <a:extLst>
                    <a:ext uri="{FF2B5EF4-FFF2-40B4-BE49-F238E27FC236}">
                      <a16:creationId xmlns:a16="http://schemas.microsoft.com/office/drawing/2014/main" id="{E79EC1C5-B6BF-4E1A-8FF8-D77A8D12DF27}"/>
                    </a:ext>
                  </a:extLst>
                </p14:cNvPr>
                <p14:cNvContentPartPr/>
                <p14:nvPr/>
              </p14:nvContentPartPr>
              <p14:xfrm>
                <a:off x="6768801" y="4928753"/>
                <a:ext cx="9720" cy="230760"/>
              </p14:xfrm>
            </p:contentPart>
          </mc:Choice>
          <mc:Fallback>
            <p:pic>
              <p:nvPicPr>
                <p:cNvPr id="829" name="잉크 828">
                  <a:extLst>
                    <a:ext uri="{FF2B5EF4-FFF2-40B4-BE49-F238E27FC236}">
                      <a16:creationId xmlns:a16="http://schemas.microsoft.com/office/drawing/2014/main" id="{E79EC1C5-B6BF-4E1A-8FF8-D77A8D12DF27}"/>
                    </a:ext>
                  </a:extLst>
                </p:cNvPr>
                <p:cNvPicPr/>
                <p:nvPr/>
              </p:nvPicPr>
              <p:blipFill>
                <a:blip r:embed="rId917"/>
                <a:stretch>
                  <a:fillRect/>
                </a:stretch>
              </p:blipFill>
              <p:spPr>
                <a:xfrm>
                  <a:off x="6762681" y="4922633"/>
                  <a:ext cx="21960" cy="243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18">
              <p14:nvContentPartPr>
                <p14:cNvPr id="830" name="잉크 829">
                  <a:extLst>
                    <a:ext uri="{FF2B5EF4-FFF2-40B4-BE49-F238E27FC236}">
                      <a16:creationId xmlns:a16="http://schemas.microsoft.com/office/drawing/2014/main" id="{68A446A7-6B78-40C2-81ED-0C78DE41C22D}"/>
                    </a:ext>
                  </a:extLst>
                </p14:cNvPr>
                <p14:cNvContentPartPr/>
                <p14:nvPr/>
              </p14:nvContentPartPr>
              <p14:xfrm>
                <a:off x="6850521" y="4919753"/>
                <a:ext cx="82800" cy="151560"/>
              </p14:xfrm>
            </p:contentPart>
          </mc:Choice>
          <mc:Fallback>
            <p:pic>
              <p:nvPicPr>
                <p:cNvPr id="830" name="잉크 829">
                  <a:extLst>
                    <a:ext uri="{FF2B5EF4-FFF2-40B4-BE49-F238E27FC236}">
                      <a16:creationId xmlns:a16="http://schemas.microsoft.com/office/drawing/2014/main" id="{68A446A7-6B78-40C2-81ED-0C78DE41C22D}"/>
                    </a:ext>
                  </a:extLst>
                </p:cNvPr>
                <p:cNvPicPr/>
                <p:nvPr/>
              </p:nvPicPr>
              <p:blipFill>
                <a:blip r:embed="rId919"/>
                <a:stretch>
                  <a:fillRect/>
                </a:stretch>
              </p:blipFill>
              <p:spPr>
                <a:xfrm>
                  <a:off x="6844401" y="4913633"/>
                  <a:ext cx="95040" cy="163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20">
              <p14:nvContentPartPr>
                <p14:cNvPr id="831" name="잉크 830">
                  <a:extLst>
                    <a:ext uri="{FF2B5EF4-FFF2-40B4-BE49-F238E27FC236}">
                      <a16:creationId xmlns:a16="http://schemas.microsoft.com/office/drawing/2014/main" id="{575AF392-C10F-4B82-9BA9-104390209D98}"/>
                    </a:ext>
                  </a:extLst>
                </p14:cNvPr>
                <p14:cNvContentPartPr/>
                <p14:nvPr/>
              </p14:nvContentPartPr>
              <p14:xfrm>
                <a:off x="6869241" y="4993913"/>
                <a:ext cx="74520" cy="85680"/>
              </p14:xfrm>
            </p:contentPart>
          </mc:Choice>
          <mc:Fallback>
            <p:pic>
              <p:nvPicPr>
                <p:cNvPr id="831" name="잉크 830">
                  <a:extLst>
                    <a:ext uri="{FF2B5EF4-FFF2-40B4-BE49-F238E27FC236}">
                      <a16:creationId xmlns:a16="http://schemas.microsoft.com/office/drawing/2014/main" id="{575AF392-C10F-4B82-9BA9-104390209D98}"/>
                    </a:ext>
                  </a:extLst>
                </p:cNvPr>
                <p:cNvPicPr/>
                <p:nvPr/>
              </p:nvPicPr>
              <p:blipFill>
                <a:blip r:embed="rId921"/>
                <a:stretch>
                  <a:fillRect/>
                </a:stretch>
              </p:blipFill>
              <p:spPr>
                <a:xfrm>
                  <a:off x="6863121" y="4987793"/>
                  <a:ext cx="86760" cy="97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22">
              <p14:nvContentPartPr>
                <p14:cNvPr id="832" name="잉크 831">
                  <a:extLst>
                    <a:ext uri="{FF2B5EF4-FFF2-40B4-BE49-F238E27FC236}">
                      <a16:creationId xmlns:a16="http://schemas.microsoft.com/office/drawing/2014/main" id="{35059507-AC66-4F08-8C04-741F7AB00E8E}"/>
                    </a:ext>
                  </a:extLst>
                </p14:cNvPr>
                <p14:cNvContentPartPr/>
                <p14:nvPr/>
              </p14:nvContentPartPr>
              <p14:xfrm>
                <a:off x="6952401" y="4932353"/>
                <a:ext cx="5400" cy="143280"/>
              </p14:xfrm>
            </p:contentPart>
          </mc:Choice>
          <mc:Fallback>
            <p:pic>
              <p:nvPicPr>
                <p:cNvPr id="832" name="잉크 831">
                  <a:extLst>
                    <a:ext uri="{FF2B5EF4-FFF2-40B4-BE49-F238E27FC236}">
                      <a16:creationId xmlns:a16="http://schemas.microsoft.com/office/drawing/2014/main" id="{35059507-AC66-4F08-8C04-741F7AB00E8E}"/>
                    </a:ext>
                  </a:extLst>
                </p:cNvPr>
                <p:cNvPicPr/>
                <p:nvPr/>
              </p:nvPicPr>
              <p:blipFill>
                <a:blip r:embed="rId923"/>
                <a:stretch>
                  <a:fillRect/>
                </a:stretch>
              </p:blipFill>
              <p:spPr>
                <a:xfrm>
                  <a:off x="6946281" y="4926233"/>
                  <a:ext cx="17640" cy="155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24">
              <p14:nvContentPartPr>
                <p14:cNvPr id="833" name="잉크 832">
                  <a:extLst>
                    <a:ext uri="{FF2B5EF4-FFF2-40B4-BE49-F238E27FC236}">
                      <a16:creationId xmlns:a16="http://schemas.microsoft.com/office/drawing/2014/main" id="{6792FFC5-179A-4F88-B829-F8A612CF0883}"/>
                    </a:ext>
                  </a:extLst>
                </p14:cNvPr>
                <p14:cNvContentPartPr/>
                <p14:nvPr/>
              </p14:nvContentPartPr>
              <p14:xfrm>
                <a:off x="6971121" y="4939913"/>
                <a:ext cx="105120" cy="93240"/>
              </p14:xfrm>
            </p:contentPart>
          </mc:Choice>
          <mc:Fallback>
            <p:pic>
              <p:nvPicPr>
                <p:cNvPr id="833" name="잉크 832">
                  <a:extLst>
                    <a:ext uri="{FF2B5EF4-FFF2-40B4-BE49-F238E27FC236}">
                      <a16:creationId xmlns:a16="http://schemas.microsoft.com/office/drawing/2014/main" id="{6792FFC5-179A-4F88-B829-F8A612CF0883}"/>
                    </a:ext>
                  </a:extLst>
                </p:cNvPr>
                <p:cNvPicPr/>
                <p:nvPr/>
              </p:nvPicPr>
              <p:blipFill>
                <a:blip r:embed="rId925"/>
                <a:stretch>
                  <a:fillRect/>
                </a:stretch>
              </p:blipFill>
              <p:spPr>
                <a:xfrm>
                  <a:off x="6965001" y="4933793"/>
                  <a:ext cx="117360" cy="105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26">
              <p14:nvContentPartPr>
                <p14:cNvPr id="834" name="잉크 833">
                  <a:extLst>
                    <a:ext uri="{FF2B5EF4-FFF2-40B4-BE49-F238E27FC236}">
                      <a16:creationId xmlns:a16="http://schemas.microsoft.com/office/drawing/2014/main" id="{821C69F8-0E96-44A7-985D-E3826F288A0A}"/>
                    </a:ext>
                  </a:extLst>
                </p14:cNvPr>
                <p14:cNvContentPartPr/>
                <p14:nvPr/>
              </p14:nvContentPartPr>
              <p14:xfrm>
                <a:off x="7096761" y="4885553"/>
                <a:ext cx="27000" cy="126000"/>
              </p14:xfrm>
            </p:contentPart>
          </mc:Choice>
          <mc:Fallback>
            <p:pic>
              <p:nvPicPr>
                <p:cNvPr id="834" name="잉크 833">
                  <a:extLst>
                    <a:ext uri="{FF2B5EF4-FFF2-40B4-BE49-F238E27FC236}">
                      <a16:creationId xmlns:a16="http://schemas.microsoft.com/office/drawing/2014/main" id="{821C69F8-0E96-44A7-985D-E3826F288A0A}"/>
                    </a:ext>
                  </a:extLst>
                </p:cNvPr>
                <p:cNvPicPr/>
                <p:nvPr/>
              </p:nvPicPr>
              <p:blipFill>
                <a:blip r:embed="rId927"/>
                <a:stretch>
                  <a:fillRect/>
                </a:stretch>
              </p:blipFill>
              <p:spPr>
                <a:xfrm>
                  <a:off x="7090641" y="4879433"/>
                  <a:ext cx="39240" cy="138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28">
              <p14:nvContentPartPr>
                <p14:cNvPr id="835" name="잉크 834">
                  <a:extLst>
                    <a:ext uri="{FF2B5EF4-FFF2-40B4-BE49-F238E27FC236}">
                      <a16:creationId xmlns:a16="http://schemas.microsoft.com/office/drawing/2014/main" id="{27DC0AB6-B45B-47A1-8F80-6B743E4ACE37}"/>
                    </a:ext>
                  </a:extLst>
                </p14:cNvPr>
                <p14:cNvContentPartPr/>
                <p14:nvPr/>
              </p14:nvContentPartPr>
              <p14:xfrm>
                <a:off x="7124481" y="4974473"/>
                <a:ext cx="59400" cy="21600"/>
              </p14:xfrm>
            </p:contentPart>
          </mc:Choice>
          <mc:Fallback>
            <p:pic>
              <p:nvPicPr>
                <p:cNvPr id="835" name="잉크 834">
                  <a:extLst>
                    <a:ext uri="{FF2B5EF4-FFF2-40B4-BE49-F238E27FC236}">
                      <a16:creationId xmlns:a16="http://schemas.microsoft.com/office/drawing/2014/main" id="{27DC0AB6-B45B-47A1-8F80-6B743E4ACE37}"/>
                    </a:ext>
                  </a:extLst>
                </p:cNvPr>
                <p:cNvPicPr/>
                <p:nvPr/>
              </p:nvPicPr>
              <p:blipFill>
                <a:blip r:embed="rId929"/>
                <a:stretch>
                  <a:fillRect/>
                </a:stretch>
              </p:blipFill>
              <p:spPr>
                <a:xfrm>
                  <a:off x="7118361" y="4968353"/>
                  <a:ext cx="71640" cy="33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30">
              <p14:nvContentPartPr>
                <p14:cNvPr id="836" name="잉크 835">
                  <a:extLst>
                    <a:ext uri="{FF2B5EF4-FFF2-40B4-BE49-F238E27FC236}">
                      <a16:creationId xmlns:a16="http://schemas.microsoft.com/office/drawing/2014/main" id="{3F557479-E460-4C69-8AFC-8693DDAD3315}"/>
                    </a:ext>
                  </a:extLst>
                </p14:cNvPr>
                <p14:cNvContentPartPr/>
                <p14:nvPr/>
              </p14:nvContentPartPr>
              <p14:xfrm>
                <a:off x="7074441" y="4996793"/>
                <a:ext cx="99000" cy="75240"/>
              </p14:xfrm>
            </p:contentPart>
          </mc:Choice>
          <mc:Fallback>
            <p:pic>
              <p:nvPicPr>
                <p:cNvPr id="836" name="잉크 835">
                  <a:extLst>
                    <a:ext uri="{FF2B5EF4-FFF2-40B4-BE49-F238E27FC236}">
                      <a16:creationId xmlns:a16="http://schemas.microsoft.com/office/drawing/2014/main" id="{3F557479-E460-4C69-8AFC-8693DDAD3315}"/>
                    </a:ext>
                  </a:extLst>
                </p:cNvPr>
                <p:cNvPicPr/>
                <p:nvPr/>
              </p:nvPicPr>
              <p:blipFill>
                <a:blip r:embed="rId931"/>
                <a:stretch>
                  <a:fillRect/>
                </a:stretch>
              </p:blipFill>
              <p:spPr>
                <a:xfrm>
                  <a:off x="7068321" y="4990673"/>
                  <a:ext cx="111240" cy="87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32">
              <p14:nvContentPartPr>
                <p14:cNvPr id="837" name="잉크 836">
                  <a:extLst>
                    <a:ext uri="{FF2B5EF4-FFF2-40B4-BE49-F238E27FC236}">
                      <a16:creationId xmlns:a16="http://schemas.microsoft.com/office/drawing/2014/main" id="{74D0A1D2-CB85-425A-A9A9-FBCCDE4D9E82}"/>
                    </a:ext>
                  </a:extLst>
                </p14:cNvPr>
                <p14:cNvContentPartPr/>
                <p14:nvPr/>
              </p14:nvContentPartPr>
              <p14:xfrm>
                <a:off x="7208721" y="4908233"/>
                <a:ext cx="66600" cy="74880"/>
              </p14:xfrm>
            </p:contentPart>
          </mc:Choice>
          <mc:Fallback>
            <p:pic>
              <p:nvPicPr>
                <p:cNvPr id="837" name="잉크 836">
                  <a:extLst>
                    <a:ext uri="{FF2B5EF4-FFF2-40B4-BE49-F238E27FC236}">
                      <a16:creationId xmlns:a16="http://schemas.microsoft.com/office/drawing/2014/main" id="{74D0A1D2-CB85-425A-A9A9-FBCCDE4D9E82}"/>
                    </a:ext>
                  </a:extLst>
                </p:cNvPr>
                <p:cNvPicPr/>
                <p:nvPr/>
              </p:nvPicPr>
              <p:blipFill>
                <a:blip r:embed="rId933"/>
                <a:stretch>
                  <a:fillRect/>
                </a:stretch>
              </p:blipFill>
              <p:spPr>
                <a:xfrm>
                  <a:off x="7202601" y="4902113"/>
                  <a:ext cx="78840" cy="87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34">
              <p14:nvContentPartPr>
                <p14:cNvPr id="838" name="잉크 837">
                  <a:extLst>
                    <a:ext uri="{FF2B5EF4-FFF2-40B4-BE49-F238E27FC236}">
                      <a16:creationId xmlns:a16="http://schemas.microsoft.com/office/drawing/2014/main" id="{9E8E1E4D-4919-4040-9EE4-4800842F4A46}"/>
                    </a:ext>
                  </a:extLst>
                </p14:cNvPr>
                <p14:cNvContentPartPr/>
                <p14:nvPr/>
              </p14:nvContentPartPr>
              <p14:xfrm>
                <a:off x="7245081" y="4892033"/>
                <a:ext cx="58680" cy="200880"/>
              </p14:xfrm>
            </p:contentPart>
          </mc:Choice>
          <mc:Fallback>
            <p:pic>
              <p:nvPicPr>
                <p:cNvPr id="838" name="잉크 837">
                  <a:extLst>
                    <a:ext uri="{FF2B5EF4-FFF2-40B4-BE49-F238E27FC236}">
                      <a16:creationId xmlns:a16="http://schemas.microsoft.com/office/drawing/2014/main" id="{9E8E1E4D-4919-4040-9EE4-4800842F4A46}"/>
                    </a:ext>
                  </a:extLst>
                </p:cNvPr>
                <p:cNvPicPr/>
                <p:nvPr/>
              </p:nvPicPr>
              <p:blipFill>
                <a:blip r:embed="rId935"/>
                <a:stretch>
                  <a:fillRect/>
                </a:stretch>
              </p:blipFill>
              <p:spPr>
                <a:xfrm>
                  <a:off x="7238961" y="4885913"/>
                  <a:ext cx="70920" cy="213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36">
              <p14:nvContentPartPr>
                <p14:cNvPr id="839" name="잉크 838">
                  <a:extLst>
                    <a:ext uri="{FF2B5EF4-FFF2-40B4-BE49-F238E27FC236}">
                      <a16:creationId xmlns:a16="http://schemas.microsoft.com/office/drawing/2014/main" id="{1A53E4CD-2B27-418C-9B41-8AF94BD29335}"/>
                    </a:ext>
                  </a:extLst>
                </p14:cNvPr>
                <p14:cNvContentPartPr/>
                <p14:nvPr/>
              </p14:nvContentPartPr>
              <p14:xfrm>
                <a:off x="7425081" y="4853153"/>
                <a:ext cx="58320" cy="18360"/>
              </p14:xfrm>
            </p:contentPart>
          </mc:Choice>
          <mc:Fallback>
            <p:pic>
              <p:nvPicPr>
                <p:cNvPr id="839" name="잉크 838">
                  <a:extLst>
                    <a:ext uri="{FF2B5EF4-FFF2-40B4-BE49-F238E27FC236}">
                      <a16:creationId xmlns:a16="http://schemas.microsoft.com/office/drawing/2014/main" id="{1A53E4CD-2B27-418C-9B41-8AF94BD29335}"/>
                    </a:ext>
                  </a:extLst>
                </p:cNvPr>
                <p:cNvPicPr/>
                <p:nvPr/>
              </p:nvPicPr>
              <p:blipFill>
                <a:blip r:embed="rId937"/>
                <a:stretch>
                  <a:fillRect/>
                </a:stretch>
              </p:blipFill>
              <p:spPr>
                <a:xfrm>
                  <a:off x="7418961" y="4847033"/>
                  <a:ext cx="70560" cy="30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38">
              <p14:nvContentPartPr>
                <p14:cNvPr id="840" name="잉크 839">
                  <a:extLst>
                    <a:ext uri="{FF2B5EF4-FFF2-40B4-BE49-F238E27FC236}">
                      <a16:creationId xmlns:a16="http://schemas.microsoft.com/office/drawing/2014/main" id="{69DF10B7-BC62-42F8-AF00-CEF102179720}"/>
                    </a:ext>
                  </a:extLst>
                </p14:cNvPr>
                <p14:cNvContentPartPr/>
                <p14:nvPr/>
              </p14:nvContentPartPr>
              <p14:xfrm>
                <a:off x="7386201" y="4914353"/>
                <a:ext cx="102600" cy="82440"/>
              </p14:xfrm>
            </p:contentPart>
          </mc:Choice>
          <mc:Fallback>
            <p:pic>
              <p:nvPicPr>
                <p:cNvPr id="840" name="잉크 839">
                  <a:extLst>
                    <a:ext uri="{FF2B5EF4-FFF2-40B4-BE49-F238E27FC236}">
                      <a16:creationId xmlns:a16="http://schemas.microsoft.com/office/drawing/2014/main" id="{69DF10B7-BC62-42F8-AF00-CEF102179720}"/>
                    </a:ext>
                  </a:extLst>
                </p:cNvPr>
                <p:cNvPicPr/>
                <p:nvPr/>
              </p:nvPicPr>
              <p:blipFill>
                <a:blip r:embed="rId939"/>
                <a:stretch>
                  <a:fillRect/>
                </a:stretch>
              </p:blipFill>
              <p:spPr>
                <a:xfrm>
                  <a:off x="7380081" y="4908233"/>
                  <a:ext cx="114840" cy="94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40">
              <p14:nvContentPartPr>
                <p14:cNvPr id="841" name="잉크 840">
                  <a:extLst>
                    <a:ext uri="{FF2B5EF4-FFF2-40B4-BE49-F238E27FC236}">
                      <a16:creationId xmlns:a16="http://schemas.microsoft.com/office/drawing/2014/main" id="{7159B8CB-58A4-4EE6-BDF7-6D090373B993}"/>
                    </a:ext>
                  </a:extLst>
                </p14:cNvPr>
                <p14:cNvContentPartPr/>
                <p14:nvPr/>
              </p14:nvContentPartPr>
              <p14:xfrm>
                <a:off x="7452441" y="4934873"/>
                <a:ext cx="72000" cy="38520"/>
              </p14:xfrm>
            </p:contentPart>
          </mc:Choice>
          <mc:Fallback>
            <p:pic>
              <p:nvPicPr>
                <p:cNvPr id="841" name="잉크 840">
                  <a:extLst>
                    <a:ext uri="{FF2B5EF4-FFF2-40B4-BE49-F238E27FC236}">
                      <a16:creationId xmlns:a16="http://schemas.microsoft.com/office/drawing/2014/main" id="{7159B8CB-58A4-4EE6-BDF7-6D090373B993}"/>
                    </a:ext>
                  </a:extLst>
                </p:cNvPr>
                <p:cNvPicPr/>
                <p:nvPr/>
              </p:nvPicPr>
              <p:blipFill>
                <a:blip r:embed="rId941"/>
                <a:stretch>
                  <a:fillRect/>
                </a:stretch>
              </p:blipFill>
              <p:spPr>
                <a:xfrm>
                  <a:off x="7446321" y="4928753"/>
                  <a:ext cx="84240" cy="50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42">
              <p14:nvContentPartPr>
                <p14:cNvPr id="842" name="잉크 841">
                  <a:extLst>
                    <a:ext uri="{FF2B5EF4-FFF2-40B4-BE49-F238E27FC236}">
                      <a16:creationId xmlns:a16="http://schemas.microsoft.com/office/drawing/2014/main" id="{D1D98B59-CE49-4264-8444-5FA76E9CD24B}"/>
                    </a:ext>
                  </a:extLst>
                </p14:cNvPr>
                <p14:cNvContentPartPr/>
                <p14:nvPr/>
              </p14:nvContentPartPr>
              <p14:xfrm>
                <a:off x="7403121" y="4978433"/>
                <a:ext cx="149400" cy="74880"/>
              </p14:xfrm>
            </p:contentPart>
          </mc:Choice>
          <mc:Fallback>
            <p:pic>
              <p:nvPicPr>
                <p:cNvPr id="842" name="잉크 841">
                  <a:extLst>
                    <a:ext uri="{FF2B5EF4-FFF2-40B4-BE49-F238E27FC236}">
                      <a16:creationId xmlns:a16="http://schemas.microsoft.com/office/drawing/2014/main" id="{D1D98B59-CE49-4264-8444-5FA76E9CD24B}"/>
                    </a:ext>
                  </a:extLst>
                </p:cNvPr>
                <p:cNvPicPr/>
                <p:nvPr/>
              </p:nvPicPr>
              <p:blipFill>
                <a:blip r:embed="rId943"/>
                <a:stretch>
                  <a:fillRect/>
                </a:stretch>
              </p:blipFill>
              <p:spPr>
                <a:xfrm>
                  <a:off x="7397001" y="4972313"/>
                  <a:ext cx="161640" cy="87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44">
              <p14:nvContentPartPr>
                <p14:cNvPr id="843" name="잉크 842">
                  <a:extLst>
                    <a:ext uri="{FF2B5EF4-FFF2-40B4-BE49-F238E27FC236}">
                      <a16:creationId xmlns:a16="http://schemas.microsoft.com/office/drawing/2014/main" id="{B21103D0-3D15-4FEB-9604-7B4A38804E5A}"/>
                    </a:ext>
                  </a:extLst>
                </p14:cNvPr>
                <p14:cNvContentPartPr/>
                <p14:nvPr/>
              </p14:nvContentPartPr>
              <p14:xfrm>
                <a:off x="7533801" y="4876913"/>
                <a:ext cx="26640" cy="201600"/>
              </p14:xfrm>
            </p:contentPart>
          </mc:Choice>
          <mc:Fallback>
            <p:pic>
              <p:nvPicPr>
                <p:cNvPr id="843" name="잉크 842">
                  <a:extLst>
                    <a:ext uri="{FF2B5EF4-FFF2-40B4-BE49-F238E27FC236}">
                      <a16:creationId xmlns:a16="http://schemas.microsoft.com/office/drawing/2014/main" id="{B21103D0-3D15-4FEB-9604-7B4A38804E5A}"/>
                    </a:ext>
                  </a:extLst>
                </p:cNvPr>
                <p:cNvPicPr/>
                <p:nvPr/>
              </p:nvPicPr>
              <p:blipFill>
                <a:blip r:embed="rId945"/>
                <a:stretch>
                  <a:fillRect/>
                </a:stretch>
              </p:blipFill>
              <p:spPr>
                <a:xfrm>
                  <a:off x="7527681" y="4870793"/>
                  <a:ext cx="38880" cy="213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46">
              <p14:nvContentPartPr>
                <p14:cNvPr id="844" name="잉크 843">
                  <a:extLst>
                    <a:ext uri="{FF2B5EF4-FFF2-40B4-BE49-F238E27FC236}">
                      <a16:creationId xmlns:a16="http://schemas.microsoft.com/office/drawing/2014/main" id="{8C302CBB-0302-4D11-9822-E6433CB08B6D}"/>
                    </a:ext>
                  </a:extLst>
                </p14:cNvPr>
                <p14:cNvContentPartPr/>
                <p14:nvPr/>
              </p14:nvContentPartPr>
              <p14:xfrm>
                <a:off x="7567641" y="4876193"/>
                <a:ext cx="84960" cy="112320"/>
              </p14:xfrm>
            </p:contentPart>
          </mc:Choice>
          <mc:Fallback>
            <p:pic>
              <p:nvPicPr>
                <p:cNvPr id="844" name="잉크 843">
                  <a:extLst>
                    <a:ext uri="{FF2B5EF4-FFF2-40B4-BE49-F238E27FC236}">
                      <a16:creationId xmlns:a16="http://schemas.microsoft.com/office/drawing/2014/main" id="{8C302CBB-0302-4D11-9822-E6433CB08B6D}"/>
                    </a:ext>
                  </a:extLst>
                </p:cNvPr>
                <p:cNvPicPr/>
                <p:nvPr/>
              </p:nvPicPr>
              <p:blipFill>
                <a:blip r:embed="rId947"/>
                <a:stretch>
                  <a:fillRect/>
                </a:stretch>
              </p:blipFill>
              <p:spPr>
                <a:xfrm>
                  <a:off x="7561521" y="4870073"/>
                  <a:ext cx="97200" cy="124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48">
              <p14:nvContentPartPr>
                <p14:cNvPr id="845" name="잉크 844">
                  <a:extLst>
                    <a:ext uri="{FF2B5EF4-FFF2-40B4-BE49-F238E27FC236}">
                      <a16:creationId xmlns:a16="http://schemas.microsoft.com/office/drawing/2014/main" id="{F9EAAFEB-B039-4966-91E7-B6E598DBF4FE}"/>
                    </a:ext>
                  </a:extLst>
                </p14:cNvPr>
                <p14:cNvContentPartPr/>
                <p14:nvPr/>
              </p14:nvContentPartPr>
              <p14:xfrm>
                <a:off x="7599681" y="4898513"/>
                <a:ext cx="55080" cy="92880"/>
              </p14:xfrm>
            </p:contentPart>
          </mc:Choice>
          <mc:Fallback>
            <p:pic>
              <p:nvPicPr>
                <p:cNvPr id="845" name="잉크 844">
                  <a:extLst>
                    <a:ext uri="{FF2B5EF4-FFF2-40B4-BE49-F238E27FC236}">
                      <a16:creationId xmlns:a16="http://schemas.microsoft.com/office/drawing/2014/main" id="{F9EAAFEB-B039-4966-91E7-B6E598DBF4FE}"/>
                    </a:ext>
                  </a:extLst>
                </p:cNvPr>
                <p:cNvPicPr/>
                <p:nvPr/>
              </p:nvPicPr>
              <p:blipFill>
                <a:blip r:embed="rId949"/>
                <a:stretch>
                  <a:fillRect/>
                </a:stretch>
              </p:blipFill>
              <p:spPr>
                <a:xfrm>
                  <a:off x="7593561" y="4892393"/>
                  <a:ext cx="67320" cy="105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50">
              <p14:nvContentPartPr>
                <p14:cNvPr id="846" name="잉크 845">
                  <a:extLst>
                    <a:ext uri="{FF2B5EF4-FFF2-40B4-BE49-F238E27FC236}">
                      <a16:creationId xmlns:a16="http://schemas.microsoft.com/office/drawing/2014/main" id="{AAB490A0-FCD8-48EB-BFB9-85DD4B75B452}"/>
                    </a:ext>
                  </a:extLst>
                </p14:cNvPr>
                <p14:cNvContentPartPr/>
                <p14:nvPr/>
              </p14:nvContentPartPr>
              <p14:xfrm>
                <a:off x="7628481" y="4863593"/>
                <a:ext cx="111600" cy="109800"/>
              </p14:xfrm>
            </p:contentPart>
          </mc:Choice>
          <mc:Fallback>
            <p:pic>
              <p:nvPicPr>
                <p:cNvPr id="846" name="잉크 845">
                  <a:extLst>
                    <a:ext uri="{FF2B5EF4-FFF2-40B4-BE49-F238E27FC236}">
                      <a16:creationId xmlns:a16="http://schemas.microsoft.com/office/drawing/2014/main" id="{AAB490A0-FCD8-48EB-BFB9-85DD4B75B452}"/>
                    </a:ext>
                  </a:extLst>
                </p:cNvPr>
                <p:cNvPicPr/>
                <p:nvPr/>
              </p:nvPicPr>
              <p:blipFill>
                <a:blip r:embed="rId951"/>
                <a:stretch>
                  <a:fillRect/>
                </a:stretch>
              </p:blipFill>
              <p:spPr>
                <a:xfrm>
                  <a:off x="7622361" y="4857473"/>
                  <a:ext cx="123840" cy="122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52">
              <p14:nvContentPartPr>
                <p14:cNvPr id="847" name="잉크 846">
                  <a:extLst>
                    <a:ext uri="{FF2B5EF4-FFF2-40B4-BE49-F238E27FC236}">
                      <a16:creationId xmlns:a16="http://schemas.microsoft.com/office/drawing/2014/main" id="{61AEB6BE-6D3A-42D0-97C8-9CB1A7924F97}"/>
                    </a:ext>
                  </a:extLst>
                </p14:cNvPr>
                <p14:cNvContentPartPr/>
                <p14:nvPr/>
              </p14:nvContentPartPr>
              <p14:xfrm>
                <a:off x="7633161" y="4985273"/>
                <a:ext cx="117360" cy="28080"/>
              </p14:xfrm>
            </p:contentPart>
          </mc:Choice>
          <mc:Fallback>
            <p:pic>
              <p:nvPicPr>
                <p:cNvPr id="847" name="잉크 846">
                  <a:extLst>
                    <a:ext uri="{FF2B5EF4-FFF2-40B4-BE49-F238E27FC236}">
                      <a16:creationId xmlns:a16="http://schemas.microsoft.com/office/drawing/2014/main" id="{61AEB6BE-6D3A-42D0-97C8-9CB1A7924F97}"/>
                    </a:ext>
                  </a:extLst>
                </p:cNvPr>
                <p:cNvPicPr/>
                <p:nvPr/>
              </p:nvPicPr>
              <p:blipFill>
                <a:blip r:embed="rId953"/>
                <a:stretch>
                  <a:fillRect/>
                </a:stretch>
              </p:blipFill>
              <p:spPr>
                <a:xfrm>
                  <a:off x="7627041" y="4979153"/>
                  <a:ext cx="129600" cy="40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54">
              <p14:nvContentPartPr>
                <p14:cNvPr id="848" name="잉크 847">
                  <a:extLst>
                    <a:ext uri="{FF2B5EF4-FFF2-40B4-BE49-F238E27FC236}">
                      <a16:creationId xmlns:a16="http://schemas.microsoft.com/office/drawing/2014/main" id="{2716D620-80E6-4010-9B8B-75EBAF730425}"/>
                    </a:ext>
                  </a:extLst>
                </p14:cNvPr>
                <p14:cNvContentPartPr/>
                <p14:nvPr/>
              </p14:nvContentPartPr>
              <p14:xfrm>
                <a:off x="7758441" y="4825073"/>
                <a:ext cx="70920" cy="19800"/>
              </p14:xfrm>
            </p:contentPart>
          </mc:Choice>
          <mc:Fallback>
            <p:pic>
              <p:nvPicPr>
                <p:cNvPr id="848" name="잉크 847">
                  <a:extLst>
                    <a:ext uri="{FF2B5EF4-FFF2-40B4-BE49-F238E27FC236}">
                      <a16:creationId xmlns:a16="http://schemas.microsoft.com/office/drawing/2014/main" id="{2716D620-80E6-4010-9B8B-75EBAF730425}"/>
                    </a:ext>
                  </a:extLst>
                </p:cNvPr>
                <p:cNvPicPr/>
                <p:nvPr/>
              </p:nvPicPr>
              <p:blipFill>
                <a:blip r:embed="rId955"/>
                <a:stretch>
                  <a:fillRect/>
                </a:stretch>
              </p:blipFill>
              <p:spPr>
                <a:xfrm>
                  <a:off x="7752321" y="4818953"/>
                  <a:ext cx="83160" cy="32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56">
              <p14:nvContentPartPr>
                <p14:cNvPr id="849" name="잉크 848">
                  <a:extLst>
                    <a:ext uri="{FF2B5EF4-FFF2-40B4-BE49-F238E27FC236}">
                      <a16:creationId xmlns:a16="http://schemas.microsoft.com/office/drawing/2014/main" id="{30D01CEE-2BE7-41B5-A1FB-CFF10682DB92}"/>
                    </a:ext>
                  </a:extLst>
                </p14:cNvPr>
                <p14:cNvContentPartPr/>
                <p14:nvPr/>
              </p14:nvContentPartPr>
              <p14:xfrm>
                <a:off x="7720641" y="4881593"/>
                <a:ext cx="185400" cy="118440"/>
              </p14:xfrm>
            </p:contentPart>
          </mc:Choice>
          <mc:Fallback>
            <p:pic>
              <p:nvPicPr>
                <p:cNvPr id="849" name="잉크 848">
                  <a:extLst>
                    <a:ext uri="{FF2B5EF4-FFF2-40B4-BE49-F238E27FC236}">
                      <a16:creationId xmlns:a16="http://schemas.microsoft.com/office/drawing/2014/main" id="{30D01CEE-2BE7-41B5-A1FB-CFF10682DB92}"/>
                    </a:ext>
                  </a:extLst>
                </p:cNvPr>
                <p:cNvPicPr/>
                <p:nvPr/>
              </p:nvPicPr>
              <p:blipFill>
                <a:blip r:embed="rId957"/>
                <a:stretch>
                  <a:fillRect/>
                </a:stretch>
              </p:blipFill>
              <p:spPr>
                <a:xfrm>
                  <a:off x="7714521" y="4875473"/>
                  <a:ext cx="197640" cy="130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58">
              <p14:nvContentPartPr>
                <p14:cNvPr id="850" name="잉크 849">
                  <a:extLst>
                    <a:ext uri="{FF2B5EF4-FFF2-40B4-BE49-F238E27FC236}">
                      <a16:creationId xmlns:a16="http://schemas.microsoft.com/office/drawing/2014/main" id="{B0550BBF-2524-4D7C-8E4B-DE517227B530}"/>
                    </a:ext>
                  </a:extLst>
                </p14:cNvPr>
                <p14:cNvContentPartPr/>
                <p14:nvPr/>
              </p14:nvContentPartPr>
              <p14:xfrm>
                <a:off x="7885521" y="4843433"/>
                <a:ext cx="33480" cy="199080"/>
              </p14:xfrm>
            </p:contentPart>
          </mc:Choice>
          <mc:Fallback>
            <p:pic>
              <p:nvPicPr>
                <p:cNvPr id="850" name="잉크 849">
                  <a:extLst>
                    <a:ext uri="{FF2B5EF4-FFF2-40B4-BE49-F238E27FC236}">
                      <a16:creationId xmlns:a16="http://schemas.microsoft.com/office/drawing/2014/main" id="{B0550BBF-2524-4D7C-8E4B-DE517227B530}"/>
                    </a:ext>
                  </a:extLst>
                </p:cNvPr>
                <p:cNvPicPr/>
                <p:nvPr/>
              </p:nvPicPr>
              <p:blipFill>
                <a:blip r:embed="rId959"/>
                <a:stretch>
                  <a:fillRect/>
                </a:stretch>
              </p:blipFill>
              <p:spPr>
                <a:xfrm>
                  <a:off x="7879401" y="4837313"/>
                  <a:ext cx="45720" cy="211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60">
              <p14:nvContentPartPr>
                <p14:cNvPr id="851" name="잉크 850">
                  <a:extLst>
                    <a:ext uri="{FF2B5EF4-FFF2-40B4-BE49-F238E27FC236}">
                      <a16:creationId xmlns:a16="http://schemas.microsoft.com/office/drawing/2014/main" id="{BD369EAC-B02C-41CF-80DC-17F82532E54C}"/>
                    </a:ext>
                  </a:extLst>
                </p14:cNvPr>
                <p14:cNvContentPartPr/>
                <p14:nvPr/>
              </p14:nvContentPartPr>
              <p14:xfrm>
                <a:off x="7946361" y="4876913"/>
                <a:ext cx="68040" cy="111960"/>
              </p14:xfrm>
            </p:contentPart>
          </mc:Choice>
          <mc:Fallback>
            <p:pic>
              <p:nvPicPr>
                <p:cNvPr id="851" name="잉크 850">
                  <a:extLst>
                    <a:ext uri="{FF2B5EF4-FFF2-40B4-BE49-F238E27FC236}">
                      <a16:creationId xmlns:a16="http://schemas.microsoft.com/office/drawing/2014/main" id="{BD369EAC-B02C-41CF-80DC-17F82532E54C}"/>
                    </a:ext>
                  </a:extLst>
                </p:cNvPr>
                <p:cNvPicPr/>
                <p:nvPr/>
              </p:nvPicPr>
              <p:blipFill>
                <a:blip r:embed="rId961"/>
                <a:stretch>
                  <a:fillRect/>
                </a:stretch>
              </p:blipFill>
              <p:spPr>
                <a:xfrm>
                  <a:off x="7940241" y="4870793"/>
                  <a:ext cx="80280" cy="124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62">
              <p14:nvContentPartPr>
                <p14:cNvPr id="852" name="잉크 851">
                  <a:extLst>
                    <a:ext uri="{FF2B5EF4-FFF2-40B4-BE49-F238E27FC236}">
                      <a16:creationId xmlns:a16="http://schemas.microsoft.com/office/drawing/2014/main" id="{AA341F1D-16E0-4C1E-AACA-93E1814AD0CF}"/>
                    </a:ext>
                  </a:extLst>
                </p14:cNvPr>
                <p14:cNvContentPartPr/>
                <p14:nvPr/>
              </p14:nvContentPartPr>
              <p14:xfrm>
                <a:off x="8043201" y="4823633"/>
                <a:ext cx="15480" cy="201960"/>
              </p14:xfrm>
            </p:contentPart>
          </mc:Choice>
          <mc:Fallback>
            <p:pic>
              <p:nvPicPr>
                <p:cNvPr id="852" name="잉크 851">
                  <a:extLst>
                    <a:ext uri="{FF2B5EF4-FFF2-40B4-BE49-F238E27FC236}">
                      <a16:creationId xmlns:a16="http://schemas.microsoft.com/office/drawing/2014/main" id="{AA341F1D-16E0-4C1E-AACA-93E1814AD0CF}"/>
                    </a:ext>
                  </a:extLst>
                </p:cNvPr>
                <p:cNvPicPr/>
                <p:nvPr/>
              </p:nvPicPr>
              <p:blipFill>
                <a:blip r:embed="rId963"/>
                <a:stretch>
                  <a:fillRect/>
                </a:stretch>
              </p:blipFill>
              <p:spPr>
                <a:xfrm>
                  <a:off x="8037081" y="4817513"/>
                  <a:ext cx="27720" cy="214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64">
              <p14:nvContentPartPr>
                <p14:cNvPr id="853" name="잉크 852">
                  <a:extLst>
                    <a:ext uri="{FF2B5EF4-FFF2-40B4-BE49-F238E27FC236}">
                      <a16:creationId xmlns:a16="http://schemas.microsoft.com/office/drawing/2014/main" id="{B28FB48F-BBE9-4433-B590-3B266EE22775}"/>
                    </a:ext>
                  </a:extLst>
                </p14:cNvPr>
                <p14:cNvContentPartPr/>
                <p14:nvPr/>
              </p14:nvContentPartPr>
              <p14:xfrm>
                <a:off x="8054001" y="4853873"/>
                <a:ext cx="121680" cy="119160"/>
              </p14:xfrm>
            </p:contentPart>
          </mc:Choice>
          <mc:Fallback>
            <p:pic>
              <p:nvPicPr>
                <p:cNvPr id="853" name="잉크 852">
                  <a:extLst>
                    <a:ext uri="{FF2B5EF4-FFF2-40B4-BE49-F238E27FC236}">
                      <a16:creationId xmlns:a16="http://schemas.microsoft.com/office/drawing/2014/main" id="{B28FB48F-BBE9-4433-B590-3B266EE22775}"/>
                    </a:ext>
                  </a:extLst>
                </p:cNvPr>
                <p:cNvPicPr/>
                <p:nvPr/>
              </p:nvPicPr>
              <p:blipFill>
                <a:blip r:embed="rId965"/>
                <a:stretch>
                  <a:fillRect/>
                </a:stretch>
              </p:blipFill>
              <p:spPr>
                <a:xfrm>
                  <a:off x="8047881" y="4847753"/>
                  <a:ext cx="133920" cy="131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66">
              <p14:nvContentPartPr>
                <p14:cNvPr id="854" name="잉크 853">
                  <a:extLst>
                    <a:ext uri="{FF2B5EF4-FFF2-40B4-BE49-F238E27FC236}">
                      <a16:creationId xmlns:a16="http://schemas.microsoft.com/office/drawing/2014/main" id="{EBB48481-DEB0-4ABD-98D0-FA1A958C6FBD}"/>
                    </a:ext>
                  </a:extLst>
                </p14:cNvPr>
                <p14:cNvContentPartPr/>
                <p14:nvPr/>
              </p14:nvContentPartPr>
              <p14:xfrm>
                <a:off x="8110881" y="4930193"/>
                <a:ext cx="77040" cy="45000"/>
              </p14:xfrm>
            </p:contentPart>
          </mc:Choice>
          <mc:Fallback>
            <p:pic>
              <p:nvPicPr>
                <p:cNvPr id="854" name="잉크 853">
                  <a:extLst>
                    <a:ext uri="{FF2B5EF4-FFF2-40B4-BE49-F238E27FC236}">
                      <a16:creationId xmlns:a16="http://schemas.microsoft.com/office/drawing/2014/main" id="{EBB48481-DEB0-4ABD-98D0-FA1A958C6FBD}"/>
                    </a:ext>
                  </a:extLst>
                </p:cNvPr>
                <p:cNvPicPr/>
                <p:nvPr/>
              </p:nvPicPr>
              <p:blipFill>
                <a:blip r:embed="rId967"/>
                <a:stretch>
                  <a:fillRect/>
                </a:stretch>
              </p:blipFill>
              <p:spPr>
                <a:xfrm>
                  <a:off x="8104761" y="4924073"/>
                  <a:ext cx="89280" cy="57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68">
              <p14:nvContentPartPr>
                <p14:cNvPr id="855" name="잉크 854">
                  <a:extLst>
                    <a:ext uri="{FF2B5EF4-FFF2-40B4-BE49-F238E27FC236}">
                      <a16:creationId xmlns:a16="http://schemas.microsoft.com/office/drawing/2014/main" id="{D8C8136F-5C2D-4234-BD6F-62D52685246D}"/>
                    </a:ext>
                  </a:extLst>
                </p14:cNvPr>
                <p14:cNvContentPartPr/>
                <p14:nvPr/>
              </p14:nvContentPartPr>
              <p14:xfrm>
                <a:off x="8218161" y="4829033"/>
                <a:ext cx="27000" cy="196200"/>
              </p14:xfrm>
            </p:contentPart>
          </mc:Choice>
          <mc:Fallback>
            <p:pic>
              <p:nvPicPr>
                <p:cNvPr id="855" name="잉크 854">
                  <a:extLst>
                    <a:ext uri="{FF2B5EF4-FFF2-40B4-BE49-F238E27FC236}">
                      <a16:creationId xmlns:a16="http://schemas.microsoft.com/office/drawing/2014/main" id="{D8C8136F-5C2D-4234-BD6F-62D52685246D}"/>
                    </a:ext>
                  </a:extLst>
                </p:cNvPr>
                <p:cNvPicPr/>
                <p:nvPr/>
              </p:nvPicPr>
              <p:blipFill>
                <a:blip r:embed="rId969"/>
                <a:stretch>
                  <a:fillRect/>
                </a:stretch>
              </p:blipFill>
              <p:spPr>
                <a:xfrm>
                  <a:off x="8212041" y="4822913"/>
                  <a:ext cx="39240" cy="208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70">
              <p14:nvContentPartPr>
                <p14:cNvPr id="856" name="잉크 855">
                  <a:extLst>
                    <a:ext uri="{FF2B5EF4-FFF2-40B4-BE49-F238E27FC236}">
                      <a16:creationId xmlns:a16="http://schemas.microsoft.com/office/drawing/2014/main" id="{795A6E47-BF2C-4C2E-8291-E9E089F9975B}"/>
                    </a:ext>
                  </a:extLst>
                </p14:cNvPr>
                <p14:cNvContentPartPr/>
                <p14:nvPr/>
              </p14:nvContentPartPr>
              <p14:xfrm>
                <a:off x="8285841" y="4856033"/>
                <a:ext cx="7560" cy="94320"/>
              </p14:xfrm>
            </p:contentPart>
          </mc:Choice>
          <mc:Fallback>
            <p:pic>
              <p:nvPicPr>
                <p:cNvPr id="856" name="잉크 855">
                  <a:extLst>
                    <a:ext uri="{FF2B5EF4-FFF2-40B4-BE49-F238E27FC236}">
                      <a16:creationId xmlns:a16="http://schemas.microsoft.com/office/drawing/2014/main" id="{795A6E47-BF2C-4C2E-8291-E9E089F9975B}"/>
                    </a:ext>
                  </a:extLst>
                </p:cNvPr>
                <p:cNvPicPr/>
                <p:nvPr/>
              </p:nvPicPr>
              <p:blipFill>
                <a:blip r:embed="rId971"/>
                <a:stretch>
                  <a:fillRect/>
                </a:stretch>
              </p:blipFill>
              <p:spPr>
                <a:xfrm>
                  <a:off x="8279721" y="4849913"/>
                  <a:ext cx="19800" cy="106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72">
              <p14:nvContentPartPr>
                <p14:cNvPr id="857" name="잉크 856">
                  <a:extLst>
                    <a:ext uri="{FF2B5EF4-FFF2-40B4-BE49-F238E27FC236}">
                      <a16:creationId xmlns:a16="http://schemas.microsoft.com/office/drawing/2014/main" id="{9A76ACE8-78D1-4694-8679-65A024457BE6}"/>
                    </a:ext>
                  </a:extLst>
                </p14:cNvPr>
                <p14:cNvContentPartPr/>
                <p14:nvPr/>
              </p14:nvContentPartPr>
              <p14:xfrm>
                <a:off x="8278281" y="4872953"/>
                <a:ext cx="92880" cy="101880"/>
              </p14:xfrm>
            </p:contentPart>
          </mc:Choice>
          <mc:Fallback>
            <p:pic>
              <p:nvPicPr>
                <p:cNvPr id="857" name="잉크 856">
                  <a:extLst>
                    <a:ext uri="{FF2B5EF4-FFF2-40B4-BE49-F238E27FC236}">
                      <a16:creationId xmlns:a16="http://schemas.microsoft.com/office/drawing/2014/main" id="{9A76ACE8-78D1-4694-8679-65A024457BE6}"/>
                    </a:ext>
                  </a:extLst>
                </p:cNvPr>
                <p:cNvPicPr/>
                <p:nvPr/>
              </p:nvPicPr>
              <p:blipFill>
                <a:blip r:embed="rId973"/>
                <a:stretch>
                  <a:fillRect/>
                </a:stretch>
              </p:blipFill>
              <p:spPr>
                <a:xfrm>
                  <a:off x="8272161" y="4866833"/>
                  <a:ext cx="105120" cy="114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74">
              <p14:nvContentPartPr>
                <p14:cNvPr id="858" name="잉크 857">
                  <a:extLst>
                    <a:ext uri="{FF2B5EF4-FFF2-40B4-BE49-F238E27FC236}">
                      <a16:creationId xmlns:a16="http://schemas.microsoft.com/office/drawing/2014/main" id="{A9F4C1A4-A156-4864-AAEA-4B712CC3586A}"/>
                    </a:ext>
                  </a:extLst>
                </p14:cNvPr>
                <p14:cNvContentPartPr/>
                <p14:nvPr/>
              </p14:nvContentPartPr>
              <p14:xfrm>
                <a:off x="8419041" y="4838393"/>
                <a:ext cx="86040" cy="105480"/>
              </p14:xfrm>
            </p:contentPart>
          </mc:Choice>
          <mc:Fallback>
            <p:pic>
              <p:nvPicPr>
                <p:cNvPr id="858" name="잉크 857">
                  <a:extLst>
                    <a:ext uri="{FF2B5EF4-FFF2-40B4-BE49-F238E27FC236}">
                      <a16:creationId xmlns:a16="http://schemas.microsoft.com/office/drawing/2014/main" id="{A9F4C1A4-A156-4864-AAEA-4B712CC3586A}"/>
                    </a:ext>
                  </a:extLst>
                </p:cNvPr>
                <p:cNvPicPr/>
                <p:nvPr/>
              </p:nvPicPr>
              <p:blipFill>
                <a:blip r:embed="rId975"/>
                <a:stretch>
                  <a:fillRect/>
                </a:stretch>
              </p:blipFill>
              <p:spPr>
                <a:xfrm>
                  <a:off x="8412921" y="4832273"/>
                  <a:ext cx="98280" cy="117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76">
              <p14:nvContentPartPr>
                <p14:cNvPr id="859" name="잉크 858">
                  <a:extLst>
                    <a:ext uri="{FF2B5EF4-FFF2-40B4-BE49-F238E27FC236}">
                      <a16:creationId xmlns:a16="http://schemas.microsoft.com/office/drawing/2014/main" id="{6349D5A5-176D-4B19-B912-1D7B964647B8}"/>
                    </a:ext>
                  </a:extLst>
                </p14:cNvPr>
                <p14:cNvContentPartPr/>
                <p14:nvPr/>
              </p14:nvContentPartPr>
              <p14:xfrm>
                <a:off x="8402841" y="4985273"/>
                <a:ext cx="101880" cy="43920"/>
              </p14:xfrm>
            </p:contentPart>
          </mc:Choice>
          <mc:Fallback>
            <p:pic>
              <p:nvPicPr>
                <p:cNvPr id="859" name="잉크 858">
                  <a:extLst>
                    <a:ext uri="{FF2B5EF4-FFF2-40B4-BE49-F238E27FC236}">
                      <a16:creationId xmlns:a16="http://schemas.microsoft.com/office/drawing/2014/main" id="{6349D5A5-176D-4B19-B912-1D7B964647B8}"/>
                    </a:ext>
                  </a:extLst>
                </p:cNvPr>
                <p:cNvPicPr/>
                <p:nvPr/>
              </p:nvPicPr>
              <p:blipFill>
                <a:blip r:embed="rId977"/>
                <a:stretch>
                  <a:fillRect/>
                </a:stretch>
              </p:blipFill>
              <p:spPr>
                <a:xfrm>
                  <a:off x="8396721" y="4979153"/>
                  <a:ext cx="114120" cy="56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78">
              <p14:nvContentPartPr>
                <p14:cNvPr id="860" name="잉크 859">
                  <a:extLst>
                    <a:ext uri="{FF2B5EF4-FFF2-40B4-BE49-F238E27FC236}">
                      <a16:creationId xmlns:a16="http://schemas.microsoft.com/office/drawing/2014/main" id="{2B4573D5-628B-4082-BF84-BF33D0501054}"/>
                    </a:ext>
                  </a:extLst>
                </p14:cNvPr>
                <p14:cNvContentPartPr/>
                <p14:nvPr/>
              </p14:nvContentPartPr>
              <p14:xfrm>
                <a:off x="7145721" y="5235473"/>
                <a:ext cx="70200" cy="165960"/>
              </p14:xfrm>
            </p:contentPart>
          </mc:Choice>
          <mc:Fallback>
            <p:pic>
              <p:nvPicPr>
                <p:cNvPr id="860" name="잉크 859">
                  <a:extLst>
                    <a:ext uri="{FF2B5EF4-FFF2-40B4-BE49-F238E27FC236}">
                      <a16:creationId xmlns:a16="http://schemas.microsoft.com/office/drawing/2014/main" id="{2B4573D5-628B-4082-BF84-BF33D0501054}"/>
                    </a:ext>
                  </a:extLst>
                </p:cNvPr>
                <p:cNvPicPr/>
                <p:nvPr/>
              </p:nvPicPr>
              <p:blipFill>
                <a:blip r:embed="rId979"/>
                <a:stretch>
                  <a:fillRect/>
                </a:stretch>
              </p:blipFill>
              <p:spPr>
                <a:xfrm>
                  <a:off x="7139601" y="5229353"/>
                  <a:ext cx="82440" cy="178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80">
              <p14:nvContentPartPr>
                <p14:cNvPr id="861" name="잉크 860">
                  <a:extLst>
                    <a:ext uri="{FF2B5EF4-FFF2-40B4-BE49-F238E27FC236}">
                      <a16:creationId xmlns:a16="http://schemas.microsoft.com/office/drawing/2014/main" id="{007262B3-F3B5-43F4-97A2-04ABAFBCAC29}"/>
                    </a:ext>
                  </a:extLst>
                </p14:cNvPr>
                <p14:cNvContentPartPr/>
                <p14:nvPr/>
              </p14:nvContentPartPr>
              <p14:xfrm>
                <a:off x="7148961" y="5319713"/>
                <a:ext cx="87120" cy="109080"/>
              </p14:xfrm>
            </p:contentPart>
          </mc:Choice>
          <mc:Fallback>
            <p:pic>
              <p:nvPicPr>
                <p:cNvPr id="861" name="잉크 860">
                  <a:extLst>
                    <a:ext uri="{FF2B5EF4-FFF2-40B4-BE49-F238E27FC236}">
                      <a16:creationId xmlns:a16="http://schemas.microsoft.com/office/drawing/2014/main" id="{007262B3-F3B5-43F4-97A2-04ABAFBCAC29}"/>
                    </a:ext>
                  </a:extLst>
                </p:cNvPr>
                <p:cNvPicPr/>
                <p:nvPr/>
              </p:nvPicPr>
              <p:blipFill>
                <a:blip r:embed="rId981"/>
                <a:stretch>
                  <a:fillRect/>
                </a:stretch>
              </p:blipFill>
              <p:spPr>
                <a:xfrm>
                  <a:off x="7142841" y="5313593"/>
                  <a:ext cx="99360" cy="121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82">
              <p14:nvContentPartPr>
                <p14:cNvPr id="862" name="잉크 861">
                  <a:extLst>
                    <a:ext uri="{FF2B5EF4-FFF2-40B4-BE49-F238E27FC236}">
                      <a16:creationId xmlns:a16="http://schemas.microsoft.com/office/drawing/2014/main" id="{44B31AFE-21A5-459A-B070-92CBD7418052}"/>
                    </a:ext>
                  </a:extLst>
                </p14:cNvPr>
                <p14:cNvContentPartPr/>
                <p14:nvPr/>
              </p14:nvContentPartPr>
              <p14:xfrm>
                <a:off x="7191081" y="5232953"/>
                <a:ext cx="131400" cy="200520"/>
              </p14:xfrm>
            </p:contentPart>
          </mc:Choice>
          <mc:Fallback>
            <p:pic>
              <p:nvPicPr>
                <p:cNvPr id="862" name="잉크 861">
                  <a:extLst>
                    <a:ext uri="{FF2B5EF4-FFF2-40B4-BE49-F238E27FC236}">
                      <a16:creationId xmlns:a16="http://schemas.microsoft.com/office/drawing/2014/main" id="{44B31AFE-21A5-459A-B070-92CBD7418052}"/>
                    </a:ext>
                  </a:extLst>
                </p:cNvPr>
                <p:cNvPicPr/>
                <p:nvPr/>
              </p:nvPicPr>
              <p:blipFill>
                <a:blip r:embed="rId983"/>
                <a:stretch>
                  <a:fillRect/>
                </a:stretch>
              </p:blipFill>
              <p:spPr>
                <a:xfrm>
                  <a:off x="7184961" y="5226833"/>
                  <a:ext cx="143640" cy="212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84">
              <p14:nvContentPartPr>
                <p14:cNvPr id="863" name="잉크 862">
                  <a:extLst>
                    <a:ext uri="{FF2B5EF4-FFF2-40B4-BE49-F238E27FC236}">
                      <a16:creationId xmlns:a16="http://schemas.microsoft.com/office/drawing/2014/main" id="{ED0B91D3-0E57-4E91-A2EC-F71897694B19}"/>
                    </a:ext>
                  </a:extLst>
                </p14:cNvPr>
                <p14:cNvContentPartPr/>
                <p14:nvPr/>
              </p14:nvContentPartPr>
              <p14:xfrm>
                <a:off x="7232481" y="5417993"/>
                <a:ext cx="118800" cy="81720"/>
              </p14:xfrm>
            </p:contentPart>
          </mc:Choice>
          <mc:Fallback>
            <p:pic>
              <p:nvPicPr>
                <p:cNvPr id="863" name="잉크 862">
                  <a:extLst>
                    <a:ext uri="{FF2B5EF4-FFF2-40B4-BE49-F238E27FC236}">
                      <a16:creationId xmlns:a16="http://schemas.microsoft.com/office/drawing/2014/main" id="{ED0B91D3-0E57-4E91-A2EC-F71897694B19}"/>
                    </a:ext>
                  </a:extLst>
                </p:cNvPr>
                <p:cNvPicPr/>
                <p:nvPr/>
              </p:nvPicPr>
              <p:blipFill>
                <a:blip r:embed="rId985"/>
                <a:stretch>
                  <a:fillRect/>
                </a:stretch>
              </p:blipFill>
              <p:spPr>
                <a:xfrm>
                  <a:off x="7226361" y="5411873"/>
                  <a:ext cx="131040" cy="93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86">
              <p14:nvContentPartPr>
                <p14:cNvPr id="864" name="잉크 863">
                  <a:extLst>
                    <a:ext uri="{FF2B5EF4-FFF2-40B4-BE49-F238E27FC236}">
                      <a16:creationId xmlns:a16="http://schemas.microsoft.com/office/drawing/2014/main" id="{F4271598-17EE-4BFB-B340-4306B02E3F9B}"/>
                    </a:ext>
                  </a:extLst>
                </p14:cNvPr>
                <p14:cNvContentPartPr/>
                <p14:nvPr/>
              </p14:nvContentPartPr>
              <p14:xfrm>
                <a:off x="7337241" y="5276153"/>
                <a:ext cx="115560" cy="24480"/>
              </p14:xfrm>
            </p:contentPart>
          </mc:Choice>
          <mc:Fallback>
            <p:pic>
              <p:nvPicPr>
                <p:cNvPr id="864" name="잉크 863">
                  <a:extLst>
                    <a:ext uri="{FF2B5EF4-FFF2-40B4-BE49-F238E27FC236}">
                      <a16:creationId xmlns:a16="http://schemas.microsoft.com/office/drawing/2014/main" id="{F4271598-17EE-4BFB-B340-4306B02E3F9B}"/>
                    </a:ext>
                  </a:extLst>
                </p:cNvPr>
                <p:cNvPicPr/>
                <p:nvPr/>
              </p:nvPicPr>
              <p:blipFill>
                <a:blip r:embed="rId987"/>
                <a:stretch>
                  <a:fillRect/>
                </a:stretch>
              </p:blipFill>
              <p:spPr>
                <a:xfrm>
                  <a:off x="7331121" y="5270033"/>
                  <a:ext cx="127800" cy="36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88">
              <p14:nvContentPartPr>
                <p14:cNvPr id="865" name="잉크 864">
                  <a:extLst>
                    <a:ext uri="{FF2B5EF4-FFF2-40B4-BE49-F238E27FC236}">
                      <a16:creationId xmlns:a16="http://schemas.microsoft.com/office/drawing/2014/main" id="{F56B3A55-42D9-47E8-8556-EB931A350825}"/>
                    </a:ext>
                  </a:extLst>
                </p14:cNvPr>
                <p14:cNvContentPartPr/>
                <p14:nvPr/>
              </p14:nvContentPartPr>
              <p14:xfrm>
                <a:off x="7352721" y="5291633"/>
                <a:ext cx="108000" cy="138240"/>
              </p14:xfrm>
            </p:contentPart>
          </mc:Choice>
          <mc:Fallback>
            <p:pic>
              <p:nvPicPr>
                <p:cNvPr id="865" name="잉크 864">
                  <a:extLst>
                    <a:ext uri="{FF2B5EF4-FFF2-40B4-BE49-F238E27FC236}">
                      <a16:creationId xmlns:a16="http://schemas.microsoft.com/office/drawing/2014/main" id="{F56B3A55-42D9-47E8-8556-EB931A350825}"/>
                    </a:ext>
                  </a:extLst>
                </p:cNvPr>
                <p:cNvPicPr/>
                <p:nvPr/>
              </p:nvPicPr>
              <p:blipFill>
                <a:blip r:embed="rId989"/>
                <a:stretch>
                  <a:fillRect/>
                </a:stretch>
              </p:blipFill>
              <p:spPr>
                <a:xfrm>
                  <a:off x="7346601" y="5285513"/>
                  <a:ext cx="120240" cy="150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90">
              <p14:nvContentPartPr>
                <p14:cNvPr id="866" name="잉크 865">
                  <a:extLst>
                    <a:ext uri="{FF2B5EF4-FFF2-40B4-BE49-F238E27FC236}">
                      <a16:creationId xmlns:a16="http://schemas.microsoft.com/office/drawing/2014/main" id="{25E40F1D-BB2E-493D-8089-9AA31E4A5697}"/>
                    </a:ext>
                  </a:extLst>
                </p14:cNvPr>
                <p14:cNvContentPartPr/>
                <p14:nvPr/>
              </p14:nvContentPartPr>
              <p14:xfrm>
                <a:off x="7358121" y="5317913"/>
                <a:ext cx="105120" cy="23760"/>
              </p14:xfrm>
            </p:contentPart>
          </mc:Choice>
          <mc:Fallback>
            <p:pic>
              <p:nvPicPr>
                <p:cNvPr id="866" name="잉크 865">
                  <a:extLst>
                    <a:ext uri="{FF2B5EF4-FFF2-40B4-BE49-F238E27FC236}">
                      <a16:creationId xmlns:a16="http://schemas.microsoft.com/office/drawing/2014/main" id="{25E40F1D-BB2E-493D-8089-9AA31E4A5697}"/>
                    </a:ext>
                  </a:extLst>
                </p:cNvPr>
                <p:cNvPicPr/>
                <p:nvPr/>
              </p:nvPicPr>
              <p:blipFill>
                <a:blip r:embed="rId991"/>
                <a:stretch>
                  <a:fillRect/>
                </a:stretch>
              </p:blipFill>
              <p:spPr>
                <a:xfrm>
                  <a:off x="7352001" y="5311793"/>
                  <a:ext cx="11736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92">
              <p14:nvContentPartPr>
                <p14:cNvPr id="867" name="잉크 866">
                  <a:extLst>
                    <a:ext uri="{FF2B5EF4-FFF2-40B4-BE49-F238E27FC236}">
                      <a16:creationId xmlns:a16="http://schemas.microsoft.com/office/drawing/2014/main" id="{A6451B7D-7606-41A2-B22B-C0839FD041C0}"/>
                    </a:ext>
                  </a:extLst>
                </p14:cNvPr>
                <p14:cNvContentPartPr/>
                <p14:nvPr/>
              </p14:nvContentPartPr>
              <p14:xfrm>
                <a:off x="7445961" y="5307833"/>
                <a:ext cx="35640" cy="98280"/>
              </p14:xfrm>
            </p:contentPart>
          </mc:Choice>
          <mc:Fallback>
            <p:pic>
              <p:nvPicPr>
                <p:cNvPr id="867" name="잉크 866">
                  <a:extLst>
                    <a:ext uri="{FF2B5EF4-FFF2-40B4-BE49-F238E27FC236}">
                      <a16:creationId xmlns:a16="http://schemas.microsoft.com/office/drawing/2014/main" id="{A6451B7D-7606-41A2-B22B-C0839FD041C0}"/>
                    </a:ext>
                  </a:extLst>
                </p:cNvPr>
                <p:cNvPicPr/>
                <p:nvPr/>
              </p:nvPicPr>
              <p:blipFill>
                <a:blip r:embed="rId993"/>
                <a:stretch>
                  <a:fillRect/>
                </a:stretch>
              </p:blipFill>
              <p:spPr>
                <a:xfrm>
                  <a:off x="7439841" y="5301713"/>
                  <a:ext cx="47880" cy="110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94">
              <p14:nvContentPartPr>
                <p14:cNvPr id="868" name="잉크 867">
                  <a:extLst>
                    <a:ext uri="{FF2B5EF4-FFF2-40B4-BE49-F238E27FC236}">
                      <a16:creationId xmlns:a16="http://schemas.microsoft.com/office/drawing/2014/main" id="{ABEAB532-719B-4193-926A-9F8A89E4E002}"/>
                    </a:ext>
                  </a:extLst>
                </p14:cNvPr>
                <p14:cNvContentPartPr/>
                <p14:nvPr/>
              </p14:nvContentPartPr>
              <p14:xfrm>
                <a:off x="7489521" y="5294153"/>
                <a:ext cx="15480" cy="130680"/>
              </p14:xfrm>
            </p:contentPart>
          </mc:Choice>
          <mc:Fallback>
            <p:pic>
              <p:nvPicPr>
                <p:cNvPr id="868" name="잉크 867">
                  <a:extLst>
                    <a:ext uri="{FF2B5EF4-FFF2-40B4-BE49-F238E27FC236}">
                      <a16:creationId xmlns:a16="http://schemas.microsoft.com/office/drawing/2014/main" id="{ABEAB532-719B-4193-926A-9F8A89E4E002}"/>
                    </a:ext>
                  </a:extLst>
                </p:cNvPr>
                <p:cNvPicPr/>
                <p:nvPr/>
              </p:nvPicPr>
              <p:blipFill>
                <a:blip r:embed="rId995"/>
                <a:stretch>
                  <a:fillRect/>
                </a:stretch>
              </p:blipFill>
              <p:spPr>
                <a:xfrm>
                  <a:off x="7483401" y="5288033"/>
                  <a:ext cx="27720" cy="142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96">
              <p14:nvContentPartPr>
                <p14:cNvPr id="869" name="잉크 868">
                  <a:extLst>
                    <a:ext uri="{FF2B5EF4-FFF2-40B4-BE49-F238E27FC236}">
                      <a16:creationId xmlns:a16="http://schemas.microsoft.com/office/drawing/2014/main" id="{8D3D5585-5251-416A-A7E9-69B3572F6B19}"/>
                    </a:ext>
                  </a:extLst>
                </p14:cNvPr>
                <p14:cNvContentPartPr/>
                <p14:nvPr/>
              </p14:nvContentPartPr>
              <p14:xfrm>
                <a:off x="7267761" y="5421233"/>
                <a:ext cx="297000" cy="93240"/>
              </p14:xfrm>
            </p:contentPart>
          </mc:Choice>
          <mc:Fallback>
            <p:pic>
              <p:nvPicPr>
                <p:cNvPr id="869" name="잉크 868">
                  <a:extLst>
                    <a:ext uri="{FF2B5EF4-FFF2-40B4-BE49-F238E27FC236}">
                      <a16:creationId xmlns:a16="http://schemas.microsoft.com/office/drawing/2014/main" id="{8D3D5585-5251-416A-A7E9-69B3572F6B19}"/>
                    </a:ext>
                  </a:extLst>
                </p:cNvPr>
                <p:cNvPicPr/>
                <p:nvPr/>
              </p:nvPicPr>
              <p:blipFill>
                <a:blip r:embed="rId997"/>
                <a:stretch>
                  <a:fillRect/>
                </a:stretch>
              </p:blipFill>
              <p:spPr>
                <a:xfrm>
                  <a:off x="7261678" y="5415113"/>
                  <a:ext cx="309166" cy="105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98">
              <p14:nvContentPartPr>
                <p14:cNvPr id="870" name="잉크 869">
                  <a:extLst>
                    <a:ext uri="{FF2B5EF4-FFF2-40B4-BE49-F238E27FC236}">
                      <a16:creationId xmlns:a16="http://schemas.microsoft.com/office/drawing/2014/main" id="{E5C2B359-80A3-40BB-BD75-378BEDD8F9D5}"/>
                    </a:ext>
                  </a:extLst>
                </p14:cNvPr>
                <p14:cNvContentPartPr/>
                <p14:nvPr/>
              </p14:nvContentPartPr>
              <p14:xfrm>
                <a:off x="7621641" y="5260313"/>
                <a:ext cx="111600" cy="167760"/>
              </p14:xfrm>
            </p:contentPart>
          </mc:Choice>
          <mc:Fallback>
            <p:pic>
              <p:nvPicPr>
                <p:cNvPr id="870" name="잉크 869">
                  <a:extLst>
                    <a:ext uri="{FF2B5EF4-FFF2-40B4-BE49-F238E27FC236}">
                      <a16:creationId xmlns:a16="http://schemas.microsoft.com/office/drawing/2014/main" id="{E5C2B359-80A3-40BB-BD75-378BEDD8F9D5}"/>
                    </a:ext>
                  </a:extLst>
                </p:cNvPr>
                <p:cNvPicPr/>
                <p:nvPr/>
              </p:nvPicPr>
              <p:blipFill>
                <a:blip r:embed="rId999"/>
                <a:stretch>
                  <a:fillRect/>
                </a:stretch>
              </p:blipFill>
              <p:spPr>
                <a:xfrm>
                  <a:off x="7615521" y="5254193"/>
                  <a:ext cx="123840" cy="180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00">
              <p14:nvContentPartPr>
                <p14:cNvPr id="871" name="잉크 870">
                  <a:extLst>
                    <a:ext uri="{FF2B5EF4-FFF2-40B4-BE49-F238E27FC236}">
                      <a16:creationId xmlns:a16="http://schemas.microsoft.com/office/drawing/2014/main" id="{AB04B914-C5F7-4F5B-8F5D-CDB71255BCD1}"/>
                    </a:ext>
                  </a:extLst>
                </p14:cNvPr>
                <p14:cNvContentPartPr/>
                <p14:nvPr/>
              </p14:nvContentPartPr>
              <p14:xfrm>
                <a:off x="7618761" y="5292713"/>
                <a:ext cx="156600" cy="148320"/>
              </p14:xfrm>
            </p:contentPart>
          </mc:Choice>
          <mc:Fallback>
            <p:pic>
              <p:nvPicPr>
                <p:cNvPr id="871" name="잉크 870">
                  <a:extLst>
                    <a:ext uri="{FF2B5EF4-FFF2-40B4-BE49-F238E27FC236}">
                      <a16:creationId xmlns:a16="http://schemas.microsoft.com/office/drawing/2014/main" id="{AB04B914-C5F7-4F5B-8F5D-CDB71255BCD1}"/>
                    </a:ext>
                  </a:extLst>
                </p:cNvPr>
                <p:cNvPicPr/>
                <p:nvPr/>
              </p:nvPicPr>
              <p:blipFill>
                <a:blip r:embed="rId1001"/>
                <a:stretch>
                  <a:fillRect/>
                </a:stretch>
              </p:blipFill>
              <p:spPr>
                <a:xfrm>
                  <a:off x="7612641" y="5286593"/>
                  <a:ext cx="168840" cy="16056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907" name="그룹 906">
            <a:extLst>
              <a:ext uri="{FF2B5EF4-FFF2-40B4-BE49-F238E27FC236}">
                <a16:creationId xmlns:a16="http://schemas.microsoft.com/office/drawing/2014/main" id="{9387EC56-ADFB-434B-A8F3-BCEA006730B2}"/>
              </a:ext>
            </a:extLst>
          </p:cNvPr>
          <p:cNvGrpSpPr/>
          <p:nvPr/>
        </p:nvGrpSpPr>
        <p:grpSpPr>
          <a:xfrm>
            <a:off x="6953841" y="5624633"/>
            <a:ext cx="234720" cy="359640"/>
            <a:chOff x="6953841" y="5624633"/>
            <a:chExt cx="234720" cy="35964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002">
              <p14:nvContentPartPr>
                <p14:cNvPr id="872" name="잉크 871">
                  <a:extLst>
                    <a:ext uri="{FF2B5EF4-FFF2-40B4-BE49-F238E27FC236}">
                      <a16:creationId xmlns:a16="http://schemas.microsoft.com/office/drawing/2014/main" id="{17D4CD96-BD7A-422C-8399-E1B377C48D9B}"/>
                    </a:ext>
                  </a:extLst>
                </p14:cNvPr>
                <p14:cNvContentPartPr/>
                <p14:nvPr/>
              </p14:nvContentPartPr>
              <p14:xfrm>
                <a:off x="6998481" y="5624633"/>
                <a:ext cx="95400" cy="304560"/>
              </p14:xfrm>
            </p:contentPart>
          </mc:Choice>
          <mc:Fallback>
            <p:pic>
              <p:nvPicPr>
                <p:cNvPr id="872" name="잉크 871">
                  <a:extLst>
                    <a:ext uri="{FF2B5EF4-FFF2-40B4-BE49-F238E27FC236}">
                      <a16:creationId xmlns:a16="http://schemas.microsoft.com/office/drawing/2014/main" id="{17D4CD96-BD7A-422C-8399-E1B377C48D9B}"/>
                    </a:ext>
                  </a:extLst>
                </p:cNvPr>
                <p:cNvPicPr/>
                <p:nvPr/>
              </p:nvPicPr>
              <p:blipFill>
                <a:blip r:embed="rId1003"/>
                <a:stretch>
                  <a:fillRect/>
                </a:stretch>
              </p:blipFill>
              <p:spPr>
                <a:xfrm>
                  <a:off x="6992361" y="5618513"/>
                  <a:ext cx="107640" cy="316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04">
              <p14:nvContentPartPr>
                <p14:cNvPr id="873" name="잉크 872">
                  <a:extLst>
                    <a:ext uri="{FF2B5EF4-FFF2-40B4-BE49-F238E27FC236}">
                      <a16:creationId xmlns:a16="http://schemas.microsoft.com/office/drawing/2014/main" id="{A117E774-302A-49AF-A2ED-34E84020B6B6}"/>
                    </a:ext>
                  </a:extLst>
                </p14:cNvPr>
                <p14:cNvContentPartPr/>
                <p14:nvPr/>
              </p14:nvContentPartPr>
              <p14:xfrm>
                <a:off x="6953841" y="5873033"/>
                <a:ext cx="234720" cy="111240"/>
              </p14:xfrm>
            </p:contentPart>
          </mc:Choice>
          <mc:Fallback>
            <p:pic>
              <p:nvPicPr>
                <p:cNvPr id="873" name="잉크 872">
                  <a:extLst>
                    <a:ext uri="{FF2B5EF4-FFF2-40B4-BE49-F238E27FC236}">
                      <a16:creationId xmlns:a16="http://schemas.microsoft.com/office/drawing/2014/main" id="{A117E774-302A-49AF-A2ED-34E84020B6B6}"/>
                    </a:ext>
                  </a:extLst>
                </p:cNvPr>
                <p:cNvPicPr/>
                <p:nvPr/>
              </p:nvPicPr>
              <p:blipFill>
                <a:blip r:embed="rId1005"/>
                <a:stretch>
                  <a:fillRect/>
                </a:stretch>
              </p:blipFill>
              <p:spPr>
                <a:xfrm>
                  <a:off x="6947740" y="5866913"/>
                  <a:ext cx="246923" cy="12348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906" name="그룹 905">
            <a:extLst>
              <a:ext uri="{FF2B5EF4-FFF2-40B4-BE49-F238E27FC236}">
                <a16:creationId xmlns:a16="http://schemas.microsoft.com/office/drawing/2014/main" id="{2ABC6C82-4D67-4472-98C2-91C2C812A1D5}"/>
              </a:ext>
            </a:extLst>
          </p:cNvPr>
          <p:cNvGrpSpPr/>
          <p:nvPr/>
        </p:nvGrpSpPr>
        <p:grpSpPr>
          <a:xfrm>
            <a:off x="6628041" y="6081833"/>
            <a:ext cx="1941480" cy="366120"/>
            <a:chOff x="6628041" y="6081833"/>
            <a:chExt cx="1941480" cy="3661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006">
              <p14:nvContentPartPr>
                <p14:cNvPr id="874" name="잉크 873">
                  <a:extLst>
                    <a:ext uri="{FF2B5EF4-FFF2-40B4-BE49-F238E27FC236}">
                      <a16:creationId xmlns:a16="http://schemas.microsoft.com/office/drawing/2014/main" id="{32A49C78-7D08-4CC3-9E09-7BFD339AEDAC}"/>
                    </a:ext>
                  </a:extLst>
                </p14:cNvPr>
                <p14:cNvContentPartPr/>
                <p14:nvPr/>
              </p14:nvContentPartPr>
              <p14:xfrm>
                <a:off x="6676281" y="6219353"/>
                <a:ext cx="74520" cy="22680"/>
              </p14:xfrm>
            </p:contentPart>
          </mc:Choice>
          <mc:Fallback>
            <p:pic>
              <p:nvPicPr>
                <p:cNvPr id="874" name="잉크 873">
                  <a:extLst>
                    <a:ext uri="{FF2B5EF4-FFF2-40B4-BE49-F238E27FC236}">
                      <a16:creationId xmlns:a16="http://schemas.microsoft.com/office/drawing/2014/main" id="{32A49C78-7D08-4CC3-9E09-7BFD339AEDAC}"/>
                    </a:ext>
                  </a:extLst>
                </p:cNvPr>
                <p:cNvPicPr/>
                <p:nvPr/>
              </p:nvPicPr>
              <p:blipFill>
                <a:blip r:embed="rId1007"/>
                <a:stretch>
                  <a:fillRect/>
                </a:stretch>
              </p:blipFill>
              <p:spPr>
                <a:xfrm>
                  <a:off x="6670161" y="6213233"/>
                  <a:ext cx="86760" cy="34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08">
              <p14:nvContentPartPr>
                <p14:cNvPr id="875" name="잉크 874">
                  <a:extLst>
                    <a:ext uri="{FF2B5EF4-FFF2-40B4-BE49-F238E27FC236}">
                      <a16:creationId xmlns:a16="http://schemas.microsoft.com/office/drawing/2014/main" id="{084030A3-8F08-4280-A9C6-723616FFDE5B}"/>
                    </a:ext>
                  </a:extLst>
                </p14:cNvPr>
                <p14:cNvContentPartPr/>
                <p14:nvPr/>
              </p14:nvContentPartPr>
              <p14:xfrm>
                <a:off x="6628041" y="6226913"/>
                <a:ext cx="169560" cy="115200"/>
              </p14:xfrm>
            </p:contentPart>
          </mc:Choice>
          <mc:Fallback>
            <p:pic>
              <p:nvPicPr>
                <p:cNvPr id="875" name="잉크 874">
                  <a:extLst>
                    <a:ext uri="{FF2B5EF4-FFF2-40B4-BE49-F238E27FC236}">
                      <a16:creationId xmlns:a16="http://schemas.microsoft.com/office/drawing/2014/main" id="{084030A3-8F08-4280-A9C6-723616FFDE5B}"/>
                    </a:ext>
                  </a:extLst>
                </p:cNvPr>
                <p:cNvPicPr/>
                <p:nvPr/>
              </p:nvPicPr>
              <p:blipFill>
                <a:blip r:embed="rId1009"/>
                <a:stretch>
                  <a:fillRect/>
                </a:stretch>
              </p:blipFill>
              <p:spPr>
                <a:xfrm>
                  <a:off x="6621921" y="6220793"/>
                  <a:ext cx="181800" cy="127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10">
              <p14:nvContentPartPr>
                <p14:cNvPr id="876" name="잉크 875">
                  <a:extLst>
                    <a:ext uri="{FF2B5EF4-FFF2-40B4-BE49-F238E27FC236}">
                      <a16:creationId xmlns:a16="http://schemas.microsoft.com/office/drawing/2014/main" id="{567EB95E-5779-4553-A96E-9743976BDE29}"/>
                    </a:ext>
                  </a:extLst>
                </p14:cNvPr>
                <p14:cNvContentPartPr/>
                <p14:nvPr/>
              </p14:nvContentPartPr>
              <p14:xfrm>
                <a:off x="6761961" y="6276233"/>
                <a:ext cx="63720" cy="54720"/>
              </p14:xfrm>
            </p:contentPart>
          </mc:Choice>
          <mc:Fallback>
            <p:pic>
              <p:nvPicPr>
                <p:cNvPr id="876" name="잉크 875">
                  <a:extLst>
                    <a:ext uri="{FF2B5EF4-FFF2-40B4-BE49-F238E27FC236}">
                      <a16:creationId xmlns:a16="http://schemas.microsoft.com/office/drawing/2014/main" id="{567EB95E-5779-4553-A96E-9743976BDE29}"/>
                    </a:ext>
                  </a:extLst>
                </p:cNvPr>
                <p:cNvPicPr/>
                <p:nvPr/>
              </p:nvPicPr>
              <p:blipFill>
                <a:blip r:embed="rId1011"/>
                <a:stretch>
                  <a:fillRect/>
                </a:stretch>
              </p:blipFill>
              <p:spPr>
                <a:xfrm>
                  <a:off x="6755841" y="6270153"/>
                  <a:ext cx="75960" cy="66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12">
              <p14:nvContentPartPr>
                <p14:cNvPr id="877" name="잉크 876">
                  <a:extLst>
                    <a:ext uri="{FF2B5EF4-FFF2-40B4-BE49-F238E27FC236}">
                      <a16:creationId xmlns:a16="http://schemas.microsoft.com/office/drawing/2014/main" id="{6BA75A33-4012-486B-A27A-171B7A2AD76E}"/>
                    </a:ext>
                  </a:extLst>
                </p14:cNvPr>
                <p14:cNvContentPartPr/>
                <p14:nvPr/>
              </p14:nvContentPartPr>
              <p14:xfrm>
                <a:off x="6686001" y="6326273"/>
                <a:ext cx="174960" cy="121680"/>
              </p14:xfrm>
            </p:contentPart>
          </mc:Choice>
          <mc:Fallback>
            <p:pic>
              <p:nvPicPr>
                <p:cNvPr id="877" name="잉크 876">
                  <a:extLst>
                    <a:ext uri="{FF2B5EF4-FFF2-40B4-BE49-F238E27FC236}">
                      <a16:creationId xmlns:a16="http://schemas.microsoft.com/office/drawing/2014/main" id="{6BA75A33-4012-486B-A27A-171B7A2AD76E}"/>
                    </a:ext>
                  </a:extLst>
                </p:cNvPr>
                <p:cNvPicPr/>
                <p:nvPr/>
              </p:nvPicPr>
              <p:blipFill>
                <a:blip r:embed="rId1013"/>
                <a:stretch>
                  <a:fillRect/>
                </a:stretch>
              </p:blipFill>
              <p:spPr>
                <a:xfrm>
                  <a:off x="6679881" y="6320153"/>
                  <a:ext cx="187200" cy="133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14">
              <p14:nvContentPartPr>
                <p14:cNvPr id="878" name="잉크 877">
                  <a:extLst>
                    <a:ext uri="{FF2B5EF4-FFF2-40B4-BE49-F238E27FC236}">
                      <a16:creationId xmlns:a16="http://schemas.microsoft.com/office/drawing/2014/main" id="{23FE392B-7F77-46B7-A8CD-F3828C6C6AAA}"/>
                    </a:ext>
                  </a:extLst>
                </p14:cNvPr>
                <p14:cNvContentPartPr/>
                <p14:nvPr/>
              </p14:nvContentPartPr>
              <p14:xfrm>
                <a:off x="6832521" y="6204593"/>
                <a:ext cx="43200" cy="197640"/>
              </p14:xfrm>
            </p:contentPart>
          </mc:Choice>
          <mc:Fallback>
            <p:pic>
              <p:nvPicPr>
                <p:cNvPr id="878" name="잉크 877">
                  <a:extLst>
                    <a:ext uri="{FF2B5EF4-FFF2-40B4-BE49-F238E27FC236}">
                      <a16:creationId xmlns:a16="http://schemas.microsoft.com/office/drawing/2014/main" id="{23FE392B-7F77-46B7-A8CD-F3828C6C6AAA}"/>
                    </a:ext>
                  </a:extLst>
                </p:cNvPr>
                <p:cNvPicPr/>
                <p:nvPr/>
              </p:nvPicPr>
              <p:blipFill>
                <a:blip r:embed="rId1015"/>
                <a:stretch>
                  <a:fillRect/>
                </a:stretch>
              </p:blipFill>
              <p:spPr>
                <a:xfrm>
                  <a:off x="6826401" y="6198473"/>
                  <a:ext cx="55440" cy="209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16">
              <p14:nvContentPartPr>
                <p14:cNvPr id="879" name="잉크 878">
                  <a:extLst>
                    <a:ext uri="{FF2B5EF4-FFF2-40B4-BE49-F238E27FC236}">
                      <a16:creationId xmlns:a16="http://schemas.microsoft.com/office/drawing/2014/main" id="{1208A8EC-A8BB-4B89-96D8-4BDD3BEAE197}"/>
                    </a:ext>
                  </a:extLst>
                </p14:cNvPr>
                <p14:cNvContentPartPr/>
                <p14:nvPr/>
              </p14:nvContentPartPr>
              <p14:xfrm>
                <a:off x="6866721" y="6209273"/>
                <a:ext cx="122760" cy="156600"/>
              </p14:xfrm>
            </p:contentPart>
          </mc:Choice>
          <mc:Fallback>
            <p:pic>
              <p:nvPicPr>
                <p:cNvPr id="879" name="잉크 878">
                  <a:extLst>
                    <a:ext uri="{FF2B5EF4-FFF2-40B4-BE49-F238E27FC236}">
                      <a16:creationId xmlns:a16="http://schemas.microsoft.com/office/drawing/2014/main" id="{1208A8EC-A8BB-4B89-96D8-4BDD3BEAE197}"/>
                    </a:ext>
                  </a:extLst>
                </p:cNvPr>
                <p:cNvPicPr/>
                <p:nvPr/>
              </p:nvPicPr>
              <p:blipFill>
                <a:blip r:embed="rId1017"/>
                <a:stretch>
                  <a:fillRect/>
                </a:stretch>
              </p:blipFill>
              <p:spPr>
                <a:xfrm>
                  <a:off x="6860601" y="6203153"/>
                  <a:ext cx="135000" cy="168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18">
              <p14:nvContentPartPr>
                <p14:cNvPr id="880" name="잉크 879">
                  <a:extLst>
                    <a:ext uri="{FF2B5EF4-FFF2-40B4-BE49-F238E27FC236}">
                      <a16:creationId xmlns:a16="http://schemas.microsoft.com/office/drawing/2014/main" id="{B2D2FF87-0282-4ABC-92F1-E1FF38265876}"/>
                    </a:ext>
                  </a:extLst>
                </p14:cNvPr>
                <p14:cNvContentPartPr/>
                <p14:nvPr/>
              </p14:nvContentPartPr>
              <p14:xfrm>
                <a:off x="6956721" y="6278033"/>
                <a:ext cx="59760" cy="78480"/>
              </p14:xfrm>
            </p:contentPart>
          </mc:Choice>
          <mc:Fallback>
            <p:pic>
              <p:nvPicPr>
                <p:cNvPr id="880" name="잉크 879">
                  <a:extLst>
                    <a:ext uri="{FF2B5EF4-FFF2-40B4-BE49-F238E27FC236}">
                      <a16:creationId xmlns:a16="http://schemas.microsoft.com/office/drawing/2014/main" id="{B2D2FF87-0282-4ABC-92F1-E1FF38265876}"/>
                    </a:ext>
                  </a:extLst>
                </p:cNvPr>
                <p:cNvPicPr/>
                <p:nvPr/>
              </p:nvPicPr>
              <p:blipFill>
                <a:blip r:embed="rId1019"/>
                <a:stretch>
                  <a:fillRect/>
                </a:stretch>
              </p:blipFill>
              <p:spPr>
                <a:xfrm>
                  <a:off x="6950601" y="6271913"/>
                  <a:ext cx="72000" cy="90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20">
              <p14:nvContentPartPr>
                <p14:cNvPr id="881" name="잉크 880">
                  <a:extLst>
                    <a:ext uri="{FF2B5EF4-FFF2-40B4-BE49-F238E27FC236}">
                      <a16:creationId xmlns:a16="http://schemas.microsoft.com/office/drawing/2014/main" id="{9E4CC78A-FBD3-4D0D-9BED-474CF579B756}"/>
                    </a:ext>
                  </a:extLst>
                </p14:cNvPr>
                <p14:cNvContentPartPr/>
                <p14:nvPr/>
              </p14:nvContentPartPr>
              <p14:xfrm>
                <a:off x="6975081" y="6243113"/>
                <a:ext cx="153360" cy="132120"/>
              </p14:xfrm>
            </p:contentPart>
          </mc:Choice>
          <mc:Fallback>
            <p:pic>
              <p:nvPicPr>
                <p:cNvPr id="881" name="잉크 880">
                  <a:extLst>
                    <a:ext uri="{FF2B5EF4-FFF2-40B4-BE49-F238E27FC236}">
                      <a16:creationId xmlns:a16="http://schemas.microsoft.com/office/drawing/2014/main" id="{9E4CC78A-FBD3-4D0D-9BED-474CF579B756}"/>
                    </a:ext>
                  </a:extLst>
                </p:cNvPr>
                <p:cNvPicPr/>
                <p:nvPr/>
              </p:nvPicPr>
              <p:blipFill>
                <a:blip r:embed="rId1021"/>
                <a:stretch>
                  <a:fillRect/>
                </a:stretch>
              </p:blipFill>
              <p:spPr>
                <a:xfrm>
                  <a:off x="6968961" y="6236993"/>
                  <a:ext cx="165600" cy="144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22">
              <p14:nvContentPartPr>
                <p14:cNvPr id="882" name="잉크 881">
                  <a:extLst>
                    <a:ext uri="{FF2B5EF4-FFF2-40B4-BE49-F238E27FC236}">
                      <a16:creationId xmlns:a16="http://schemas.microsoft.com/office/drawing/2014/main" id="{38910DDE-D69A-4CB9-BCB5-6DF75941EFA2}"/>
                    </a:ext>
                  </a:extLst>
                </p14:cNvPr>
                <p14:cNvContentPartPr/>
                <p14:nvPr/>
              </p14:nvContentPartPr>
              <p14:xfrm>
                <a:off x="7021881" y="6364073"/>
                <a:ext cx="149040" cy="68400"/>
              </p14:xfrm>
            </p:contentPart>
          </mc:Choice>
          <mc:Fallback>
            <p:pic>
              <p:nvPicPr>
                <p:cNvPr id="882" name="잉크 881">
                  <a:extLst>
                    <a:ext uri="{FF2B5EF4-FFF2-40B4-BE49-F238E27FC236}">
                      <a16:creationId xmlns:a16="http://schemas.microsoft.com/office/drawing/2014/main" id="{38910DDE-D69A-4CB9-BCB5-6DF75941EFA2}"/>
                    </a:ext>
                  </a:extLst>
                </p:cNvPr>
                <p:cNvPicPr/>
                <p:nvPr/>
              </p:nvPicPr>
              <p:blipFill>
                <a:blip r:embed="rId1023"/>
                <a:stretch>
                  <a:fillRect/>
                </a:stretch>
              </p:blipFill>
              <p:spPr>
                <a:xfrm>
                  <a:off x="7015761" y="6357953"/>
                  <a:ext cx="161280" cy="80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24">
              <p14:nvContentPartPr>
                <p14:cNvPr id="883" name="잉크 882">
                  <a:extLst>
                    <a:ext uri="{FF2B5EF4-FFF2-40B4-BE49-F238E27FC236}">
                      <a16:creationId xmlns:a16="http://schemas.microsoft.com/office/drawing/2014/main" id="{494B65D1-721A-4B3C-BCAB-AD4CD586149B}"/>
                    </a:ext>
                  </a:extLst>
                </p14:cNvPr>
                <p14:cNvContentPartPr/>
                <p14:nvPr/>
              </p14:nvContentPartPr>
              <p14:xfrm>
                <a:off x="7231761" y="6160313"/>
                <a:ext cx="103680" cy="129600"/>
              </p14:xfrm>
            </p:contentPart>
          </mc:Choice>
          <mc:Fallback>
            <p:pic>
              <p:nvPicPr>
                <p:cNvPr id="883" name="잉크 882">
                  <a:extLst>
                    <a:ext uri="{FF2B5EF4-FFF2-40B4-BE49-F238E27FC236}">
                      <a16:creationId xmlns:a16="http://schemas.microsoft.com/office/drawing/2014/main" id="{494B65D1-721A-4B3C-BCAB-AD4CD586149B}"/>
                    </a:ext>
                  </a:extLst>
                </p:cNvPr>
                <p:cNvPicPr/>
                <p:nvPr/>
              </p:nvPicPr>
              <p:blipFill>
                <a:blip r:embed="rId1025"/>
                <a:stretch>
                  <a:fillRect/>
                </a:stretch>
              </p:blipFill>
              <p:spPr>
                <a:xfrm>
                  <a:off x="7225641" y="6154193"/>
                  <a:ext cx="115920" cy="141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26">
              <p14:nvContentPartPr>
                <p14:cNvPr id="884" name="잉크 883">
                  <a:extLst>
                    <a:ext uri="{FF2B5EF4-FFF2-40B4-BE49-F238E27FC236}">
                      <a16:creationId xmlns:a16="http://schemas.microsoft.com/office/drawing/2014/main" id="{56FB49B6-B9A0-4525-8B22-8E38425F8452}"/>
                    </a:ext>
                  </a:extLst>
                </p14:cNvPr>
                <p14:cNvContentPartPr/>
                <p14:nvPr/>
              </p14:nvContentPartPr>
              <p14:xfrm>
                <a:off x="7232841" y="6229433"/>
                <a:ext cx="103680" cy="17280"/>
              </p14:xfrm>
            </p:contentPart>
          </mc:Choice>
          <mc:Fallback>
            <p:pic>
              <p:nvPicPr>
                <p:cNvPr id="884" name="잉크 883">
                  <a:extLst>
                    <a:ext uri="{FF2B5EF4-FFF2-40B4-BE49-F238E27FC236}">
                      <a16:creationId xmlns:a16="http://schemas.microsoft.com/office/drawing/2014/main" id="{56FB49B6-B9A0-4525-8B22-8E38425F8452}"/>
                    </a:ext>
                  </a:extLst>
                </p:cNvPr>
                <p:cNvPicPr/>
                <p:nvPr/>
              </p:nvPicPr>
              <p:blipFill>
                <a:blip r:embed="rId1027"/>
                <a:stretch>
                  <a:fillRect/>
                </a:stretch>
              </p:blipFill>
              <p:spPr>
                <a:xfrm>
                  <a:off x="7226721" y="6223313"/>
                  <a:ext cx="115920" cy="29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28">
              <p14:nvContentPartPr>
                <p14:cNvPr id="885" name="잉크 884">
                  <a:extLst>
                    <a:ext uri="{FF2B5EF4-FFF2-40B4-BE49-F238E27FC236}">
                      <a16:creationId xmlns:a16="http://schemas.microsoft.com/office/drawing/2014/main" id="{153048EB-1B82-4E82-B1CA-685007A467DF}"/>
                    </a:ext>
                  </a:extLst>
                </p14:cNvPr>
                <p14:cNvContentPartPr/>
                <p14:nvPr/>
              </p14:nvContentPartPr>
              <p14:xfrm>
                <a:off x="7222041" y="6285233"/>
                <a:ext cx="132120" cy="87120"/>
              </p14:xfrm>
            </p:contentPart>
          </mc:Choice>
          <mc:Fallback>
            <p:pic>
              <p:nvPicPr>
                <p:cNvPr id="885" name="잉크 884">
                  <a:extLst>
                    <a:ext uri="{FF2B5EF4-FFF2-40B4-BE49-F238E27FC236}">
                      <a16:creationId xmlns:a16="http://schemas.microsoft.com/office/drawing/2014/main" id="{153048EB-1B82-4E82-B1CA-685007A467DF}"/>
                    </a:ext>
                  </a:extLst>
                </p:cNvPr>
                <p:cNvPicPr/>
                <p:nvPr/>
              </p:nvPicPr>
              <p:blipFill>
                <a:blip r:embed="rId1029"/>
                <a:stretch>
                  <a:fillRect/>
                </a:stretch>
              </p:blipFill>
              <p:spPr>
                <a:xfrm>
                  <a:off x="7215921" y="6279113"/>
                  <a:ext cx="144360" cy="99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30">
              <p14:nvContentPartPr>
                <p14:cNvPr id="886" name="잉크 885">
                  <a:extLst>
                    <a:ext uri="{FF2B5EF4-FFF2-40B4-BE49-F238E27FC236}">
                      <a16:creationId xmlns:a16="http://schemas.microsoft.com/office/drawing/2014/main" id="{AD219215-C45D-4943-9A34-8D76CF92EAB0}"/>
                    </a:ext>
                  </a:extLst>
                </p14:cNvPr>
                <p14:cNvContentPartPr/>
                <p14:nvPr/>
              </p14:nvContentPartPr>
              <p14:xfrm>
                <a:off x="7413201" y="6130793"/>
                <a:ext cx="106920" cy="131760"/>
              </p14:xfrm>
            </p:contentPart>
          </mc:Choice>
          <mc:Fallback>
            <p:pic>
              <p:nvPicPr>
                <p:cNvPr id="886" name="잉크 885">
                  <a:extLst>
                    <a:ext uri="{FF2B5EF4-FFF2-40B4-BE49-F238E27FC236}">
                      <a16:creationId xmlns:a16="http://schemas.microsoft.com/office/drawing/2014/main" id="{AD219215-C45D-4943-9A34-8D76CF92EAB0}"/>
                    </a:ext>
                  </a:extLst>
                </p:cNvPr>
                <p:cNvPicPr/>
                <p:nvPr/>
              </p:nvPicPr>
              <p:blipFill>
                <a:blip r:embed="rId1031"/>
                <a:stretch>
                  <a:fillRect/>
                </a:stretch>
              </p:blipFill>
              <p:spPr>
                <a:xfrm>
                  <a:off x="7407081" y="6124673"/>
                  <a:ext cx="119160" cy="144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32">
              <p14:nvContentPartPr>
                <p14:cNvPr id="887" name="잉크 886">
                  <a:extLst>
                    <a:ext uri="{FF2B5EF4-FFF2-40B4-BE49-F238E27FC236}">
                      <a16:creationId xmlns:a16="http://schemas.microsoft.com/office/drawing/2014/main" id="{D9A7778C-C470-4A5C-AD01-3577BD6FA833}"/>
                    </a:ext>
                  </a:extLst>
                </p14:cNvPr>
                <p14:cNvContentPartPr/>
                <p14:nvPr/>
              </p14:nvContentPartPr>
              <p14:xfrm>
                <a:off x="7402041" y="6220793"/>
                <a:ext cx="113760" cy="21600"/>
              </p14:xfrm>
            </p:contentPart>
          </mc:Choice>
          <mc:Fallback>
            <p:pic>
              <p:nvPicPr>
                <p:cNvPr id="887" name="잉크 886">
                  <a:extLst>
                    <a:ext uri="{FF2B5EF4-FFF2-40B4-BE49-F238E27FC236}">
                      <a16:creationId xmlns:a16="http://schemas.microsoft.com/office/drawing/2014/main" id="{D9A7778C-C470-4A5C-AD01-3577BD6FA833}"/>
                    </a:ext>
                  </a:extLst>
                </p:cNvPr>
                <p:cNvPicPr/>
                <p:nvPr/>
              </p:nvPicPr>
              <p:blipFill>
                <a:blip r:embed="rId1033"/>
                <a:stretch>
                  <a:fillRect/>
                </a:stretch>
              </p:blipFill>
              <p:spPr>
                <a:xfrm>
                  <a:off x="7395921" y="6214673"/>
                  <a:ext cx="126000" cy="33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34">
              <p14:nvContentPartPr>
                <p14:cNvPr id="888" name="잉크 887">
                  <a:extLst>
                    <a:ext uri="{FF2B5EF4-FFF2-40B4-BE49-F238E27FC236}">
                      <a16:creationId xmlns:a16="http://schemas.microsoft.com/office/drawing/2014/main" id="{E75D1D78-9465-482A-A3FF-E7FD734AF3E4}"/>
                    </a:ext>
                  </a:extLst>
                </p14:cNvPr>
                <p14:cNvContentPartPr/>
                <p14:nvPr/>
              </p14:nvContentPartPr>
              <p14:xfrm>
                <a:off x="7427601" y="6263993"/>
                <a:ext cx="101160" cy="87480"/>
              </p14:xfrm>
            </p:contentPart>
          </mc:Choice>
          <mc:Fallback>
            <p:pic>
              <p:nvPicPr>
                <p:cNvPr id="888" name="잉크 887">
                  <a:extLst>
                    <a:ext uri="{FF2B5EF4-FFF2-40B4-BE49-F238E27FC236}">
                      <a16:creationId xmlns:a16="http://schemas.microsoft.com/office/drawing/2014/main" id="{E75D1D78-9465-482A-A3FF-E7FD734AF3E4}"/>
                    </a:ext>
                  </a:extLst>
                </p:cNvPr>
                <p:cNvPicPr/>
                <p:nvPr/>
              </p:nvPicPr>
              <p:blipFill>
                <a:blip r:embed="rId1035"/>
                <a:stretch>
                  <a:fillRect/>
                </a:stretch>
              </p:blipFill>
              <p:spPr>
                <a:xfrm>
                  <a:off x="7421481" y="6257873"/>
                  <a:ext cx="113400" cy="99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36">
              <p14:nvContentPartPr>
                <p14:cNvPr id="889" name="잉크 888">
                  <a:extLst>
                    <a:ext uri="{FF2B5EF4-FFF2-40B4-BE49-F238E27FC236}">
                      <a16:creationId xmlns:a16="http://schemas.microsoft.com/office/drawing/2014/main" id="{A7DCBC55-18FB-4E78-82F4-19B61E1FADD2}"/>
                    </a:ext>
                  </a:extLst>
                </p14:cNvPr>
                <p14:cNvContentPartPr/>
                <p14:nvPr/>
              </p14:nvContentPartPr>
              <p14:xfrm>
                <a:off x="7452441" y="6348233"/>
                <a:ext cx="145080" cy="39600"/>
              </p14:xfrm>
            </p:contentPart>
          </mc:Choice>
          <mc:Fallback>
            <p:pic>
              <p:nvPicPr>
                <p:cNvPr id="889" name="잉크 888">
                  <a:extLst>
                    <a:ext uri="{FF2B5EF4-FFF2-40B4-BE49-F238E27FC236}">
                      <a16:creationId xmlns:a16="http://schemas.microsoft.com/office/drawing/2014/main" id="{A7DCBC55-18FB-4E78-82F4-19B61E1FADD2}"/>
                    </a:ext>
                  </a:extLst>
                </p:cNvPr>
                <p:cNvPicPr/>
                <p:nvPr/>
              </p:nvPicPr>
              <p:blipFill>
                <a:blip r:embed="rId1037"/>
                <a:stretch>
                  <a:fillRect/>
                </a:stretch>
              </p:blipFill>
              <p:spPr>
                <a:xfrm>
                  <a:off x="7446321" y="6342113"/>
                  <a:ext cx="157320" cy="51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38">
              <p14:nvContentPartPr>
                <p14:cNvPr id="890" name="잉크 889">
                  <a:extLst>
                    <a:ext uri="{FF2B5EF4-FFF2-40B4-BE49-F238E27FC236}">
                      <a16:creationId xmlns:a16="http://schemas.microsoft.com/office/drawing/2014/main" id="{223ACAD8-7A43-4F29-B6BB-AD501F73EA09}"/>
                    </a:ext>
                  </a:extLst>
                </p14:cNvPr>
                <p14:cNvContentPartPr/>
                <p14:nvPr/>
              </p14:nvContentPartPr>
              <p14:xfrm>
                <a:off x="7666641" y="6131873"/>
                <a:ext cx="93240" cy="97200"/>
              </p14:xfrm>
            </p:contentPart>
          </mc:Choice>
          <mc:Fallback>
            <p:pic>
              <p:nvPicPr>
                <p:cNvPr id="890" name="잉크 889">
                  <a:extLst>
                    <a:ext uri="{FF2B5EF4-FFF2-40B4-BE49-F238E27FC236}">
                      <a16:creationId xmlns:a16="http://schemas.microsoft.com/office/drawing/2014/main" id="{223ACAD8-7A43-4F29-B6BB-AD501F73EA09}"/>
                    </a:ext>
                  </a:extLst>
                </p:cNvPr>
                <p:cNvPicPr/>
                <p:nvPr/>
              </p:nvPicPr>
              <p:blipFill>
                <a:blip r:embed="rId1039"/>
                <a:stretch>
                  <a:fillRect/>
                </a:stretch>
              </p:blipFill>
              <p:spPr>
                <a:xfrm>
                  <a:off x="7660521" y="6125753"/>
                  <a:ext cx="105480" cy="109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40">
              <p14:nvContentPartPr>
                <p14:cNvPr id="891" name="잉크 890">
                  <a:extLst>
                    <a:ext uri="{FF2B5EF4-FFF2-40B4-BE49-F238E27FC236}">
                      <a16:creationId xmlns:a16="http://schemas.microsoft.com/office/drawing/2014/main" id="{1DC01D78-1C48-4DA3-880C-C4D09B079CF4}"/>
                    </a:ext>
                  </a:extLst>
                </p14:cNvPr>
                <p14:cNvContentPartPr/>
                <p14:nvPr/>
              </p14:nvContentPartPr>
              <p14:xfrm>
                <a:off x="7623081" y="6239153"/>
                <a:ext cx="169200" cy="35280"/>
              </p14:xfrm>
            </p:contentPart>
          </mc:Choice>
          <mc:Fallback>
            <p:pic>
              <p:nvPicPr>
                <p:cNvPr id="891" name="잉크 890">
                  <a:extLst>
                    <a:ext uri="{FF2B5EF4-FFF2-40B4-BE49-F238E27FC236}">
                      <a16:creationId xmlns:a16="http://schemas.microsoft.com/office/drawing/2014/main" id="{1DC01D78-1C48-4DA3-880C-C4D09B079CF4}"/>
                    </a:ext>
                  </a:extLst>
                </p:cNvPr>
                <p:cNvPicPr/>
                <p:nvPr/>
              </p:nvPicPr>
              <p:blipFill>
                <a:blip r:embed="rId1041"/>
                <a:stretch>
                  <a:fillRect/>
                </a:stretch>
              </p:blipFill>
              <p:spPr>
                <a:xfrm>
                  <a:off x="7616961" y="6233033"/>
                  <a:ext cx="181440" cy="47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42">
              <p14:nvContentPartPr>
                <p14:cNvPr id="892" name="잉크 891">
                  <a:extLst>
                    <a:ext uri="{FF2B5EF4-FFF2-40B4-BE49-F238E27FC236}">
                      <a16:creationId xmlns:a16="http://schemas.microsoft.com/office/drawing/2014/main" id="{EB5ABA10-13C3-47A0-822B-A7DA2BF9767B}"/>
                    </a:ext>
                  </a:extLst>
                </p14:cNvPr>
                <p14:cNvContentPartPr/>
                <p14:nvPr/>
              </p14:nvContentPartPr>
              <p14:xfrm>
                <a:off x="7698321" y="6249233"/>
                <a:ext cx="65520" cy="101160"/>
              </p14:xfrm>
            </p:contentPart>
          </mc:Choice>
          <mc:Fallback>
            <p:pic>
              <p:nvPicPr>
                <p:cNvPr id="892" name="잉크 891">
                  <a:extLst>
                    <a:ext uri="{FF2B5EF4-FFF2-40B4-BE49-F238E27FC236}">
                      <a16:creationId xmlns:a16="http://schemas.microsoft.com/office/drawing/2014/main" id="{EB5ABA10-13C3-47A0-822B-A7DA2BF9767B}"/>
                    </a:ext>
                  </a:extLst>
                </p:cNvPr>
                <p:cNvPicPr/>
                <p:nvPr/>
              </p:nvPicPr>
              <p:blipFill>
                <a:blip r:embed="rId1043"/>
                <a:stretch>
                  <a:fillRect/>
                </a:stretch>
              </p:blipFill>
              <p:spPr>
                <a:xfrm>
                  <a:off x="7692201" y="6243113"/>
                  <a:ext cx="77760" cy="113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44">
              <p14:nvContentPartPr>
                <p14:cNvPr id="893" name="잉크 892">
                  <a:extLst>
                    <a:ext uri="{FF2B5EF4-FFF2-40B4-BE49-F238E27FC236}">
                      <a16:creationId xmlns:a16="http://schemas.microsoft.com/office/drawing/2014/main" id="{F3FF36D9-A393-4BB1-9A95-5BAD1EF7EB60}"/>
                    </a:ext>
                  </a:extLst>
                </p14:cNvPr>
                <p14:cNvContentPartPr/>
                <p14:nvPr/>
              </p14:nvContentPartPr>
              <p14:xfrm>
                <a:off x="7737921" y="6184433"/>
                <a:ext cx="85680" cy="104400"/>
              </p14:xfrm>
            </p:contentPart>
          </mc:Choice>
          <mc:Fallback>
            <p:pic>
              <p:nvPicPr>
                <p:cNvPr id="893" name="잉크 892">
                  <a:extLst>
                    <a:ext uri="{FF2B5EF4-FFF2-40B4-BE49-F238E27FC236}">
                      <a16:creationId xmlns:a16="http://schemas.microsoft.com/office/drawing/2014/main" id="{F3FF36D9-A393-4BB1-9A95-5BAD1EF7EB60}"/>
                    </a:ext>
                  </a:extLst>
                </p:cNvPr>
                <p:cNvPicPr/>
                <p:nvPr/>
              </p:nvPicPr>
              <p:blipFill>
                <a:blip r:embed="rId1045"/>
                <a:stretch>
                  <a:fillRect/>
                </a:stretch>
              </p:blipFill>
              <p:spPr>
                <a:xfrm>
                  <a:off x="7731801" y="6178313"/>
                  <a:ext cx="97920" cy="116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46">
              <p14:nvContentPartPr>
                <p14:cNvPr id="894" name="잉크 893">
                  <a:extLst>
                    <a:ext uri="{FF2B5EF4-FFF2-40B4-BE49-F238E27FC236}">
                      <a16:creationId xmlns:a16="http://schemas.microsoft.com/office/drawing/2014/main" id="{ACC5DD84-A97E-4319-80AD-13C32252AE2C}"/>
                    </a:ext>
                  </a:extLst>
                </p14:cNvPr>
                <p14:cNvContentPartPr/>
                <p14:nvPr/>
              </p14:nvContentPartPr>
              <p14:xfrm>
                <a:off x="7752681" y="6222593"/>
                <a:ext cx="74880" cy="35640"/>
              </p14:xfrm>
            </p:contentPart>
          </mc:Choice>
          <mc:Fallback>
            <p:pic>
              <p:nvPicPr>
                <p:cNvPr id="894" name="잉크 893">
                  <a:extLst>
                    <a:ext uri="{FF2B5EF4-FFF2-40B4-BE49-F238E27FC236}">
                      <a16:creationId xmlns:a16="http://schemas.microsoft.com/office/drawing/2014/main" id="{ACC5DD84-A97E-4319-80AD-13C32252AE2C}"/>
                    </a:ext>
                  </a:extLst>
                </p:cNvPr>
                <p:cNvPicPr/>
                <p:nvPr/>
              </p:nvPicPr>
              <p:blipFill>
                <a:blip r:embed="rId1047"/>
                <a:stretch>
                  <a:fillRect/>
                </a:stretch>
              </p:blipFill>
              <p:spPr>
                <a:xfrm>
                  <a:off x="7746561" y="6216473"/>
                  <a:ext cx="87120" cy="47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48">
              <p14:nvContentPartPr>
                <p14:cNvPr id="895" name="잉크 894">
                  <a:extLst>
                    <a:ext uri="{FF2B5EF4-FFF2-40B4-BE49-F238E27FC236}">
                      <a16:creationId xmlns:a16="http://schemas.microsoft.com/office/drawing/2014/main" id="{8D4F5D0C-4FB0-448F-9906-8AE7828D2C3B}"/>
                    </a:ext>
                  </a:extLst>
                </p14:cNvPr>
                <p14:cNvContentPartPr/>
                <p14:nvPr/>
              </p14:nvContentPartPr>
              <p14:xfrm>
                <a:off x="7702641" y="6281633"/>
                <a:ext cx="144720" cy="107280"/>
              </p14:xfrm>
            </p:contentPart>
          </mc:Choice>
          <mc:Fallback>
            <p:pic>
              <p:nvPicPr>
                <p:cNvPr id="895" name="잉크 894">
                  <a:extLst>
                    <a:ext uri="{FF2B5EF4-FFF2-40B4-BE49-F238E27FC236}">
                      <a16:creationId xmlns:a16="http://schemas.microsoft.com/office/drawing/2014/main" id="{8D4F5D0C-4FB0-448F-9906-8AE7828D2C3B}"/>
                    </a:ext>
                  </a:extLst>
                </p:cNvPr>
                <p:cNvPicPr/>
                <p:nvPr/>
              </p:nvPicPr>
              <p:blipFill>
                <a:blip r:embed="rId1049"/>
                <a:stretch>
                  <a:fillRect/>
                </a:stretch>
              </p:blipFill>
              <p:spPr>
                <a:xfrm>
                  <a:off x="7696521" y="6275513"/>
                  <a:ext cx="156960" cy="119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50">
              <p14:nvContentPartPr>
                <p14:cNvPr id="896" name="잉크 895">
                  <a:extLst>
                    <a:ext uri="{FF2B5EF4-FFF2-40B4-BE49-F238E27FC236}">
                      <a16:creationId xmlns:a16="http://schemas.microsoft.com/office/drawing/2014/main" id="{9F9BAD2D-2CD7-44E0-A297-6FF536F9434C}"/>
                    </a:ext>
                  </a:extLst>
                </p14:cNvPr>
                <p14:cNvContentPartPr/>
                <p14:nvPr/>
              </p14:nvContentPartPr>
              <p14:xfrm>
                <a:off x="7832961" y="6224753"/>
                <a:ext cx="103320" cy="72720"/>
              </p14:xfrm>
            </p:contentPart>
          </mc:Choice>
          <mc:Fallback>
            <p:pic>
              <p:nvPicPr>
                <p:cNvPr id="896" name="잉크 895">
                  <a:extLst>
                    <a:ext uri="{FF2B5EF4-FFF2-40B4-BE49-F238E27FC236}">
                      <a16:creationId xmlns:a16="http://schemas.microsoft.com/office/drawing/2014/main" id="{9F9BAD2D-2CD7-44E0-A297-6FF536F9434C}"/>
                    </a:ext>
                  </a:extLst>
                </p:cNvPr>
                <p:cNvPicPr/>
                <p:nvPr/>
              </p:nvPicPr>
              <p:blipFill>
                <a:blip r:embed="rId1051"/>
                <a:stretch>
                  <a:fillRect/>
                </a:stretch>
              </p:blipFill>
              <p:spPr>
                <a:xfrm>
                  <a:off x="7826841" y="6218633"/>
                  <a:ext cx="115560" cy="84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52">
              <p14:nvContentPartPr>
                <p14:cNvPr id="897" name="잉크 896">
                  <a:extLst>
                    <a:ext uri="{FF2B5EF4-FFF2-40B4-BE49-F238E27FC236}">
                      <a16:creationId xmlns:a16="http://schemas.microsoft.com/office/drawing/2014/main" id="{B440A21D-93FC-4EF9-A0C4-F5F056AC979A}"/>
                    </a:ext>
                  </a:extLst>
                </p14:cNvPr>
                <p14:cNvContentPartPr/>
                <p14:nvPr/>
              </p14:nvContentPartPr>
              <p14:xfrm>
                <a:off x="7954281" y="6162833"/>
                <a:ext cx="144720" cy="161280"/>
              </p14:xfrm>
            </p:contentPart>
          </mc:Choice>
          <mc:Fallback>
            <p:pic>
              <p:nvPicPr>
                <p:cNvPr id="897" name="잉크 896">
                  <a:extLst>
                    <a:ext uri="{FF2B5EF4-FFF2-40B4-BE49-F238E27FC236}">
                      <a16:creationId xmlns:a16="http://schemas.microsoft.com/office/drawing/2014/main" id="{B440A21D-93FC-4EF9-A0C4-F5F056AC979A}"/>
                    </a:ext>
                  </a:extLst>
                </p:cNvPr>
                <p:cNvPicPr/>
                <p:nvPr/>
              </p:nvPicPr>
              <p:blipFill>
                <a:blip r:embed="rId1053"/>
                <a:stretch>
                  <a:fillRect/>
                </a:stretch>
              </p:blipFill>
              <p:spPr>
                <a:xfrm>
                  <a:off x="7948161" y="6156713"/>
                  <a:ext cx="156960" cy="173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54">
              <p14:nvContentPartPr>
                <p14:cNvPr id="898" name="잉크 897">
                  <a:extLst>
                    <a:ext uri="{FF2B5EF4-FFF2-40B4-BE49-F238E27FC236}">
                      <a16:creationId xmlns:a16="http://schemas.microsoft.com/office/drawing/2014/main" id="{7B01CF79-5E26-4625-9682-3E2E179B9255}"/>
                    </a:ext>
                  </a:extLst>
                </p14:cNvPr>
                <p14:cNvContentPartPr/>
                <p14:nvPr/>
              </p14:nvContentPartPr>
              <p14:xfrm>
                <a:off x="8196561" y="6146993"/>
                <a:ext cx="101520" cy="106200"/>
              </p14:xfrm>
            </p:contentPart>
          </mc:Choice>
          <mc:Fallback>
            <p:pic>
              <p:nvPicPr>
                <p:cNvPr id="898" name="잉크 897">
                  <a:extLst>
                    <a:ext uri="{FF2B5EF4-FFF2-40B4-BE49-F238E27FC236}">
                      <a16:creationId xmlns:a16="http://schemas.microsoft.com/office/drawing/2014/main" id="{7B01CF79-5E26-4625-9682-3E2E179B9255}"/>
                    </a:ext>
                  </a:extLst>
                </p:cNvPr>
                <p:cNvPicPr/>
                <p:nvPr/>
              </p:nvPicPr>
              <p:blipFill>
                <a:blip r:embed="rId1055"/>
                <a:stretch>
                  <a:fillRect/>
                </a:stretch>
              </p:blipFill>
              <p:spPr>
                <a:xfrm>
                  <a:off x="8190441" y="6140873"/>
                  <a:ext cx="113760" cy="118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56">
              <p14:nvContentPartPr>
                <p14:cNvPr id="899" name="잉크 898">
                  <a:extLst>
                    <a:ext uri="{FF2B5EF4-FFF2-40B4-BE49-F238E27FC236}">
                      <a16:creationId xmlns:a16="http://schemas.microsoft.com/office/drawing/2014/main" id="{FDC53B36-DF5F-420B-8BD9-A4DFEEE84650}"/>
                    </a:ext>
                  </a:extLst>
                </p14:cNvPr>
                <p14:cNvContentPartPr/>
                <p14:nvPr/>
              </p14:nvContentPartPr>
              <p14:xfrm>
                <a:off x="8298081" y="6081833"/>
                <a:ext cx="7920" cy="181440"/>
              </p14:xfrm>
            </p:contentPart>
          </mc:Choice>
          <mc:Fallback>
            <p:pic>
              <p:nvPicPr>
                <p:cNvPr id="899" name="잉크 898">
                  <a:extLst>
                    <a:ext uri="{FF2B5EF4-FFF2-40B4-BE49-F238E27FC236}">
                      <a16:creationId xmlns:a16="http://schemas.microsoft.com/office/drawing/2014/main" id="{FDC53B36-DF5F-420B-8BD9-A4DFEEE84650}"/>
                    </a:ext>
                  </a:extLst>
                </p:cNvPr>
                <p:cNvPicPr/>
                <p:nvPr/>
              </p:nvPicPr>
              <p:blipFill>
                <a:blip r:embed="rId1057"/>
                <a:stretch>
                  <a:fillRect/>
                </a:stretch>
              </p:blipFill>
              <p:spPr>
                <a:xfrm>
                  <a:off x="8291961" y="6075713"/>
                  <a:ext cx="20160" cy="193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58">
              <p14:nvContentPartPr>
                <p14:cNvPr id="900" name="잉크 899">
                  <a:extLst>
                    <a:ext uri="{FF2B5EF4-FFF2-40B4-BE49-F238E27FC236}">
                      <a16:creationId xmlns:a16="http://schemas.microsoft.com/office/drawing/2014/main" id="{2B5A6E98-24F0-4904-AC55-177D99E9A640}"/>
                    </a:ext>
                  </a:extLst>
                </p14:cNvPr>
                <p14:cNvContentPartPr/>
                <p14:nvPr/>
              </p14:nvContentPartPr>
              <p14:xfrm>
                <a:off x="8294121" y="6197393"/>
                <a:ext cx="83160" cy="49320"/>
              </p14:xfrm>
            </p:contentPart>
          </mc:Choice>
          <mc:Fallback>
            <p:pic>
              <p:nvPicPr>
                <p:cNvPr id="900" name="잉크 899">
                  <a:extLst>
                    <a:ext uri="{FF2B5EF4-FFF2-40B4-BE49-F238E27FC236}">
                      <a16:creationId xmlns:a16="http://schemas.microsoft.com/office/drawing/2014/main" id="{2B5A6E98-24F0-4904-AC55-177D99E9A640}"/>
                    </a:ext>
                  </a:extLst>
                </p:cNvPr>
                <p:cNvPicPr/>
                <p:nvPr/>
              </p:nvPicPr>
              <p:blipFill>
                <a:blip r:embed="rId1059"/>
                <a:stretch>
                  <a:fillRect/>
                </a:stretch>
              </p:blipFill>
              <p:spPr>
                <a:xfrm>
                  <a:off x="8288001" y="6191273"/>
                  <a:ext cx="95400" cy="61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60">
              <p14:nvContentPartPr>
                <p14:cNvPr id="901" name="잉크 900">
                  <a:extLst>
                    <a:ext uri="{FF2B5EF4-FFF2-40B4-BE49-F238E27FC236}">
                      <a16:creationId xmlns:a16="http://schemas.microsoft.com/office/drawing/2014/main" id="{561A241A-8A02-4751-867E-4F439F32256A}"/>
                    </a:ext>
                  </a:extLst>
                </p14:cNvPr>
                <p14:cNvContentPartPr/>
                <p14:nvPr/>
              </p14:nvContentPartPr>
              <p14:xfrm>
                <a:off x="8385561" y="6104513"/>
                <a:ext cx="112680" cy="131400"/>
              </p14:xfrm>
            </p:contentPart>
          </mc:Choice>
          <mc:Fallback>
            <p:pic>
              <p:nvPicPr>
                <p:cNvPr id="901" name="잉크 900">
                  <a:extLst>
                    <a:ext uri="{FF2B5EF4-FFF2-40B4-BE49-F238E27FC236}">
                      <a16:creationId xmlns:a16="http://schemas.microsoft.com/office/drawing/2014/main" id="{561A241A-8A02-4751-867E-4F439F32256A}"/>
                    </a:ext>
                  </a:extLst>
                </p:cNvPr>
                <p:cNvPicPr/>
                <p:nvPr/>
              </p:nvPicPr>
              <p:blipFill>
                <a:blip r:embed="rId1061"/>
                <a:stretch>
                  <a:fillRect/>
                </a:stretch>
              </p:blipFill>
              <p:spPr>
                <a:xfrm>
                  <a:off x="8379441" y="6098393"/>
                  <a:ext cx="124920" cy="143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62">
              <p14:nvContentPartPr>
                <p14:cNvPr id="902" name="잉크 901">
                  <a:extLst>
                    <a:ext uri="{FF2B5EF4-FFF2-40B4-BE49-F238E27FC236}">
                      <a16:creationId xmlns:a16="http://schemas.microsoft.com/office/drawing/2014/main" id="{82E4DC0A-BDCB-49A1-A0A2-B333A6DEFFEE}"/>
                    </a:ext>
                  </a:extLst>
                </p14:cNvPr>
                <p14:cNvContentPartPr/>
                <p14:nvPr/>
              </p14:nvContentPartPr>
              <p14:xfrm>
                <a:off x="8487081" y="6114233"/>
                <a:ext cx="14040" cy="185040"/>
              </p14:xfrm>
            </p:contentPart>
          </mc:Choice>
          <mc:Fallback>
            <p:pic>
              <p:nvPicPr>
                <p:cNvPr id="902" name="잉크 901">
                  <a:extLst>
                    <a:ext uri="{FF2B5EF4-FFF2-40B4-BE49-F238E27FC236}">
                      <a16:creationId xmlns:a16="http://schemas.microsoft.com/office/drawing/2014/main" id="{82E4DC0A-BDCB-49A1-A0A2-B333A6DEFFEE}"/>
                    </a:ext>
                  </a:extLst>
                </p:cNvPr>
                <p:cNvPicPr/>
                <p:nvPr/>
              </p:nvPicPr>
              <p:blipFill>
                <a:blip r:embed="rId1063"/>
                <a:stretch>
                  <a:fillRect/>
                </a:stretch>
              </p:blipFill>
              <p:spPr>
                <a:xfrm>
                  <a:off x="8480961" y="6108113"/>
                  <a:ext cx="26280" cy="197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64">
              <p14:nvContentPartPr>
                <p14:cNvPr id="903" name="잉크 902">
                  <a:extLst>
                    <a:ext uri="{FF2B5EF4-FFF2-40B4-BE49-F238E27FC236}">
                      <a16:creationId xmlns:a16="http://schemas.microsoft.com/office/drawing/2014/main" id="{37B73F66-A9FA-45C3-854E-C97E8B9D9030}"/>
                    </a:ext>
                  </a:extLst>
                </p14:cNvPr>
                <p14:cNvContentPartPr/>
                <p14:nvPr/>
              </p14:nvContentPartPr>
              <p14:xfrm>
                <a:off x="8419761" y="6283793"/>
                <a:ext cx="36720" cy="104040"/>
              </p14:xfrm>
            </p:contentPart>
          </mc:Choice>
          <mc:Fallback>
            <p:pic>
              <p:nvPicPr>
                <p:cNvPr id="903" name="잉크 902">
                  <a:extLst>
                    <a:ext uri="{FF2B5EF4-FFF2-40B4-BE49-F238E27FC236}">
                      <a16:creationId xmlns:a16="http://schemas.microsoft.com/office/drawing/2014/main" id="{37B73F66-A9FA-45C3-854E-C97E8B9D9030}"/>
                    </a:ext>
                  </a:extLst>
                </p:cNvPr>
                <p:cNvPicPr/>
                <p:nvPr/>
              </p:nvPicPr>
              <p:blipFill>
                <a:blip r:embed="rId1065"/>
                <a:stretch>
                  <a:fillRect/>
                </a:stretch>
              </p:blipFill>
              <p:spPr>
                <a:xfrm>
                  <a:off x="8413641" y="6277673"/>
                  <a:ext cx="48960" cy="116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66">
              <p14:nvContentPartPr>
                <p14:cNvPr id="904" name="잉크 903">
                  <a:extLst>
                    <a:ext uri="{FF2B5EF4-FFF2-40B4-BE49-F238E27FC236}">
                      <a16:creationId xmlns:a16="http://schemas.microsoft.com/office/drawing/2014/main" id="{218F6BD1-C8CB-4A54-BC88-DB00EF862D93}"/>
                    </a:ext>
                  </a:extLst>
                </p14:cNvPr>
                <p14:cNvContentPartPr/>
                <p14:nvPr/>
              </p14:nvContentPartPr>
              <p14:xfrm>
                <a:off x="8424081" y="6270113"/>
                <a:ext cx="145440" cy="106920"/>
              </p14:xfrm>
            </p:contentPart>
          </mc:Choice>
          <mc:Fallback>
            <p:pic>
              <p:nvPicPr>
                <p:cNvPr id="904" name="잉크 903">
                  <a:extLst>
                    <a:ext uri="{FF2B5EF4-FFF2-40B4-BE49-F238E27FC236}">
                      <a16:creationId xmlns:a16="http://schemas.microsoft.com/office/drawing/2014/main" id="{218F6BD1-C8CB-4A54-BC88-DB00EF862D93}"/>
                    </a:ext>
                  </a:extLst>
                </p:cNvPr>
                <p:cNvPicPr/>
                <p:nvPr/>
              </p:nvPicPr>
              <p:blipFill>
                <a:blip r:embed="rId1067"/>
                <a:stretch>
                  <a:fillRect/>
                </a:stretch>
              </p:blipFill>
              <p:spPr>
                <a:xfrm>
                  <a:off x="8417961" y="6263993"/>
                  <a:ext cx="157680" cy="119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68">
              <p14:nvContentPartPr>
                <p14:cNvPr id="905" name="잉크 904">
                  <a:extLst>
                    <a:ext uri="{FF2B5EF4-FFF2-40B4-BE49-F238E27FC236}">
                      <a16:creationId xmlns:a16="http://schemas.microsoft.com/office/drawing/2014/main" id="{359D016A-539C-4E1C-A129-EF6B1A9823D3}"/>
                    </a:ext>
                  </a:extLst>
                </p14:cNvPr>
                <p14:cNvContentPartPr/>
                <p14:nvPr/>
              </p14:nvContentPartPr>
              <p14:xfrm>
                <a:off x="8470161" y="6427073"/>
                <a:ext cx="46080" cy="7920"/>
              </p14:xfrm>
            </p:contentPart>
          </mc:Choice>
          <mc:Fallback>
            <p:pic>
              <p:nvPicPr>
                <p:cNvPr id="905" name="잉크 904">
                  <a:extLst>
                    <a:ext uri="{FF2B5EF4-FFF2-40B4-BE49-F238E27FC236}">
                      <a16:creationId xmlns:a16="http://schemas.microsoft.com/office/drawing/2014/main" id="{359D016A-539C-4E1C-A129-EF6B1A9823D3}"/>
                    </a:ext>
                  </a:extLst>
                </p:cNvPr>
                <p:cNvPicPr/>
                <p:nvPr/>
              </p:nvPicPr>
              <p:blipFill>
                <a:blip r:embed="rId1069"/>
                <a:stretch>
                  <a:fillRect/>
                </a:stretch>
              </p:blipFill>
              <p:spPr>
                <a:xfrm>
                  <a:off x="8464041" y="6420953"/>
                  <a:ext cx="58320" cy="2016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17205073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00</a:t>
            </a:r>
            <a:endParaRPr lang="ko-KR" altLang="en-US" sz="2400" dirty="0">
              <a:solidFill>
                <a:schemeClr val="bg1"/>
              </a:solidFill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알고리즘 전략적 문제해결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27434" y="836712"/>
            <a:ext cx="24482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spc="-150" dirty="0">
                <a:solidFill>
                  <a:schemeClr val="tx2">
                    <a:lumMod val="75000"/>
                  </a:schemeClr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문제 풀이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676546-AFF8-4633-AECF-347E28F6A234}"/>
              </a:ext>
            </a:extLst>
          </p:cNvPr>
          <p:cNvSpPr txBox="1"/>
          <p:nvPr/>
        </p:nvSpPr>
        <p:spPr>
          <a:xfrm>
            <a:off x="323528" y="1308830"/>
            <a:ext cx="8640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endParaRPr lang="en-US" altLang="ko-KR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833EBC9-27F5-4FEA-BB92-CB67DC73C0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378" y="1419553"/>
            <a:ext cx="2962275" cy="295275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34E667F-5661-4425-93A4-BB8AEED4FA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3652" y="1308830"/>
            <a:ext cx="5121697" cy="3244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1666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ㄱ</a:t>
            </a:r>
            <a:endParaRPr lang="ko-KR" altLang="en-US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알고리즘 전략적 문제해결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94D3C21C-AD79-4791-B8AC-245B2B086037}"/>
              </a:ext>
            </a:extLst>
          </p:cNvPr>
          <p:cNvSpPr txBox="1"/>
          <p:nvPr/>
        </p:nvSpPr>
        <p:spPr>
          <a:xfrm>
            <a:off x="427434" y="836712"/>
            <a:ext cx="29924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solidFill>
                  <a:schemeClr val="tx2">
                    <a:lumMod val="75000"/>
                  </a:schemeClr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8.4 </a:t>
            </a:r>
            <a:r>
              <a:rPr lang="ko-KR" altLang="en-US" sz="2000" b="1" spc="-150" dirty="0">
                <a:solidFill>
                  <a:schemeClr val="tx2">
                    <a:lumMod val="75000"/>
                  </a:schemeClr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전통적 최적화 문제들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잉크 5">
                <a:extLst>
                  <a:ext uri="{FF2B5EF4-FFF2-40B4-BE49-F238E27FC236}">
                    <a16:creationId xmlns:a16="http://schemas.microsoft.com/office/drawing/2014/main" id="{E25CA539-CE2A-4A0C-A1D3-37271164071E}"/>
                  </a:ext>
                </a:extLst>
              </p14:cNvPr>
              <p14:cNvContentPartPr/>
              <p14:nvPr/>
            </p14:nvContentPartPr>
            <p14:xfrm>
              <a:off x="5746104" y="7009824"/>
              <a:ext cx="360" cy="360"/>
            </p14:xfrm>
          </p:contentPart>
        </mc:Choice>
        <mc:Fallback>
          <p:pic>
            <p:nvPicPr>
              <p:cNvPr id="6" name="잉크 5">
                <a:extLst>
                  <a:ext uri="{FF2B5EF4-FFF2-40B4-BE49-F238E27FC236}">
                    <a16:creationId xmlns:a16="http://schemas.microsoft.com/office/drawing/2014/main" id="{E25CA539-CE2A-4A0C-A1D3-37271164071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737104" y="7000824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34" name="잉크 33">
                <a:extLst>
                  <a:ext uri="{FF2B5EF4-FFF2-40B4-BE49-F238E27FC236}">
                    <a16:creationId xmlns:a16="http://schemas.microsoft.com/office/drawing/2014/main" id="{31D2B7C4-6497-4CBF-A4A1-25A142EF66E2}"/>
                  </a:ext>
                </a:extLst>
              </p14:cNvPr>
              <p14:cNvContentPartPr/>
              <p14:nvPr/>
            </p14:nvContentPartPr>
            <p14:xfrm>
              <a:off x="6779304" y="6690144"/>
              <a:ext cx="360" cy="360"/>
            </p14:xfrm>
          </p:contentPart>
        </mc:Choice>
        <mc:Fallback>
          <p:pic>
            <p:nvPicPr>
              <p:cNvPr id="34" name="잉크 33">
                <a:extLst>
                  <a:ext uri="{FF2B5EF4-FFF2-40B4-BE49-F238E27FC236}">
                    <a16:creationId xmlns:a16="http://schemas.microsoft.com/office/drawing/2014/main" id="{31D2B7C4-6497-4CBF-A4A1-25A142EF66E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770304" y="6681144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22" name="잉크 421">
                <a:extLst>
                  <a:ext uri="{FF2B5EF4-FFF2-40B4-BE49-F238E27FC236}">
                    <a16:creationId xmlns:a16="http://schemas.microsoft.com/office/drawing/2014/main" id="{1214FD0A-788B-4174-AC64-D48DAD98CDDB}"/>
                  </a:ext>
                </a:extLst>
              </p14:cNvPr>
              <p14:cNvContentPartPr/>
              <p14:nvPr/>
            </p14:nvContentPartPr>
            <p14:xfrm>
              <a:off x="8968464" y="5640024"/>
              <a:ext cx="360" cy="360"/>
            </p14:xfrm>
          </p:contentPart>
        </mc:Choice>
        <mc:Fallback>
          <p:pic>
            <p:nvPicPr>
              <p:cNvPr id="422" name="잉크 421">
                <a:extLst>
                  <a:ext uri="{FF2B5EF4-FFF2-40B4-BE49-F238E27FC236}">
                    <a16:creationId xmlns:a16="http://schemas.microsoft.com/office/drawing/2014/main" id="{1214FD0A-788B-4174-AC64-D48DAD98CDD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962344" y="5633904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635" name="잉크 634">
                <a:extLst>
                  <a:ext uri="{FF2B5EF4-FFF2-40B4-BE49-F238E27FC236}">
                    <a16:creationId xmlns:a16="http://schemas.microsoft.com/office/drawing/2014/main" id="{63E0A8A0-2383-46E7-9066-38FF39C0F629}"/>
                  </a:ext>
                </a:extLst>
              </p14:cNvPr>
              <p14:cNvContentPartPr/>
              <p14:nvPr/>
            </p14:nvContentPartPr>
            <p14:xfrm>
              <a:off x="7341264" y="7287744"/>
              <a:ext cx="360" cy="360"/>
            </p14:xfrm>
          </p:contentPart>
        </mc:Choice>
        <mc:Fallback>
          <p:pic>
            <p:nvPicPr>
              <p:cNvPr id="635" name="잉크 634">
                <a:extLst>
                  <a:ext uri="{FF2B5EF4-FFF2-40B4-BE49-F238E27FC236}">
                    <a16:creationId xmlns:a16="http://schemas.microsoft.com/office/drawing/2014/main" id="{63E0A8A0-2383-46E7-9066-38FF39C0F629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335144" y="7281624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54" name="잉크 653">
                <a:extLst>
                  <a:ext uri="{FF2B5EF4-FFF2-40B4-BE49-F238E27FC236}">
                    <a16:creationId xmlns:a16="http://schemas.microsoft.com/office/drawing/2014/main" id="{E4FA2E9B-DF6E-48D1-80E8-6FC73C22BA05}"/>
                  </a:ext>
                </a:extLst>
              </p14:cNvPr>
              <p14:cNvContentPartPr/>
              <p14:nvPr/>
            </p14:nvContentPartPr>
            <p14:xfrm>
              <a:off x="8010864" y="6968064"/>
              <a:ext cx="360" cy="360"/>
            </p14:xfrm>
          </p:contentPart>
        </mc:Choice>
        <mc:Fallback>
          <p:pic>
            <p:nvPicPr>
              <p:cNvPr id="654" name="잉크 653">
                <a:extLst>
                  <a:ext uri="{FF2B5EF4-FFF2-40B4-BE49-F238E27FC236}">
                    <a16:creationId xmlns:a16="http://schemas.microsoft.com/office/drawing/2014/main" id="{E4FA2E9B-DF6E-48D1-80E8-6FC73C22BA0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004744" y="6961944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662" name="잉크 661">
                <a:extLst>
                  <a:ext uri="{FF2B5EF4-FFF2-40B4-BE49-F238E27FC236}">
                    <a16:creationId xmlns:a16="http://schemas.microsoft.com/office/drawing/2014/main" id="{D32BFB54-E2D1-4F51-8485-AF9988B85937}"/>
                  </a:ext>
                </a:extLst>
              </p14:cNvPr>
              <p14:cNvContentPartPr/>
              <p14:nvPr/>
            </p14:nvContentPartPr>
            <p14:xfrm>
              <a:off x="8679024" y="7590504"/>
              <a:ext cx="360" cy="360"/>
            </p14:xfrm>
          </p:contentPart>
        </mc:Choice>
        <mc:Fallback>
          <p:pic>
            <p:nvPicPr>
              <p:cNvPr id="662" name="잉크 661">
                <a:extLst>
                  <a:ext uri="{FF2B5EF4-FFF2-40B4-BE49-F238E27FC236}">
                    <a16:creationId xmlns:a16="http://schemas.microsoft.com/office/drawing/2014/main" id="{D32BFB54-E2D1-4F51-8485-AF9988B8593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672904" y="7584384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663" name="잉크 662">
                <a:extLst>
                  <a:ext uri="{FF2B5EF4-FFF2-40B4-BE49-F238E27FC236}">
                    <a16:creationId xmlns:a16="http://schemas.microsoft.com/office/drawing/2014/main" id="{CCDFDB42-526E-4DF5-8130-E062EBFE1E82}"/>
                  </a:ext>
                </a:extLst>
              </p14:cNvPr>
              <p14:cNvContentPartPr/>
              <p14:nvPr/>
            </p14:nvContentPartPr>
            <p14:xfrm>
              <a:off x="8883144" y="7989744"/>
              <a:ext cx="360" cy="360"/>
            </p14:xfrm>
          </p:contentPart>
        </mc:Choice>
        <mc:Fallback>
          <p:pic>
            <p:nvPicPr>
              <p:cNvPr id="663" name="잉크 662">
                <a:extLst>
                  <a:ext uri="{FF2B5EF4-FFF2-40B4-BE49-F238E27FC236}">
                    <a16:creationId xmlns:a16="http://schemas.microsoft.com/office/drawing/2014/main" id="{CCDFDB42-526E-4DF5-8130-E062EBFE1E8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877024" y="7983624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664" name="잉크 663">
                <a:extLst>
                  <a:ext uri="{FF2B5EF4-FFF2-40B4-BE49-F238E27FC236}">
                    <a16:creationId xmlns:a16="http://schemas.microsoft.com/office/drawing/2014/main" id="{3815FF94-890D-4DFC-884B-F05E960E0144}"/>
                  </a:ext>
                </a:extLst>
              </p14:cNvPr>
              <p14:cNvContentPartPr/>
              <p14:nvPr/>
            </p14:nvContentPartPr>
            <p14:xfrm>
              <a:off x="8101944" y="7360320"/>
              <a:ext cx="360" cy="360"/>
            </p14:xfrm>
          </p:contentPart>
        </mc:Choice>
        <mc:Fallback>
          <p:pic>
            <p:nvPicPr>
              <p:cNvPr id="664" name="잉크 663">
                <a:extLst>
                  <a:ext uri="{FF2B5EF4-FFF2-40B4-BE49-F238E27FC236}">
                    <a16:creationId xmlns:a16="http://schemas.microsoft.com/office/drawing/2014/main" id="{3815FF94-890D-4DFC-884B-F05E960E014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095824" y="7354200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672" name="잉크 671">
                <a:extLst>
                  <a:ext uri="{FF2B5EF4-FFF2-40B4-BE49-F238E27FC236}">
                    <a16:creationId xmlns:a16="http://schemas.microsoft.com/office/drawing/2014/main" id="{0C47FE67-0545-4ADD-B045-D4B7AC473C84}"/>
                  </a:ext>
                </a:extLst>
              </p14:cNvPr>
              <p14:cNvContentPartPr/>
              <p14:nvPr/>
            </p14:nvContentPartPr>
            <p14:xfrm>
              <a:off x="7965504" y="7912920"/>
              <a:ext cx="360" cy="360"/>
            </p14:xfrm>
          </p:contentPart>
        </mc:Choice>
        <mc:Fallback>
          <p:pic>
            <p:nvPicPr>
              <p:cNvPr id="672" name="잉크 671">
                <a:extLst>
                  <a:ext uri="{FF2B5EF4-FFF2-40B4-BE49-F238E27FC236}">
                    <a16:creationId xmlns:a16="http://schemas.microsoft.com/office/drawing/2014/main" id="{0C47FE67-0545-4ADD-B045-D4B7AC473C84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959384" y="7906800"/>
                <a:ext cx="12600" cy="12600"/>
              </a:xfrm>
              <a:prstGeom prst="rect">
                <a:avLst/>
              </a:prstGeom>
            </p:spPr>
          </p:pic>
        </mc:Fallback>
      </mc:AlternateContent>
      <p:sp>
        <p:nvSpPr>
          <p:cNvPr id="15" name="TextBox 14">
            <a:extLst>
              <a:ext uri="{FF2B5EF4-FFF2-40B4-BE49-F238E27FC236}">
                <a16:creationId xmlns:a16="http://schemas.microsoft.com/office/drawing/2014/main" id="{A451CF00-73E1-4A1A-A746-0991A07E34BA}"/>
              </a:ext>
            </a:extLst>
          </p:cNvPr>
          <p:cNvSpPr txBox="1"/>
          <p:nvPr/>
        </p:nvSpPr>
        <p:spPr>
          <a:xfrm>
            <a:off x="351977" y="1377430"/>
            <a:ext cx="853116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예제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: 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최대 증가 부분 수열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(LIS)</a:t>
            </a:r>
            <a:b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</a:b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대표적인 동적 계획법 문제</a:t>
            </a:r>
            <a:endParaRPr lang="en-US" altLang="ko-KR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  <a:p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1 5 2 4 7 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수열이 주어질 때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, 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증가하는 가장 긴 길이의 부분 수열 찾기</a:t>
            </a:r>
            <a:endParaRPr lang="en-US" altLang="ko-KR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  <a:p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-&gt; 1 2 4</a:t>
            </a:r>
          </a:p>
          <a:p>
            <a:endParaRPr lang="en-US" altLang="ko-KR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  <a:p>
            <a:r>
              <a:rPr lang="ko-KR" altLang="en-US" b="1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기본적인 아이디어</a:t>
            </a:r>
            <a:endParaRPr lang="en-US" altLang="ko-KR" b="1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  <a:p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LIS(A)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 는 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A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의 모든 증가 부분 수열을 만든 뒤 가장 긴 것의 길이를 반환하는 함수</a:t>
            </a:r>
            <a:endParaRPr lang="en-US" altLang="ko-KR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  <a:p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숫자 하나를 선택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 -&gt; A[j] 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라고 하자</a:t>
            </a:r>
            <a:endParaRPr lang="en-US" altLang="ko-KR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  <a:p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A[j+1]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에서 부터 큰 숫자들만 골라서 이를 수열로 </a:t>
            </a:r>
            <a:r>
              <a:rPr lang="ko-KR" altLang="en-US" dirty="0" err="1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만듬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.</a:t>
            </a:r>
          </a:p>
          <a:p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그리고 다시 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LIS 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재귀를 통하여 반복</a:t>
            </a:r>
            <a:endParaRPr lang="en-US" altLang="ko-KR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  <a:p>
            <a:endParaRPr lang="en-US" altLang="ko-KR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  <a:p>
            <a:endParaRPr lang="en-US" altLang="ko-KR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505" name="잉크 504">
                <a:extLst>
                  <a:ext uri="{FF2B5EF4-FFF2-40B4-BE49-F238E27FC236}">
                    <a16:creationId xmlns:a16="http://schemas.microsoft.com/office/drawing/2014/main" id="{27A21A37-E525-4750-B82C-62080D93EEA6}"/>
                  </a:ext>
                </a:extLst>
              </p14:cNvPr>
              <p14:cNvContentPartPr/>
              <p14:nvPr/>
            </p14:nvContentPartPr>
            <p14:xfrm>
              <a:off x="6249321" y="5598353"/>
              <a:ext cx="360" cy="360"/>
            </p14:xfrm>
          </p:contentPart>
        </mc:Choice>
        <mc:Fallback>
          <p:pic>
            <p:nvPicPr>
              <p:cNvPr id="505" name="잉크 504">
                <a:extLst>
                  <a:ext uri="{FF2B5EF4-FFF2-40B4-BE49-F238E27FC236}">
                    <a16:creationId xmlns:a16="http://schemas.microsoft.com/office/drawing/2014/main" id="{27A21A37-E525-4750-B82C-62080D93EEA6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240321" y="5589353"/>
                <a:ext cx="18000" cy="18000"/>
              </a:xfrm>
              <a:prstGeom prst="rect">
                <a:avLst/>
              </a:prstGeom>
            </p:spPr>
          </p:pic>
        </mc:Fallback>
      </mc:AlternateContent>
      <p:grpSp>
        <p:nvGrpSpPr>
          <p:cNvPr id="690" name="그룹 689">
            <a:extLst>
              <a:ext uri="{FF2B5EF4-FFF2-40B4-BE49-F238E27FC236}">
                <a16:creationId xmlns:a16="http://schemas.microsoft.com/office/drawing/2014/main" id="{4311668C-42F6-4AC8-B35C-C9C2385F1888}"/>
              </a:ext>
            </a:extLst>
          </p:cNvPr>
          <p:cNvGrpSpPr/>
          <p:nvPr/>
        </p:nvGrpSpPr>
        <p:grpSpPr>
          <a:xfrm>
            <a:off x="4899681" y="6513113"/>
            <a:ext cx="19800" cy="111600"/>
            <a:chOff x="4899681" y="6513113"/>
            <a:chExt cx="19800" cy="1116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8">
              <p14:nvContentPartPr>
                <p14:cNvPr id="688" name="잉크 687">
                  <a:extLst>
                    <a:ext uri="{FF2B5EF4-FFF2-40B4-BE49-F238E27FC236}">
                      <a16:creationId xmlns:a16="http://schemas.microsoft.com/office/drawing/2014/main" id="{C017CDBF-9875-4902-B7B9-BFC47E9DDD68}"/>
                    </a:ext>
                  </a:extLst>
                </p14:cNvPr>
                <p14:cNvContentPartPr/>
                <p14:nvPr/>
              </p14:nvContentPartPr>
              <p14:xfrm>
                <a:off x="4899681" y="6513113"/>
                <a:ext cx="14040" cy="49680"/>
              </p14:xfrm>
            </p:contentPart>
          </mc:Choice>
          <mc:Fallback>
            <p:pic>
              <p:nvPicPr>
                <p:cNvPr id="688" name="잉크 687">
                  <a:extLst>
                    <a:ext uri="{FF2B5EF4-FFF2-40B4-BE49-F238E27FC236}">
                      <a16:creationId xmlns:a16="http://schemas.microsoft.com/office/drawing/2014/main" id="{C017CDBF-9875-4902-B7B9-BFC47E9DDD68}"/>
                    </a:ext>
                  </a:extLst>
                </p:cNvPr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4893561" y="6506993"/>
                  <a:ext cx="26280" cy="61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0">
              <p14:nvContentPartPr>
                <p14:cNvPr id="689" name="잉크 688">
                  <a:extLst>
                    <a:ext uri="{FF2B5EF4-FFF2-40B4-BE49-F238E27FC236}">
                      <a16:creationId xmlns:a16="http://schemas.microsoft.com/office/drawing/2014/main" id="{85DBB42E-35E4-4FFC-ABE6-0B12B3F2F8E5}"/>
                    </a:ext>
                  </a:extLst>
                </p14:cNvPr>
                <p14:cNvContentPartPr/>
                <p14:nvPr/>
              </p14:nvContentPartPr>
              <p14:xfrm>
                <a:off x="4911921" y="6585473"/>
                <a:ext cx="7560" cy="39240"/>
              </p14:xfrm>
            </p:contentPart>
          </mc:Choice>
          <mc:Fallback>
            <p:pic>
              <p:nvPicPr>
                <p:cNvPr id="689" name="잉크 688">
                  <a:extLst>
                    <a:ext uri="{FF2B5EF4-FFF2-40B4-BE49-F238E27FC236}">
                      <a16:creationId xmlns:a16="http://schemas.microsoft.com/office/drawing/2014/main" id="{85DBB42E-35E4-4FFC-ABE6-0B12B3F2F8E5}"/>
                    </a:ext>
                  </a:extLst>
                </p:cNvPr>
                <p:cNvPicPr/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4905801" y="6579353"/>
                  <a:ext cx="19800" cy="5148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447" name="잉크 446">
                <a:extLst>
                  <a:ext uri="{FF2B5EF4-FFF2-40B4-BE49-F238E27FC236}">
                    <a16:creationId xmlns:a16="http://schemas.microsoft.com/office/drawing/2014/main" id="{85CD7C78-4A29-41EE-B8B8-EAA20D77D8C0}"/>
                  </a:ext>
                </a:extLst>
              </p14:cNvPr>
              <p14:cNvContentPartPr/>
              <p14:nvPr/>
            </p14:nvContentPartPr>
            <p14:xfrm>
              <a:off x="9490041" y="6632273"/>
              <a:ext cx="360" cy="360"/>
            </p14:xfrm>
          </p:contentPart>
        </mc:Choice>
        <mc:Fallback>
          <p:pic>
            <p:nvPicPr>
              <p:cNvPr id="447" name="잉크 446">
                <a:extLst>
                  <a:ext uri="{FF2B5EF4-FFF2-40B4-BE49-F238E27FC236}">
                    <a16:creationId xmlns:a16="http://schemas.microsoft.com/office/drawing/2014/main" id="{85CD7C78-4A29-41EE-B8B8-EAA20D77D8C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483921" y="6626153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704" name="잉크 703">
                <a:extLst>
                  <a:ext uri="{FF2B5EF4-FFF2-40B4-BE49-F238E27FC236}">
                    <a16:creationId xmlns:a16="http://schemas.microsoft.com/office/drawing/2014/main" id="{5864C201-957C-4FF5-9103-EBCBC9807A85}"/>
                  </a:ext>
                </a:extLst>
              </p14:cNvPr>
              <p14:cNvContentPartPr/>
              <p14:nvPr/>
            </p14:nvContentPartPr>
            <p14:xfrm>
              <a:off x="9720441" y="6691673"/>
              <a:ext cx="360" cy="360"/>
            </p14:xfrm>
          </p:contentPart>
        </mc:Choice>
        <mc:Fallback>
          <p:pic>
            <p:nvPicPr>
              <p:cNvPr id="704" name="잉크 703">
                <a:extLst>
                  <a:ext uri="{FF2B5EF4-FFF2-40B4-BE49-F238E27FC236}">
                    <a16:creationId xmlns:a16="http://schemas.microsoft.com/office/drawing/2014/main" id="{5864C201-957C-4FF5-9103-EBCBC9807A8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714321" y="6685553"/>
                <a:ext cx="12600" cy="12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011668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67953" y="62104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ㄱ</a:t>
            </a:r>
            <a:endParaRPr lang="ko-KR" altLang="en-US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알고리즘 전략적 문제해결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94D3C21C-AD79-4791-B8AC-245B2B086037}"/>
              </a:ext>
            </a:extLst>
          </p:cNvPr>
          <p:cNvSpPr txBox="1"/>
          <p:nvPr/>
        </p:nvSpPr>
        <p:spPr>
          <a:xfrm>
            <a:off x="427434" y="836712"/>
            <a:ext cx="29924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solidFill>
                  <a:schemeClr val="tx2">
                    <a:lumMod val="75000"/>
                  </a:schemeClr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8.4 </a:t>
            </a:r>
            <a:r>
              <a:rPr lang="ko-KR" altLang="en-US" sz="2000" b="1" spc="-150" dirty="0">
                <a:solidFill>
                  <a:schemeClr val="tx2">
                    <a:lumMod val="75000"/>
                  </a:schemeClr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전통적 최적화 문제들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잉크 5">
                <a:extLst>
                  <a:ext uri="{FF2B5EF4-FFF2-40B4-BE49-F238E27FC236}">
                    <a16:creationId xmlns:a16="http://schemas.microsoft.com/office/drawing/2014/main" id="{E25CA539-CE2A-4A0C-A1D3-37271164071E}"/>
                  </a:ext>
                </a:extLst>
              </p14:cNvPr>
              <p14:cNvContentPartPr/>
              <p14:nvPr/>
            </p14:nvContentPartPr>
            <p14:xfrm>
              <a:off x="5746104" y="7009824"/>
              <a:ext cx="360" cy="360"/>
            </p14:xfrm>
          </p:contentPart>
        </mc:Choice>
        <mc:Fallback>
          <p:pic>
            <p:nvPicPr>
              <p:cNvPr id="6" name="잉크 5">
                <a:extLst>
                  <a:ext uri="{FF2B5EF4-FFF2-40B4-BE49-F238E27FC236}">
                    <a16:creationId xmlns:a16="http://schemas.microsoft.com/office/drawing/2014/main" id="{E25CA539-CE2A-4A0C-A1D3-37271164071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737104" y="7000824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34" name="잉크 33">
                <a:extLst>
                  <a:ext uri="{FF2B5EF4-FFF2-40B4-BE49-F238E27FC236}">
                    <a16:creationId xmlns:a16="http://schemas.microsoft.com/office/drawing/2014/main" id="{31D2B7C4-6497-4CBF-A4A1-25A142EF66E2}"/>
                  </a:ext>
                </a:extLst>
              </p14:cNvPr>
              <p14:cNvContentPartPr/>
              <p14:nvPr/>
            </p14:nvContentPartPr>
            <p14:xfrm>
              <a:off x="6779304" y="6690144"/>
              <a:ext cx="360" cy="360"/>
            </p14:xfrm>
          </p:contentPart>
        </mc:Choice>
        <mc:Fallback>
          <p:pic>
            <p:nvPicPr>
              <p:cNvPr id="34" name="잉크 33">
                <a:extLst>
                  <a:ext uri="{FF2B5EF4-FFF2-40B4-BE49-F238E27FC236}">
                    <a16:creationId xmlns:a16="http://schemas.microsoft.com/office/drawing/2014/main" id="{31D2B7C4-6497-4CBF-A4A1-25A142EF66E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770304" y="6681144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22" name="잉크 421">
                <a:extLst>
                  <a:ext uri="{FF2B5EF4-FFF2-40B4-BE49-F238E27FC236}">
                    <a16:creationId xmlns:a16="http://schemas.microsoft.com/office/drawing/2014/main" id="{1214FD0A-788B-4174-AC64-D48DAD98CDDB}"/>
                  </a:ext>
                </a:extLst>
              </p14:cNvPr>
              <p14:cNvContentPartPr/>
              <p14:nvPr/>
            </p14:nvContentPartPr>
            <p14:xfrm>
              <a:off x="8968464" y="5640024"/>
              <a:ext cx="360" cy="360"/>
            </p14:xfrm>
          </p:contentPart>
        </mc:Choice>
        <mc:Fallback>
          <p:pic>
            <p:nvPicPr>
              <p:cNvPr id="422" name="잉크 421">
                <a:extLst>
                  <a:ext uri="{FF2B5EF4-FFF2-40B4-BE49-F238E27FC236}">
                    <a16:creationId xmlns:a16="http://schemas.microsoft.com/office/drawing/2014/main" id="{1214FD0A-788B-4174-AC64-D48DAD98CDD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962344" y="5633904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635" name="잉크 634">
                <a:extLst>
                  <a:ext uri="{FF2B5EF4-FFF2-40B4-BE49-F238E27FC236}">
                    <a16:creationId xmlns:a16="http://schemas.microsoft.com/office/drawing/2014/main" id="{63E0A8A0-2383-46E7-9066-38FF39C0F629}"/>
                  </a:ext>
                </a:extLst>
              </p14:cNvPr>
              <p14:cNvContentPartPr/>
              <p14:nvPr/>
            </p14:nvContentPartPr>
            <p14:xfrm>
              <a:off x="7341264" y="7287744"/>
              <a:ext cx="360" cy="360"/>
            </p14:xfrm>
          </p:contentPart>
        </mc:Choice>
        <mc:Fallback>
          <p:pic>
            <p:nvPicPr>
              <p:cNvPr id="635" name="잉크 634">
                <a:extLst>
                  <a:ext uri="{FF2B5EF4-FFF2-40B4-BE49-F238E27FC236}">
                    <a16:creationId xmlns:a16="http://schemas.microsoft.com/office/drawing/2014/main" id="{63E0A8A0-2383-46E7-9066-38FF39C0F629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335144" y="7281624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54" name="잉크 653">
                <a:extLst>
                  <a:ext uri="{FF2B5EF4-FFF2-40B4-BE49-F238E27FC236}">
                    <a16:creationId xmlns:a16="http://schemas.microsoft.com/office/drawing/2014/main" id="{E4FA2E9B-DF6E-48D1-80E8-6FC73C22BA05}"/>
                  </a:ext>
                </a:extLst>
              </p14:cNvPr>
              <p14:cNvContentPartPr/>
              <p14:nvPr/>
            </p14:nvContentPartPr>
            <p14:xfrm>
              <a:off x="8010864" y="6968064"/>
              <a:ext cx="360" cy="360"/>
            </p14:xfrm>
          </p:contentPart>
        </mc:Choice>
        <mc:Fallback>
          <p:pic>
            <p:nvPicPr>
              <p:cNvPr id="654" name="잉크 653">
                <a:extLst>
                  <a:ext uri="{FF2B5EF4-FFF2-40B4-BE49-F238E27FC236}">
                    <a16:creationId xmlns:a16="http://schemas.microsoft.com/office/drawing/2014/main" id="{E4FA2E9B-DF6E-48D1-80E8-6FC73C22BA0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004744" y="6961944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662" name="잉크 661">
                <a:extLst>
                  <a:ext uri="{FF2B5EF4-FFF2-40B4-BE49-F238E27FC236}">
                    <a16:creationId xmlns:a16="http://schemas.microsoft.com/office/drawing/2014/main" id="{D32BFB54-E2D1-4F51-8485-AF9988B85937}"/>
                  </a:ext>
                </a:extLst>
              </p14:cNvPr>
              <p14:cNvContentPartPr/>
              <p14:nvPr/>
            </p14:nvContentPartPr>
            <p14:xfrm>
              <a:off x="8679024" y="7590504"/>
              <a:ext cx="360" cy="360"/>
            </p14:xfrm>
          </p:contentPart>
        </mc:Choice>
        <mc:Fallback>
          <p:pic>
            <p:nvPicPr>
              <p:cNvPr id="662" name="잉크 661">
                <a:extLst>
                  <a:ext uri="{FF2B5EF4-FFF2-40B4-BE49-F238E27FC236}">
                    <a16:creationId xmlns:a16="http://schemas.microsoft.com/office/drawing/2014/main" id="{D32BFB54-E2D1-4F51-8485-AF9988B8593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672904" y="7584384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663" name="잉크 662">
                <a:extLst>
                  <a:ext uri="{FF2B5EF4-FFF2-40B4-BE49-F238E27FC236}">
                    <a16:creationId xmlns:a16="http://schemas.microsoft.com/office/drawing/2014/main" id="{CCDFDB42-526E-4DF5-8130-E062EBFE1E82}"/>
                  </a:ext>
                </a:extLst>
              </p14:cNvPr>
              <p14:cNvContentPartPr/>
              <p14:nvPr/>
            </p14:nvContentPartPr>
            <p14:xfrm>
              <a:off x="8883144" y="7989744"/>
              <a:ext cx="360" cy="360"/>
            </p14:xfrm>
          </p:contentPart>
        </mc:Choice>
        <mc:Fallback>
          <p:pic>
            <p:nvPicPr>
              <p:cNvPr id="663" name="잉크 662">
                <a:extLst>
                  <a:ext uri="{FF2B5EF4-FFF2-40B4-BE49-F238E27FC236}">
                    <a16:creationId xmlns:a16="http://schemas.microsoft.com/office/drawing/2014/main" id="{CCDFDB42-526E-4DF5-8130-E062EBFE1E8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877024" y="7983624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664" name="잉크 663">
                <a:extLst>
                  <a:ext uri="{FF2B5EF4-FFF2-40B4-BE49-F238E27FC236}">
                    <a16:creationId xmlns:a16="http://schemas.microsoft.com/office/drawing/2014/main" id="{3815FF94-890D-4DFC-884B-F05E960E0144}"/>
                  </a:ext>
                </a:extLst>
              </p14:cNvPr>
              <p14:cNvContentPartPr/>
              <p14:nvPr/>
            </p14:nvContentPartPr>
            <p14:xfrm>
              <a:off x="8101944" y="7360320"/>
              <a:ext cx="360" cy="360"/>
            </p14:xfrm>
          </p:contentPart>
        </mc:Choice>
        <mc:Fallback>
          <p:pic>
            <p:nvPicPr>
              <p:cNvPr id="664" name="잉크 663">
                <a:extLst>
                  <a:ext uri="{FF2B5EF4-FFF2-40B4-BE49-F238E27FC236}">
                    <a16:creationId xmlns:a16="http://schemas.microsoft.com/office/drawing/2014/main" id="{3815FF94-890D-4DFC-884B-F05E960E014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095824" y="7354200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672" name="잉크 671">
                <a:extLst>
                  <a:ext uri="{FF2B5EF4-FFF2-40B4-BE49-F238E27FC236}">
                    <a16:creationId xmlns:a16="http://schemas.microsoft.com/office/drawing/2014/main" id="{0C47FE67-0545-4ADD-B045-D4B7AC473C84}"/>
                  </a:ext>
                </a:extLst>
              </p14:cNvPr>
              <p14:cNvContentPartPr/>
              <p14:nvPr/>
            </p14:nvContentPartPr>
            <p14:xfrm>
              <a:off x="7965504" y="7912920"/>
              <a:ext cx="360" cy="360"/>
            </p14:xfrm>
          </p:contentPart>
        </mc:Choice>
        <mc:Fallback>
          <p:pic>
            <p:nvPicPr>
              <p:cNvPr id="672" name="잉크 671">
                <a:extLst>
                  <a:ext uri="{FF2B5EF4-FFF2-40B4-BE49-F238E27FC236}">
                    <a16:creationId xmlns:a16="http://schemas.microsoft.com/office/drawing/2014/main" id="{0C47FE67-0545-4ADD-B045-D4B7AC473C84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959384" y="7906800"/>
                <a:ext cx="12600" cy="12600"/>
              </a:xfrm>
              <a:prstGeom prst="rect">
                <a:avLst/>
              </a:prstGeom>
            </p:spPr>
          </p:pic>
        </mc:Fallback>
      </mc:AlternateContent>
      <p:sp>
        <p:nvSpPr>
          <p:cNvPr id="15" name="TextBox 14">
            <a:extLst>
              <a:ext uri="{FF2B5EF4-FFF2-40B4-BE49-F238E27FC236}">
                <a16:creationId xmlns:a16="http://schemas.microsoft.com/office/drawing/2014/main" id="{A451CF00-73E1-4A1A-A746-0991A07E34BA}"/>
              </a:ext>
            </a:extLst>
          </p:cNvPr>
          <p:cNvSpPr txBox="1"/>
          <p:nvPr/>
        </p:nvSpPr>
        <p:spPr>
          <a:xfrm>
            <a:off x="351977" y="1377430"/>
            <a:ext cx="85311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  <a:p>
            <a:endParaRPr lang="en-US" altLang="ko-KR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505" name="잉크 504">
                <a:extLst>
                  <a:ext uri="{FF2B5EF4-FFF2-40B4-BE49-F238E27FC236}">
                    <a16:creationId xmlns:a16="http://schemas.microsoft.com/office/drawing/2014/main" id="{27A21A37-E525-4750-B82C-62080D93EEA6}"/>
                  </a:ext>
                </a:extLst>
              </p14:cNvPr>
              <p14:cNvContentPartPr/>
              <p14:nvPr/>
            </p14:nvContentPartPr>
            <p14:xfrm>
              <a:off x="6249321" y="5598353"/>
              <a:ext cx="360" cy="360"/>
            </p14:xfrm>
          </p:contentPart>
        </mc:Choice>
        <mc:Fallback>
          <p:pic>
            <p:nvPicPr>
              <p:cNvPr id="505" name="잉크 504">
                <a:extLst>
                  <a:ext uri="{FF2B5EF4-FFF2-40B4-BE49-F238E27FC236}">
                    <a16:creationId xmlns:a16="http://schemas.microsoft.com/office/drawing/2014/main" id="{27A21A37-E525-4750-B82C-62080D93EEA6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240321" y="5589353"/>
                <a:ext cx="18000" cy="18000"/>
              </a:xfrm>
              <a:prstGeom prst="rect">
                <a:avLst/>
              </a:prstGeom>
            </p:spPr>
          </p:pic>
        </mc:Fallback>
      </mc:AlternateContent>
      <p:grpSp>
        <p:nvGrpSpPr>
          <p:cNvPr id="690" name="그룹 689">
            <a:extLst>
              <a:ext uri="{FF2B5EF4-FFF2-40B4-BE49-F238E27FC236}">
                <a16:creationId xmlns:a16="http://schemas.microsoft.com/office/drawing/2014/main" id="{4311668C-42F6-4AC8-B35C-C9C2385F1888}"/>
              </a:ext>
            </a:extLst>
          </p:cNvPr>
          <p:cNvGrpSpPr/>
          <p:nvPr/>
        </p:nvGrpSpPr>
        <p:grpSpPr>
          <a:xfrm>
            <a:off x="4899681" y="6513113"/>
            <a:ext cx="19800" cy="111600"/>
            <a:chOff x="4899681" y="6513113"/>
            <a:chExt cx="19800" cy="1116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8">
              <p14:nvContentPartPr>
                <p14:cNvPr id="688" name="잉크 687">
                  <a:extLst>
                    <a:ext uri="{FF2B5EF4-FFF2-40B4-BE49-F238E27FC236}">
                      <a16:creationId xmlns:a16="http://schemas.microsoft.com/office/drawing/2014/main" id="{C017CDBF-9875-4902-B7B9-BFC47E9DDD68}"/>
                    </a:ext>
                  </a:extLst>
                </p14:cNvPr>
                <p14:cNvContentPartPr/>
                <p14:nvPr/>
              </p14:nvContentPartPr>
              <p14:xfrm>
                <a:off x="4899681" y="6513113"/>
                <a:ext cx="14040" cy="49680"/>
              </p14:xfrm>
            </p:contentPart>
          </mc:Choice>
          <mc:Fallback>
            <p:pic>
              <p:nvPicPr>
                <p:cNvPr id="688" name="잉크 687">
                  <a:extLst>
                    <a:ext uri="{FF2B5EF4-FFF2-40B4-BE49-F238E27FC236}">
                      <a16:creationId xmlns:a16="http://schemas.microsoft.com/office/drawing/2014/main" id="{C017CDBF-9875-4902-B7B9-BFC47E9DDD68}"/>
                    </a:ext>
                  </a:extLst>
                </p:cNvPr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4893561" y="6506993"/>
                  <a:ext cx="26280" cy="61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0">
              <p14:nvContentPartPr>
                <p14:cNvPr id="689" name="잉크 688">
                  <a:extLst>
                    <a:ext uri="{FF2B5EF4-FFF2-40B4-BE49-F238E27FC236}">
                      <a16:creationId xmlns:a16="http://schemas.microsoft.com/office/drawing/2014/main" id="{85DBB42E-35E4-4FFC-ABE6-0B12B3F2F8E5}"/>
                    </a:ext>
                  </a:extLst>
                </p14:cNvPr>
                <p14:cNvContentPartPr/>
                <p14:nvPr/>
              </p14:nvContentPartPr>
              <p14:xfrm>
                <a:off x="4911921" y="6585473"/>
                <a:ext cx="7560" cy="39240"/>
              </p14:xfrm>
            </p:contentPart>
          </mc:Choice>
          <mc:Fallback>
            <p:pic>
              <p:nvPicPr>
                <p:cNvPr id="689" name="잉크 688">
                  <a:extLst>
                    <a:ext uri="{FF2B5EF4-FFF2-40B4-BE49-F238E27FC236}">
                      <a16:creationId xmlns:a16="http://schemas.microsoft.com/office/drawing/2014/main" id="{85DBB42E-35E4-4FFC-ABE6-0B12B3F2F8E5}"/>
                    </a:ext>
                  </a:extLst>
                </p:cNvPr>
                <p:cNvPicPr/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4905801" y="6579353"/>
                  <a:ext cx="19800" cy="5148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447" name="잉크 446">
                <a:extLst>
                  <a:ext uri="{FF2B5EF4-FFF2-40B4-BE49-F238E27FC236}">
                    <a16:creationId xmlns:a16="http://schemas.microsoft.com/office/drawing/2014/main" id="{85CD7C78-4A29-41EE-B8B8-EAA20D77D8C0}"/>
                  </a:ext>
                </a:extLst>
              </p14:cNvPr>
              <p14:cNvContentPartPr/>
              <p14:nvPr/>
            </p14:nvContentPartPr>
            <p14:xfrm>
              <a:off x="9490041" y="6632273"/>
              <a:ext cx="360" cy="360"/>
            </p14:xfrm>
          </p:contentPart>
        </mc:Choice>
        <mc:Fallback>
          <p:pic>
            <p:nvPicPr>
              <p:cNvPr id="447" name="잉크 446">
                <a:extLst>
                  <a:ext uri="{FF2B5EF4-FFF2-40B4-BE49-F238E27FC236}">
                    <a16:creationId xmlns:a16="http://schemas.microsoft.com/office/drawing/2014/main" id="{85CD7C78-4A29-41EE-B8B8-EAA20D77D8C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483921" y="6626153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704" name="잉크 703">
                <a:extLst>
                  <a:ext uri="{FF2B5EF4-FFF2-40B4-BE49-F238E27FC236}">
                    <a16:creationId xmlns:a16="http://schemas.microsoft.com/office/drawing/2014/main" id="{5864C201-957C-4FF5-9103-EBCBC9807A85}"/>
                  </a:ext>
                </a:extLst>
              </p14:cNvPr>
              <p14:cNvContentPartPr/>
              <p14:nvPr/>
            </p14:nvContentPartPr>
            <p14:xfrm>
              <a:off x="9720441" y="6691673"/>
              <a:ext cx="360" cy="360"/>
            </p14:xfrm>
          </p:contentPart>
        </mc:Choice>
        <mc:Fallback>
          <p:pic>
            <p:nvPicPr>
              <p:cNvPr id="704" name="잉크 703">
                <a:extLst>
                  <a:ext uri="{FF2B5EF4-FFF2-40B4-BE49-F238E27FC236}">
                    <a16:creationId xmlns:a16="http://schemas.microsoft.com/office/drawing/2014/main" id="{5864C201-957C-4FF5-9103-EBCBC9807A8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714321" y="6685553"/>
                <a:ext cx="12600" cy="1260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그림 3">
            <a:extLst>
              <a:ext uri="{FF2B5EF4-FFF2-40B4-BE49-F238E27FC236}">
                <a16:creationId xmlns:a16="http://schemas.microsoft.com/office/drawing/2014/main" id="{24521E6C-B5E4-479E-AC9D-555FC676CF76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539552" y="1269622"/>
            <a:ext cx="7240910" cy="20478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E097137-7119-45FE-BE6B-1EC3503DB969}"/>
              </a:ext>
            </a:extLst>
          </p:cNvPr>
          <p:cNvSpPr txBox="1"/>
          <p:nvPr/>
        </p:nvSpPr>
        <p:spPr>
          <a:xfrm>
            <a:off x="539552" y="3501008"/>
            <a:ext cx="7919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해당 문제를 </a:t>
            </a:r>
            <a:r>
              <a:rPr lang="ko-KR" altLang="en-US" dirty="0" err="1"/>
              <a:t>메모이제이션으로</a:t>
            </a:r>
            <a:r>
              <a:rPr lang="ko-KR" altLang="en-US" dirty="0"/>
              <a:t> 하고싶지만 입력이 </a:t>
            </a:r>
            <a:r>
              <a:rPr lang="en-US" altLang="ko-KR" dirty="0"/>
              <a:t>vector</a:t>
            </a:r>
            <a:r>
              <a:rPr lang="ko-KR" altLang="en-US" dirty="0"/>
              <a:t>라서 까다로움</a:t>
            </a:r>
            <a:endParaRPr lang="en-US" altLang="ko-KR" dirty="0"/>
          </a:p>
          <a:p>
            <a:r>
              <a:rPr lang="en-US" altLang="ko-KR" dirty="0"/>
              <a:t>-&gt; </a:t>
            </a:r>
            <a:r>
              <a:rPr lang="ko-KR" altLang="en-US" dirty="0"/>
              <a:t>함수의 </a:t>
            </a:r>
            <a:r>
              <a:rPr lang="en-US" altLang="ko-KR" dirty="0"/>
              <a:t>return </a:t>
            </a:r>
            <a:r>
              <a:rPr lang="ko-KR" altLang="en-US" dirty="0"/>
              <a:t>값을 변형</a:t>
            </a:r>
            <a:endParaRPr lang="en-US" altLang="ko-KR" dirty="0"/>
          </a:p>
          <a:p>
            <a:r>
              <a:rPr lang="en-US" altLang="ko-KR" dirty="0"/>
              <a:t>Lis(start) = S[start]</a:t>
            </a:r>
            <a:r>
              <a:rPr lang="ko-KR" altLang="en-US" dirty="0"/>
              <a:t>에서 시작하는 부분 증가 수열 중 최대 길이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D50483E-4DF1-43D2-8D54-45057766BA59}"/>
              </a:ext>
            </a:extLst>
          </p:cNvPr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452087" y="4633396"/>
            <a:ext cx="7905760" cy="1640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8069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67953" y="62104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ㄱ</a:t>
            </a:r>
            <a:endParaRPr lang="ko-KR" altLang="en-US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알고리즘 전략적 문제해결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94D3C21C-AD79-4791-B8AC-245B2B086037}"/>
              </a:ext>
            </a:extLst>
          </p:cNvPr>
          <p:cNvSpPr txBox="1"/>
          <p:nvPr/>
        </p:nvSpPr>
        <p:spPr>
          <a:xfrm>
            <a:off x="427434" y="836712"/>
            <a:ext cx="29924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solidFill>
                  <a:schemeClr val="tx2">
                    <a:lumMod val="75000"/>
                  </a:schemeClr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8.4 </a:t>
            </a:r>
            <a:r>
              <a:rPr lang="ko-KR" altLang="en-US" sz="2000" b="1" spc="-150" dirty="0">
                <a:solidFill>
                  <a:schemeClr val="tx2">
                    <a:lumMod val="75000"/>
                  </a:schemeClr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전통적 최적화 문제들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잉크 5">
                <a:extLst>
                  <a:ext uri="{FF2B5EF4-FFF2-40B4-BE49-F238E27FC236}">
                    <a16:creationId xmlns:a16="http://schemas.microsoft.com/office/drawing/2014/main" id="{E25CA539-CE2A-4A0C-A1D3-37271164071E}"/>
                  </a:ext>
                </a:extLst>
              </p14:cNvPr>
              <p14:cNvContentPartPr/>
              <p14:nvPr/>
            </p14:nvContentPartPr>
            <p14:xfrm>
              <a:off x="5746104" y="7009824"/>
              <a:ext cx="360" cy="360"/>
            </p14:xfrm>
          </p:contentPart>
        </mc:Choice>
        <mc:Fallback>
          <p:pic>
            <p:nvPicPr>
              <p:cNvPr id="6" name="잉크 5">
                <a:extLst>
                  <a:ext uri="{FF2B5EF4-FFF2-40B4-BE49-F238E27FC236}">
                    <a16:creationId xmlns:a16="http://schemas.microsoft.com/office/drawing/2014/main" id="{E25CA539-CE2A-4A0C-A1D3-37271164071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737104" y="7000824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34" name="잉크 33">
                <a:extLst>
                  <a:ext uri="{FF2B5EF4-FFF2-40B4-BE49-F238E27FC236}">
                    <a16:creationId xmlns:a16="http://schemas.microsoft.com/office/drawing/2014/main" id="{31D2B7C4-6497-4CBF-A4A1-25A142EF66E2}"/>
                  </a:ext>
                </a:extLst>
              </p14:cNvPr>
              <p14:cNvContentPartPr/>
              <p14:nvPr/>
            </p14:nvContentPartPr>
            <p14:xfrm>
              <a:off x="6779304" y="6690144"/>
              <a:ext cx="360" cy="360"/>
            </p14:xfrm>
          </p:contentPart>
        </mc:Choice>
        <mc:Fallback>
          <p:pic>
            <p:nvPicPr>
              <p:cNvPr id="34" name="잉크 33">
                <a:extLst>
                  <a:ext uri="{FF2B5EF4-FFF2-40B4-BE49-F238E27FC236}">
                    <a16:creationId xmlns:a16="http://schemas.microsoft.com/office/drawing/2014/main" id="{31D2B7C4-6497-4CBF-A4A1-25A142EF66E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770304" y="6681144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22" name="잉크 421">
                <a:extLst>
                  <a:ext uri="{FF2B5EF4-FFF2-40B4-BE49-F238E27FC236}">
                    <a16:creationId xmlns:a16="http://schemas.microsoft.com/office/drawing/2014/main" id="{1214FD0A-788B-4174-AC64-D48DAD98CDDB}"/>
                  </a:ext>
                </a:extLst>
              </p14:cNvPr>
              <p14:cNvContentPartPr/>
              <p14:nvPr/>
            </p14:nvContentPartPr>
            <p14:xfrm>
              <a:off x="8968464" y="5640024"/>
              <a:ext cx="360" cy="360"/>
            </p14:xfrm>
          </p:contentPart>
        </mc:Choice>
        <mc:Fallback>
          <p:pic>
            <p:nvPicPr>
              <p:cNvPr id="422" name="잉크 421">
                <a:extLst>
                  <a:ext uri="{FF2B5EF4-FFF2-40B4-BE49-F238E27FC236}">
                    <a16:creationId xmlns:a16="http://schemas.microsoft.com/office/drawing/2014/main" id="{1214FD0A-788B-4174-AC64-D48DAD98CDD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962344" y="5633904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635" name="잉크 634">
                <a:extLst>
                  <a:ext uri="{FF2B5EF4-FFF2-40B4-BE49-F238E27FC236}">
                    <a16:creationId xmlns:a16="http://schemas.microsoft.com/office/drawing/2014/main" id="{63E0A8A0-2383-46E7-9066-38FF39C0F629}"/>
                  </a:ext>
                </a:extLst>
              </p14:cNvPr>
              <p14:cNvContentPartPr/>
              <p14:nvPr/>
            </p14:nvContentPartPr>
            <p14:xfrm>
              <a:off x="7341264" y="7287744"/>
              <a:ext cx="360" cy="360"/>
            </p14:xfrm>
          </p:contentPart>
        </mc:Choice>
        <mc:Fallback>
          <p:pic>
            <p:nvPicPr>
              <p:cNvPr id="635" name="잉크 634">
                <a:extLst>
                  <a:ext uri="{FF2B5EF4-FFF2-40B4-BE49-F238E27FC236}">
                    <a16:creationId xmlns:a16="http://schemas.microsoft.com/office/drawing/2014/main" id="{63E0A8A0-2383-46E7-9066-38FF39C0F629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335144" y="7281624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54" name="잉크 653">
                <a:extLst>
                  <a:ext uri="{FF2B5EF4-FFF2-40B4-BE49-F238E27FC236}">
                    <a16:creationId xmlns:a16="http://schemas.microsoft.com/office/drawing/2014/main" id="{E4FA2E9B-DF6E-48D1-80E8-6FC73C22BA05}"/>
                  </a:ext>
                </a:extLst>
              </p14:cNvPr>
              <p14:cNvContentPartPr/>
              <p14:nvPr/>
            </p14:nvContentPartPr>
            <p14:xfrm>
              <a:off x="8010864" y="6968064"/>
              <a:ext cx="360" cy="360"/>
            </p14:xfrm>
          </p:contentPart>
        </mc:Choice>
        <mc:Fallback>
          <p:pic>
            <p:nvPicPr>
              <p:cNvPr id="654" name="잉크 653">
                <a:extLst>
                  <a:ext uri="{FF2B5EF4-FFF2-40B4-BE49-F238E27FC236}">
                    <a16:creationId xmlns:a16="http://schemas.microsoft.com/office/drawing/2014/main" id="{E4FA2E9B-DF6E-48D1-80E8-6FC73C22BA0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004744" y="6961944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662" name="잉크 661">
                <a:extLst>
                  <a:ext uri="{FF2B5EF4-FFF2-40B4-BE49-F238E27FC236}">
                    <a16:creationId xmlns:a16="http://schemas.microsoft.com/office/drawing/2014/main" id="{D32BFB54-E2D1-4F51-8485-AF9988B85937}"/>
                  </a:ext>
                </a:extLst>
              </p14:cNvPr>
              <p14:cNvContentPartPr/>
              <p14:nvPr/>
            </p14:nvContentPartPr>
            <p14:xfrm>
              <a:off x="8679024" y="7590504"/>
              <a:ext cx="360" cy="360"/>
            </p14:xfrm>
          </p:contentPart>
        </mc:Choice>
        <mc:Fallback>
          <p:pic>
            <p:nvPicPr>
              <p:cNvPr id="662" name="잉크 661">
                <a:extLst>
                  <a:ext uri="{FF2B5EF4-FFF2-40B4-BE49-F238E27FC236}">
                    <a16:creationId xmlns:a16="http://schemas.microsoft.com/office/drawing/2014/main" id="{D32BFB54-E2D1-4F51-8485-AF9988B8593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672904" y="7584384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663" name="잉크 662">
                <a:extLst>
                  <a:ext uri="{FF2B5EF4-FFF2-40B4-BE49-F238E27FC236}">
                    <a16:creationId xmlns:a16="http://schemas.microsoft.com/office/drawing/2014/main" id="{CCDFDB42-526E-4DF5-8130-E062EBFE1E82}"/>
                  </a:ext>
                </a:extLst>
              </p14:cNvPr>
              <p14:cNvContentPartPr/>
              <p14:nvPr/>
            </p14:nvContentPartPr>
            <p14:xfrm>
              <a:off x="8883144" y="7989744"/>
              <a:ext cx="360" cy="360"/>
            </p14:xfrm>
          </p:contentPart>
        </mc:Choice>
        <mc:Fallback>
          <p:pic>
            <p:nvPicPr>
              <p:cNvPr id="663" name="잉크 662">
                <a:extLst>
                  <a:ext uri="{FF2B5EF4-FFF2-40B4-BE49-F238E27FC236}">
                    <a16:creationId xmlns:a16="http://schemas.microsoft.com/office/drawing/2014/main" id="{CCDFDB42-526E-4DF5-8130-E062EBFE1E8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877024" y="7983624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664" name="잉크 663">
                <a:extLst>
                  <a:ext uri="{FF2B5EF4-FFF2-40B4-BE49-F238E27FC236}">
                    <a16:creationId xmlns:a16="http://schemas.microsoft.com/office/drawing/2014/main" id="{3815FF94-890D-4DFC-884B-F05E960E0144}"/>
                  </a:ext>
                </a:extLst>
              </p14:cNvPr>
              <p14:cNvContentPartPr/>
              <p14:nvPr/>
            </p14:nvContentPartPr>
            <p14:xfrm>
              <a:off x="8101944" y="7360320"/>
              <a:ext cx="360" cy="360"/>
            </p14:xfrm>
          </p:contentPart>
        </mc:Choice>
        <mc:Fallback>
          <p:pic>
            <p:nvPicPr>
              <p:cNvPr id="664" name="잉크 663">
                <a:extLst>
                  <a:ext uri="{FF2B5EF4-FFF2-40B4-BE49-F238E27FC236}">
                    <a16:creationId xmlns:a16="http://schemas.microsoft.com/office/drawing/2014/main" id="{3815FF94-890D-4DFC-884B-F05E960E014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095824" y="7354200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672" name="잉크 671">
                <a:extLst>
                  <a:ext uri="{FF2B5EF4-FFF2-40B4-BE49-F238E27FC236}">
                    <a16:creationId xmlns:a16="http://schemas.microsoft.com/office/drawing/2014/main" id="{0C47FE67-0545-4ADD-B045-D4B7AC473C84}"/>
                  </a:ext>
                </a:extLst>
              </p14:cNvPr>
              <p14:cNvContentPartPr/>
              <p14:nvPr/>
            </p14:nvContentPartPr>
            <p14:xfrm>
              <a:off x="7965504" y="7912920"/>
              <a:ext cx="360" cy="360"/>
            </p14:xfrm>
          </p:contentPart>
        </mc:Choice>
        <mc:Fallback>
          <p:pic>
            <p:nvPicPr>
              <p:cNvPr id="672" name="잉크 671">
                <a:extLst>
                  <a:ext uri="{FF2B5EF4-FFF2-40B4-BE49-F238E27FC236}">
                    <a16:creationId xmlns:a16="http://schemas.microsoft.com/office/drawing/2014/main" id="{0C47FE67-0545-4ADD-B045-D4B7AC473C84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959384" y="7906800"/>
                <a:ext cx="12600" cy="12600"/>
              </a:xfrm>
              <a:prstGeom prst="rect">
                <a:avLst/>
              </a:prstGeom>
            </p:spPr>
          </p:pic>
        </mc:Fallback>
      </mc:AlternateContent>
      <p:sp>
        <p:nvSpPr>
          <p:cNvPr id="15" name="TextBox 14">
            <a:extLst>
              <a:ext uri="{FF2B5EF4-FFF2-40B4-BE49-F238E27FC236}">
                <a16:creationId xmlns:a16="http://schemas.microsoft.com/office/drawing/2014/main" id="{A451CF00-73E1-4A1A-A746-0991A07E34BA}"/>
              </a:ext>
            </a:extLst>
          </p:cNvPr>
          <p:cNvSpPr txBox="1"/>
          <p:nvPr/>
        </p:nvSpPr>
        <p:spPr>
          <a:xfrm>
            <a:off x="351977" y="1377430"/>
            <a:ext cx="85311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  <a:p>
            <a:endParaRPr lang="en-US" altLang="ko-KR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505" name="잉크 504">
                <a:extLst>
                  <a:ext uri="{FF2B5EF4-FFF2-40B4-BE49-F238E27FC236}">
                    <a16:creationId xmlns:a16="http://schemas.microsoft.com/office/drawing/2014/main" id="{27A21A37-E525-4750-B82C-62080D93EEA6}"/>
                  </a:ext>
                </a:extLst>
              </p14:cNvPr>
              <p14:cNvContentPartPr/>
              <p14:nvPr/>
            </p14:nvContentPartPr>
            <p14:xfrm>
              <a:off x="6249321" y="5598353"/>
              <a:ext cx="360" cy="360"/>
            </p14:xfrm>
          </p:contentPart>
        </mc:Choice>
        <mc:Fallback>
          <p:pic>
            <p:nvPicPr>
              <p:cNvPr id="505" name="잉크 504">
                <a:extLst>
                  <a:ext uri="{FF2B5EF4-FFF2-40B4-BE49-F238E27FC236}">
                    <a16:creationId xmlns:a16="http://schemas.microsoft.com/office/drawing/2014/main" id="{27A21A37-E525-4750-B82C-62080D93EEA6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240321" y="5589353"/>
                <a:ext cx="18000" cy="18000"/>
              </a:xfrm>
              <a:prstGeom prst="rect">
                <a:avLst/>
              </a:prstGeom>
            </p:spPr>
          </p:pic>
        </mc:Fallback>
      </mc:AlternateContent>
      <p:grpSp>
        <p:nvGrpSpPr>
          <p:cNvPr id="690" name="그룹 689">
            <a:extLst>
              <a:ext uri="{FF2B5EF4-FFF2-40B4-BE49-F238E27FC236}">
                <a16:creationId xmlns:a16="http://schemas.microsoft.com/office/drawing/2014/main" id="{4311668C-42F6-4AC8-B35C-C9C2385F1888}"/>
              </a:ext>
            </a:extLst>
          </p:cNvPr>
          <p:cNvGrpSpPr/>
          <p:nvPr/>
        </p:nvGrpSpPr>
        <p:grpSpPr>
          <a:xfrm>
            <a:off x="4899681" y="6513113"/>
            <a:ext cx="19800" cy="111600"/>
            <a:chOff x="4899681" y="6513113"/>
            <a:chExt cx="19800" cy="1116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8">
              <p14:nvContentPartPr>
                <p14:cNvPr id="688" name="잉크 687">
                  <a:extLst>
                    <a:ext uri="{FF2B5EF4-FFF2-40B4-BE49-F238E27FC236}">
                      <a16:creationId xmlns:a16="http://schemas.microsoft.com/office/drawing/2014/main" id="{C017CDBF-9875-4902-B7B9-BFC47E9DDD68}"/>
                    </a:ext>
                  </a:extLst>
                </p14:cNvPr>
                <p14:cNvContentPartPr/>
                <p14:nvPr/>
              </p14:nvContentPartPr>
              <p14:xfrm>
                <a:off x="4899681" y="6513113"/>
                <a:ext cx="14040" cy="49680"/>
              </p14:xfrm>
            </p:contentPart>
          </mc:Choice>
          <mc:Fallback>
            <p:pic>
              <p:nvPicPr>
                <p:cNvPr id="688" name="잉크 687">
                  <a:extLst>
                    <a:ext uri="{FF2B5EF4-FFF2-40B4-BE49-F238E27FC236}">
                      <a16:creationId xmlns:a16="http://schemas.microsoft.com/office/drawing/2014/main" id="{C017CDBF-9875-4902-B7B9-BFC47E9DDD68}"/>
                    </a:ext>
                  </a:extLst>
                </p:cNvPr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4893561" y="6506993"/>
                  <a:ext cx="26280" cy="61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0">
              <p14:nvContentPartPr>
                <p14:cNvPr id="689" name="잉크 688">
                  <a:extLst>
                    <a:ext uri="{FF2B5EF4-FFF2-40B4-BE49-F238E27FC236}">
                      <a16:creationId xmlns:a16="http://schemas.microsoft.com/office/drawing/2014/main" id="{85DBB42E-35E4-4FFC-ABE6-0B12B3F2F8E5}"/>
                    </a:ext>
                  </a:extLst>
                </p14:cNvPr>
                <p14:cNvContentPartPr/>
                <p14:nvPr/>
              </p14:nvContentPartPr>
              <p14:xfrm>
                <a:off x="4911921" y="6585473"/>
                <a:ext cx="7560" cy="39240"/>
              </p14:xfrm>
            </p:contentPart>
          </mc:Choice>
          <mc:Fallback>
            <p:pic>
              <p:nvPicPr>
                <p:cNvPr id="689" name="잉크 688">
                  <a:extLst>
                    <a:ext uri="{FF2B5EF4-FFF2-40B4-BE49-F238E27FC236}">
                      <a16:creationId xmlns:a16="http://schemas.microsoft.com/office/drawing/2014/main" id="{85DBB42E-35E4-4FFC-ABE6-0B12B3F2F8E5}"/>
                    </a:ext>
                  </a:extLst>
                </p:cNvPr>
                <p:cNvPicPr/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4905801" y="6579353"/>
                  <a:ext cx="19800" cy="5148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447" name="잉크 446">
                <a:extLst>
                  <a:ext uri="{FF2B5EF4-FFF2-40B4-BE49-F238E27FC236}">
                    <a16:creationId xmlns:a16="http://schemas.microsoft.com/office/drawing/2014/main" id="{85CD7C78-4A29-41EE-B8B8-EAA20D77D8C0}"/>
                  </a:ext>
                </a:extLst>
              </p14:cNvPr>
              <p14:cNvContentPartPr/>
              <p14:nvPr/>
            </p14:nvContentPartPr>
            <p14:xfrm>
              <a:off x="9490041" y="6632273"/>
              <a:ext cx="360" cy="360"/>
            </p14:xfrm>
          </p:contentPart>
        </mc:Choice>
        <mc:Fallback>
          <p:pic>
            <p:nvPicPr>
              <p:cNvPr id="447" name="잉크 446">
                <a:extLst>
                  <a:ext uri="{FF2B5EF4-FFF2-40B4-BE49-F238E27FC236}">
                    <a16:creationId xmlns:a16="http://schemas.microsoft.com/office/drawing/2014/main" id="{85CD7C78-4A29-41EE-B8B8-EAA20D77D8C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483921" y="6626153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704" name="잉크 703">
                <a:extLst>
                  <a:ext uri="{FF2B5EF4-FFF2-40B4-BE49-F238E27FC236}">
                    <a16:creationId xmlns:a16="http://schemas.microsoft.com/office/drawing/2014/main" id="{5864C201-957C-4FF5-9103-EBCBC9807A85}"/>
                  </a:ext>
                </a:extLst>
              </p14:cNvPr>
              <p14:cNvContentPartPr/>
              <p14:nvPr/>
            </p14:nvContentPartPr>
            <p14:xfrm>
              <a:off x="9720441" y="6691673"/>
              <a:ext cx="360" cy="360"/>
            </p14:xfrm>
          </p:contentPart>
        </mc:Choice>
        <mc:Fallback>
          <p:pic>
            <p:nvPicPr>
              <p:cNvPr id="704" name="잉크 703">
                <a:extLst>
                  <a:ext uri="{FF2B5EF4-FFF2-40B4-BE49-F238E27FC236}">
                    <a16:creationId xmlns:a16="http://schemas.microsoft.com/office/drawing/2014/main" id="{5864C201-957C-4FF5-9103-EBCBC9807A8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714321" y="6685553"/>
                <a:ext cx="12600" cy="12600"/>
              </a:xfrm>
              <a:prstGeom prst="rect">
                <a:avLst/>
              </a:prstGeom>
            </p:spPr>
          </p:pic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0E097137-7119-45FE-BE6B-1EC3503DB969}"/>
              </a:ext>
            </a:extLst>
          </p:cNvPr>
          <p:cNvSpPr txBox="1"/>
          <p:nvPr/>
        </p:nvSpPr>
        <p:spPr>
          <a:xfrm>
            <a:off x="576096" y="1336888"/>
            <a:ext cx="7919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최적화 문제 동적 계획법 레시피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1. </a:t>
            </a:r>
            <a:r>
              <a:rPr lang="ko-KR" altLang="en-US" dirty="0"/>
              <a:t>최적해를 반환하는 완전 탐색 알고리즘을 설계</a:t>
            </a:r>
            <a:endParaRPr lang="en-US" altLang="ko-KR" dirty="0"/>
          </a:p>
          <a:p>
            <a:r>
              <a:rPr lang="en-US" altLang="ko-KR" dirty="0"/>
              <a:t>2. </a:t>
            </a:r>
            <a:r>
              <a:rPr lang="ko-KR" altLang="en-US" dirty="0"/>
              <a:t>전체 답을 반환 하는 것이 아니라 문제를 쪼개어 쪼갠 문제의 점수만을 반환하도록 함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3. </a:t>
            </a:r>
            <a:r>
              <a:rPr lang="ko-KR" altLang="en-US" dirty="0"/>
              <a:t>입력 시 꼭 필요한 것만 남기고 지운다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4. </a:t>
            </a:r>
            <a:r>
              <a:rPr lang="ko-KR" altLang="en-US" dirty="0"/>
              <a:t>입력이 배열이거나 문자열인 경우</a:t>
            </a:r>
            <a:r>
              <a:rPr lang="en-US" altLang="ko-KR" dirty="0"/>
              <a:t>, </a:t>
            </a:r>
            <a:r>
              <a:rPr lang="ko-KR" altLang="en-US" dirty="0"/>
              <a:t>적절한 변환을 통해 </a:t>
            </a:r>
            <a:r>
              <a:rPr lang="ko-KR" altLang="en-US" dirty="0" err="1"/>
              <a:t>메모이제이션</a:t>
            </a:r>
            <a:r>
              <a:rPr lang="ko-KR" altLang="en-US" dirty="0"/>
              <a:t> 할 수 있도록 함</a:t>
            </a:r>
            <a:endParaRPr lang="en-US" altLang="ko-KR" dirty="0"/>
          </a:p>
          <a:p>
            <a:r>
              <a:rPr lang="en-US" altLang="ko-KR" dirty="0"/>
              <a:t>5. </a:t>
            </a:r>
            <a:r>
              <a:rPr lang="ko-KR" altLang="en-US" dirty="0" err="1"/>
              <a:t>메모이제이션을</a:t>
            </a:r>
            <a:r>
              <a:rPr lang="ko-KR" altLang="en-US" dirty="0"/>
              <a:t> 적용한다</a:t>
            </a:r>
            <a:r>
              <a:rPr lang="en-US" altLang="ko-KR" dirty="0"/>
              <a:t>.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922077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67953" y="62104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ㄱ</a:t>
            </a:r>
            <a:endParaRPr lang="ko-KR" altLang="en-US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알고리즘 전략적 문제해결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94D3C21C-AD79-4791-B8AC-245B2B086037}"/>
              </a:ext>
            </a:extLst>
          </p:cNvPr>
          <p:cNvSpPr txBox="1"/>
          <p:nvPr/>
        </p:nvSpPr>
        <p:spPr>
          <a:xfrm>
            <a:off x="427434" y="836712"/>
            <a:ext cx="29924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solidFill>
                  <a:schemeClr val="tx2">
                    <a:lumMod val="75000"/>
                  </a:schemeClr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8.5 </a:t>
            </a:r>
            <a:r>
              <a:rPr lang="ko-KR" altLang="en-US" sz="2000" b="1" spc="-150" dirty="0">
                <a:solidFill>
                  <a:schemeClr val="tx2">
                    <a:lumMod val="75000"/>
                  </a:schemeClr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합친 </a:t>
            </a:r>
            <a:r>
              <a:rPr lang="en-US" altLang="ko-KR" sz="2000" b="1" spc="-150" dirty="0">
                <a:solidFill>
                  <a:schemeClr val="tx2">
                    <a:lumMod val="75000"/>
                  </a:schemeClr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LIS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잉크 5">
                <a:extLst>
                  <a:ext uri="{FF2B5EF4-FFF2-40B4-BE49-F238E27FC236}">
                    <a16:creationId xmlns:a16="http://schemas.microsoft.com/office/drawing/2014/main" id="{E25CA539-CE2A-4A0C-A1D3-37271164071E}"/>
                  </a:ext>
                </a:extLst>
              </p14:cNvPr>
              <p14:cNvContentPartPr/>
              <p14:nvPr/>
            </p14:nvContentPartPr>
            <p14:xfrm>
              <a:off x="5746104" y="7009824"/>
              <a:ext cx="360" cy="360"/>
            </p14:xfrm>
          </p:contentPart>
        </mc:Choice>
        <mc:Fallback>
          <p:pic>
            <p:nvPicPr>
              <p:cNvPr id="6" name="잉크 5">
                <a:extLst>
                  <a:ext uri="{FF2B5EF4-FFF2-40B4-BE49-F238E27FC236}">
                    <a16:creationId xmlns:a16="http://schemas.microsoft.com/office/drawing/2014/main" id="{E25CA539-CE2A-4A0C-A1D3-37271164071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737104" y="7000824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34" name="잉크 33">
                <a:extLst>
                  <a:ext uri="{FF2B5EF4-FFF2-40B4-BE49-F238E27FC236}">
                    <a16:creationId xmlns:a16="http://schemas.microsoft.com/office/drawing/2014/main" id="{31D2B7C4-6497-4CBF-A4A1-25A142EF66E2}"/>
                  </a:ext>
                </a:extLst>
              </p14:cNvPr>
              <p14:cNvContentPartPr/>
              <p14:nvPr/>
            </p14:nvContentPartPr>
            <p14:xfrm>
              <a:off x="6779304" y="6690144"/>
              <a:ext cx="360" cy="360"/>
            </p14:xfrm>
          </p:contentPart>
        </mc:Choice>
        <mc:Fallback>
          <p:pic>
            <p:nvPicPr>
              <p:cNvPr id="34" name="잉크 33">
                <a:extLst>
                  <a:ext uri="{FF2B5EF4-FFF2-40B4-BE49-F238E27FC236}">
                    <a16:creationId xmlns:a16="http://schemas.microsoft.com/office/drawing/2014/main" id="{31D2B7C4-6497-4CBF-A4A1-25A142EF66E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770304" y="6681144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22" name="잉크 421">
                <a:extLst>
                  <a:ext uri="{FF2B5EF4-FFF2-40B4-BE49-F238E27FC236}">
                    <a16:creationId xmlns:a16="http://schemas.microsoft.com/office/drawing/2014/main" id="{1214FD0A-788B-4174-AC64-D48DAD98CDDB}"/>
                  </a:ext>
                </a:extLst>
              </p14:cNvPr>
              <p14:cNvContentPartPr/>
              <p14:nvPr/>
            </p14:nvContentPartPr>
            <p14:xfrm>
              <a:off x="8968464" y="5640024"/>
              <a:ext cx="360" cy="360"/>
            </p14:xfrm>
          </p:contentPart>
        </mc:Choice>
        <mc:Fallback>
          <p:pic>
            <p:nvPicPr>
              <p:cNvPr id="422" name="잉크 421">
                <a:extLst>
                  <a:ext uri="{FF2B5EF4-FFF2-40B4-BE49-F238E27FC236}">
                    <a16:creationId xmlns:a16="http://schemas.microsoft.com/office/drawing/2014/main" id="{1214FD0A-788B-4174-AC64-D48DAD98CDD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962344" y="5633904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635" name="잉크 634">
                <a:extLst>
                  <a:ext uri="{FF2B5EF4-FFF2-40B4-BE49-F238E27FC236}">
                    <a16:creationId xmlns:a16="http://schemas.microsoft.com/office/drawing/2014/main" id="{63E0A8A0-2383-46E7-9066-38FF39C0F629}"/>
                  </a:ext>
                </a:extLst>
              </p14:cNvPr>
              <p14:cNvContentPartPr/>
              <p14:nvPr/>
            </p14:nvContentPartPr>
            <p14:xfrm>
              <a:off x="7341264" y="7287744"/>
              <a:ext cx="360" cy="360"/>
            </p14:xfrm>
          </p:contentPart>
        </mc:Choice>
        <mc:Fallback>
          <p:pic>
            <p:nvPicPr>
              <p:cNvPr id="635" name="잉크 634">
                <a:extLst>
                  <a:ext uri="{FF2B5EF4-FFF2-40B4-BE49-F238E27FC236}">
                    <a16:creationId xmlns:a16="http://schemas.microsoft.com/office/drawing/2014/main" id="{63E0A8A0-2383-46E7-9066-38FF39C0F629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335144" y="7281624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54" name="잉크 653">
                <a:extLst>
                  <a:ext uri="{FF2B5EF4-FFF2-40B4-BE49-F238E27FC236}">
                    <a16:creationId xmlns:a16="http://schemas.microsoft.com/office/drawing/2014/main" id="{E4FA2E9B-DF6E-48D1-80E8-6FC73C22BA05}"/>
                  </a:ext>
                </a:extLst>
              </p14:cNvPr>
              <p14:cNvContentPartPr/>
              <p14:nvPr/>
            </p14:nvContentPartPr>
            <p14:xfrm>
              <a:off x="8010864" y="6968064"/>
              <a:ext cx="360" cy="360"/>
            </p14:xfrm>
          </p:contentPart>
        </mc:Choice>
        <mc:Fallback>
          <p:pic>
            <p:nvPicPr>
              <p:cNvPr id="654" name="잉크 653">
                <a:extLst>
                  <a:ext uri="{FF2B5EF4-FFF2-40B4-BE49-F238E27FC236}">
                    <a16:creationId xmlns:a16="http://schemas.microsoft.com/office/drawing/2014/main" id="{E4FA2E9B-DF6E-48D1-80E8-6FC73C22BA0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004744" y="6961944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662" name="잉크 661">
                <a:extLst>
                  <a:ext uri="{FF2B5EF4-FFF2-40B4-BE49-F238E27FC236}">
                    <a16:creationId xmlns:a16="http://schemas.microsoft.com/office/drawing/2014/main" id="{D32BFB54-E2D1-4F51-8485-AF9988B85937}"/>
                  </a:ext>
                </a:extLst>
              </p14:cNvPr>
              <p14:cNvContentPartPr/>
              <p14:nvPr/>
            </p14:nvContentPartPr>
            <p14:xfrm>
              <a:off x="8679024" y="7590504"/>
              <a:ext cx="360" cy="360"/>
            </p14:xfrm>
          </p:contentPart>
        </mc:Choice>
        <mc:Fallback>
          <p:pic>
            <p:nvPicPr>
              <p:cNvPr id="662" name="잉크 661">
                <a:extLst>
                  <a:ext uri="{FF2B5EF4-FFF2-40B4-BE49-F238E27FC236}">
                    <a16:creationId xmlns:a16="http://schemas.microsoft.com/office/drawing/2014/main" id="{D32BFB54-E2D1-4F51-8485-AF9988B8593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672904" y="7584384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663" name="잉크 662">
                <a:extLst>
                  <a:ext uri="{FF2B5EF4-FFF2-40B4-BE49-F238E27FC236}">
                    <a16:creationId xmlns:a16="http://schemas.microsoft.com/office/drawing/2014/main" id="{CCDFDB42-526E-4DF5-8130-E062EBFE1E82}"/>
                  </a:ext>
                </a:extLst>
              </p14:cNvPr>
              <p14:cNvContentPartPr/>
              <p14:nvPr/>
            </p14:nvContentPartPr>
            <p14:xfrm>
              <a:off x="8883144" y="7989744"/>
              <a:ext cx="360" cy="360"/>
            </p14:xfrm>
          </p:contentPart>
        </mc:Choice>
        <mc:Fallback>
          <p:pic>
            <p:nvPicPr>
              <p:cNvPr id="663" name="잉크 662">
                <a:extLst>
                  <a:ext uri="{FF2B5EF4-FFF2-40B4-BE49-F238E27FC236}">
                    <a16:creationId xmlns:a16="http://schemas.microsoft.com/office/drawing/2014/main" id="{CCDFDB42-526E-4DF5-8130-E062EBFE1E8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877024" y="7983624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664" name="잉크 663">
                <a:extLst>
                  <a:ext uri="{FF2B5EF4-FFF2-40B4-BE49-F238E27FC236}">
                    <a16:creationId xmlns:a16="http://schemas.microsoft.com/office/drawing/2014/main" id="{3815FF94-890D-4DFC-884B-F05E960E0144}"/>
                  </a:ext>
                </a:extLst>
              </p14:cNvPr>
              <p14:cNvContentPartPr/>
              <p14:nvPr/>
            </p14:nvContentPartPr>
            <p14:xfrm>
              <a:off x="8101944" y="7360320"/>
              <a:ext cx="360" cy="360"/>
            </p14:xfrm>
          </p:contentPart>
        </mc:Choice>
        <mc:Fallback>
          <p:pic>
            <p:nvPicPr>
              <p:cNvPr id="664" name="잉크 663">
                <a:extLst>
                  <a:ext uri="{FF2B5EF4-FFF2-40B4-BE49-F238E27FC236}">
                    <a16:creationId xmlns:a16="http://schemas.microsoft.com/office/drawing/2014/main" id="{3815FF94-890D-4DFC-884B-F05E960E014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095824" y="7354200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672" name="잉크 671">
                <a:extLst>
                  <a:ext uri="{FF2B5EF4-FFF2-40B4-BE49-F238E27FC236}">
                    <a16:creationId xmlns:a16="http://schemas.microsoft.com/office/drawing/2014/main" id="{0C47FE67-0545-4ADD-B045-D4B7AC473C84}"/>
                  </a:ext>
                </a:extLst>
              </p14:cNvPr>
              <p14:cNvContentPartPr/>
              <p14:nvPr/>
            </p14:nvContentPartPr>
            <p14:xfrm>
              <a:off x="7965504" y="7912920"/>
              <a:ext cx="360" cy="360"/>
            </p14:xfrm>
          </p:contentPart>
        </mc:Choice>
        <mc:Fallback>
          <p:pic>
            <p:nvPicPr>
              <p:cNvPr id="672" name="잉크 671">
                <a:extLst>
                  <a:ext uri="{FF2B5EF4-FFF2-40B4-BE49-F238E27FC236}">
                    <a16:creationId xmlns:a16="http://schemas.microsoft.com/office/drawing/2014/main" id="{0C47FE67-0545-4ADD-B045-D4B7AC473C84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959384" y="7906800"/>
                <a:ext cx="12600" cy="12600"/>
              </a:xfrm>
              <a:prstGeom prst="rect">
                <a:avLst/>
              </a:prstGeom>
            </p:spPr>
          </p:pic>
        </mc:Fallback>
      </mc:AlternateContent>
      <p:sp>
        <p:nvSpPr>
          <p:cNvPr id="15" name="TextBox 14">
            <a:extLst>
              <a:ext uri="{FF2B5EF4-FFF2-40B4-BE49-F238E27FC236}">
                <a16:creationId xmlns:a16="http://schemas.microsoft.com/office/drawing/2014/main" id="{A451CF00-73E1-4A1A-A746-0991A07E34BA}"/>
              </a:ext>
            </a:extLst>
          </p:cNvPr>
          <p:cNvSpPr txBox="1"/>
          <p:nvPr/>
        </p:nvSpPr>
        <p:spPr>
          <a:xfrm>
            <a:off x="351977" y="1377430"/>
            <a:ext cx="85311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  <a:p>
            <a:endParaRPr lang="en-US" altLang="ko-KR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505" name="잉크 504">
                <a:extLst>
                  <a:ext uri="{FF2B5EF4-FFF2-40B4-BE49-F238E27FC236}">
                    <a16:creationId xmlns:a16="http://schemas.microsoft.com/office/drawing/2014/main" id="{27A21A37-E525-4750-B82C-62080D93EEA6}"/>
                  </a:ext>
                </a:extLst>
              </p14:cNvPr>
              <p14:cNvContentPartPr/>
              <p14:nvPr/>
            </p14:nvContentPartPr>
            <p14:xfrm>
              <a:off x="6249321" y="5598353"/>
              <a:ext cx="360" cy="360"/>
            </p14:xfrm>
          </p:contentPart>
        </mc:Choice>
        <mc:Fallback>
          <p:pic>
            <p:nvPicPr>
              <p:cNvPr id="505" name="잉크 504">
                <a:extLst>
                  <a:ext uri="{FF2B5EF4-FFF2-40B4-BE49-F238E27FC236}">
                    <a16:creationId xmlns:a16="http://schemas.microsoft.com/office/drawing/2014/main" id="{27A21A37-E525-4750-B82C-62080D93EEA6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240321" y="5589353"/>
                <a:ext cx="18000" cy="18000"/>
              </a:xfrm>
              <a:prstGeom prst="rect">
                <a:avLst/>
              </a:prstGeom>
            </p:spPr>
          </p:pic>
        </mc:Fallback>
      </mc:AlternateContent>
      <p:grpSp>
        <p:nvGrpSpPr>
          <p:cNvPr id="690" name="그룹 689">
            <a:extLst>
              <a:ext uri="{FF2B5EF4-FFF2-40B4-BE49-F238E27FC236}">
                <a16:creationId xmlns:a16="http://schemas.microsoft.com/office/drawing/2014/main" id="{4311668C-42F6-4AC8-B35C-C9C2385F1888}"/>
              </a:ext>
            </a:extLst>
          </p:cNvPr>
          <p:cNvGrpSpPr/>
          <p:nvPr/>
        </p:nvGrpSpPr>
        <p:grpSpPr>
          <a:xfrm>
            <a:off x="4899681" y="6513113"/>
            <a:ext cx="19800" cy="111600"/>
            <a:chOff x="4899681" y="6513113"/>
            <a:chExt cx="19800" cy="1116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8">
              <p14:nvContentPartPr>
                <p14:cNvPr id="688" name="잉크 687">
                  <a:extLst>
                    <a:ext uri="{FF2B5EF4-FFF2-40B4-BE49-F238E27FC236}">
                      <a16:creationId xmlns:a16="http://schemas.microsoft.com/office/drawing/2014/main" id="{C017CDBF-9875-4902-B7B9-BFC47E9DDD68}"/>
                    </a:ext>
                  </a:extLst>
                </p14:cNvPr>
                <p14:cNvContentPartPr/>
                <p14:nvPr/>
              </p14:nvContentPartPr>
              <p14:xfrm>
                <a:off x="4899681" y="6513113"/>
                <a:ext cx="14040" cy="49680"/>
              </p14:xfrm>
            </p:contentPart>
          </mc:Choice>
          <mc:Fallback>
            <p:pic>
              <p:nvPicPr>
                <p:cNvPr id="688" name="잉크 687">
                  <a:extLst>
                    <a:ext uri="{FF2B5EF4-FFF2-40B4-BE49-F238E27FC236}">
                      <a16:creationId xmlns:a16="http://schemas.microsoft.com/office/drawing/2014/main" id="{C017CDBF-9875-4902-B7B9-BFC47E9DDD68}"/>
                    </a:ext>
                  </a:extLst>
                </p:cNvPr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4893561" y="6506993"/>
                  <a:ext cx="26280" cy="61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0">
              <p14:nvContentPartPr>
                <p14:cNvPr id="689" name="잉크 688">
                  <a:extLst>
                    <a:ext uri="{FF2B5EF4-FFF2-40B4-BE49-F238E27FC236}">
                      <a16:creationId xmlns:a16="http://schemas.microsoft.com/office/drawing/2014/main" id="{85DBB42E-35E4-4FFC-ABE6-0B12B3F2F8E5}"/>
                    </a:ext>
                  </a:extLst>
                </p14:cNvPr>
                <p14:cNvContentPartPr/>
                <p14:nvPr/>
              </p14:nvContentPartPr>
              <p14:xfrm>
                <a:off x="4911921" y="6585473"/>
                <a:ext cx="7560" cy="39240"/>
              </p14:xfrm>
            </p:contentPart>
          </mc:Choice>
          <mc:Fallback>
            <p:pic>
              <p:nvPicPr>
                <p:cNvPr id="689" name="잉크 688">
                  <a:extLst>
                    <a:ext uri="{FF2B5EF4-FFF2-40B4-BE49-F238E27FC236}">
                      <a16:creationId xmlns:a16="http://schemas.microsoft.com/office/drawing/2014/main" id="{85DBB42E-35E4-4FFC-ABE6-0B12B3F2F8E5}"/>
                    </a:ext>
                  </a:extLst>
                </p:cNvPr>
                <p:cNvPicPr/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4905801" y="6579353"/>
                  <a:ext cx="19800" cy="5148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447" name="잉크 446">
                <a:extLst>
                  <a:ext uri="{FF2B5EF4-FFF2-40B4-BE49-F238E27FC236}">
                    <a16:creationId xmlns:a16="http://schemas.microsoft.com/office/drawing/2014/main" id="{85CD7C78-4A29-41EE-B8B8-EAA20D77D8C0}"/>
                  </a:ext>
                </a:extLst>
              </p14:cNvPr>
              <p14:cNvContentPartPr/>
              <p14:nvPr/>
            </p14:nvContentPartPr>
            <p14:xfrm>
              <a:off x="9490041" y="6632273"/>
              <a:ext cx="360" cy="360"/>
            </p14:xfrm>
          </p:contentPart>
        </mc:Choice>
        <mc:Fallback>
          <p:pic>
            <p:nvPicPr>
              <p:cNvPr id="447" name="잉크 446">
                <a:extLst>
                  <a:ext uri="{FF2B5EF4-FFF2-40B4-BE49-F238E27FC236}">
                    <a16:creationId xmlns:a16="http://schemas.microsoft.com/office/drawing/2014/main" id="{85CD7C78-4A29-41EE-B8B8-EAA20D77D8C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483921" y="6626153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704" name="잉크 703">
                <a:extLst>
                  <a:ext uri="{FF2B5EF4-FFF2-40B4-BE49-F238E27FC236}">
                    <a16:creationId xmlns:a16="http://schemas.microsoft.com/office/drawing/2014/main" id="{5864C201-957C-4FF5-9103-EBCBC9807A85}"/>
                  </a:ext>
                </a:extLst>
              </p14:cNvPr>
              <p14:cNvContentPartPr/>
              <p14:nvPr/>
            </p14:nvContentPartPr>
            <p14:xfrm>
              <a:off x="9720441" y="6691673"/>
              <a:ext cx="360" cy="360"/>
            </p14:xfrm>
          </p:contentPart>
        </mc:Choice>
        <mc:Fallback>
          <p:pic>
            <p:nvPicPr>
              <p:cNvPr id="704" name="잉크 703">
                <a:extLst>
                  <a:ext uri="{FF2B5EF4-FFF2-40B4-BE49-F238E27FC236}">
                    <a16:creationId xmlns:a16="http://schemas.microsoft.com/office/drawing/2014/main" id="{5864C201-957C-4FF5-9103-EBCBC9807A8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714321" y="6685553"/>
                <a:ext cx="12600" cy="12600"/>
              </a:xfrm>
              <a:prstGeom prst="rect">
                <a:avLst/>
              </a:prstGeom>
            </p:spPr>
          </p:pic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0E097137-7119-45FE-BE6B-1EC3503DB969}"/>
              </a:ext>
            </a:extLst>
          </p:cNvPr>
          <p:cNvSpPr txBox="1"/>
          <p:nvPr/>
        </p:nvSpPr>
        <p:spPr>
          <a:xfrm>
            <a:off x="576096" y="1336888"/>
            <a:ext cx="810292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두 문자열 </a:t>
            </a:r>
            <a:r>
              <a:rPr lang="en-US" altLang="ko-KR" dirty="0"/>
              <a:t>A,B</a:t>
            </a:r>
            <a:r>
              <a:rPr lang="ko-KR" altLang="en-US" dirty="0"/>
              <a:t>가 주어질 때</a:t>
            </a:r>
            <a:r>
              <a:rPr lang="en-US" altLang="ko-KR" dirty="0"/>
              <a:t>, A</a:t>
            </a:r>
            <a:r>
              <a:rPr lang="ko-KR" altLang="en-US" dirty="0"/>
              <a:t>와 </a:t>
            </a:r>
            <a:r>
              <a:rPr lang="en-US" altLang="ko-KR" dirty="0"/>
              <a:t>B</a:t>
            </a:r>
            <a:r>
              <a:rPr lang="ko-KR" altLang="en-US" dirty="0"/>
              <a:t>의 </a:t>
            </a:r>
            <a:r>
              <a:rPr lang="en-US" altLang="ko-KR" dirty="0"/>
              <a:t>LIS</a:t>
            </a:r>
            <a:r>
              <a:rPr lang="ko-KR" altLang="en-US" dirty="0"/>
              <a:t>를 합쳐서 만들 수 있는 </a:t>
            </a:r>
            <a:r>
              <a:rPr lang="en-US" altLang="ko-KR" dirty="0"/>
              <a:t>JLIS</a:t>
            </a:r>
            <a:r>
              <a:rPr lang="ko-KR" altLang="en-US" dirty="0"/>
              <a:t>를 구하라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A:</a:t>
            </a:r>
            <a:r>
              <a:rPr lang="ko-KR" altLang="en-US" dirty="0"/>
              <a:t> </a:t>
            </a:r>
            <a:r>
              <a:rPr lang="en-US" altLang="ko-KR" dirty="0"/>
              <a:t>1 9 4 </a:t>
            </a:r>
          </a:p>
          <a:p>
            <a:r>
              <a:rPr lang="en-US" altLang="ko-KR" dirty="0"/>
              <a:t>B: 3 4 7</a:t>
            </a:r>
          </a:p>
          <a:p>
            <a:r>
              <a:rPr lang="en-US" altLang="ko-KR" dirty="0"/>
              <a:t>A</a:t>
            </a:r>
            <a:r>
              <a:rPr lang="ko-KR" altLang="en-US" dirty="0"/>
              <a:t>의 </a:t>
            </a:r>
            <a:r>
              <a:rPr lang="en-US" altLang="ko-KR" dirty="0"/>
              <a:t>LIS : 1 9</a:t>
            </a:r>
          </a:p>
          <a:p>
            <a:r>
              <a:rPr lang="en-US" altLang="ko-KR" dirty="0"/>
              <a:t>B</a:t>
            </a:r>
            <a:r>
              <a:rPr lang="ko-KR" altLang="en-US" dirty="0"/>
              <a:t>의 </a:t>
            </a:r>
            <a:r>
              <a:rPr lang="en-US" altLang="ko-KR" dirty="0"/>
              <a:t>LIS : 3 4 7 </a:t>
            </a:r>
          </a:p>
          <a:p>
            <a:r>
              <a:rPr lang="en-US" altLang="ko-KR" dirty="0"/>
              <a:t>JLIS : 1 3 4 7 9 -&gt; 5</a:t>
            </a:r>
            <a:r>
              <a:rPr lang="ko-KR" altLang="en-US" dirty="0"/>
              <a:t>개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두개를 합쳐서 생각</a:t>
            </a:r>
            <a:endParaRPr lang="en-US" altLang="ko-KR" dirty="0"/>
          </a:p>
          <a:p>
            <a:r>
              <a:rPr lang="ko-KR" altLang="en-US" dirty="0"/>
              <a:t>이전 </a:t>
            </a:r>
            <a:r>
              <a:rPr lang="en-US" altLang="ko-KR" dirty="0"/>
              <a:t>: lis3(start) : S[start]</a:t>
            </a:r>
            <a:r>
              <a:rPr lang="ko-KR" altLang="en-US" dirty="0"/>
              <a:t>에서 시작하는 최대 증가 부분의 수열 길이</a:t>
            </a:r>
            <a:endParaRPr lang="en-US" altLang="ko-KR" dirty="0"/>
          </a:p>
          <a:p>
            <a:r>
              <a:rPr lang="ko-KR" altLang="en-US" dirty="0"/>
              <a:t>지금 </a:t>
            </a:r>
            <a:r>
              <a:rPr lang="en-US" altLang="ko-KR" dirty="0"/>
              <a:t>: </a:t>
            </a:r>
            <a:r>
              <a:rPr lang="en-US" altLang="ko-KR" dirty="0" err="1"/>
              <a:t>jlis</a:t>
            </a:r>
            <a:r>
              <a:rPr lang="en-US" altLang="ko-KR" dirty="0"/>
              <a:t>(</a:t>
            </a:r>
            <a:r>
              <a:rPr lang="en-US" altLang="ko-KR" dirty="0" err="1"/>
              <a:t>indexA,indexB</a:t>
            </a:r>
            <a:r>
              <a:rPr lang="en-US" altLang="ko-KR" dirty="0"/>
              <a:t>) : A[</a:t>
            </a:r>
            <a:r>
              <a:rPr lang="en-US" altLang="ko-KR" dirty="0" err="1"/>
              <a:t>indexA</a:t>
            </a:r>
            <a:r>
              <a:rPr lang="en-US" altLang="ko-KR" dirty="0"/>
              <a:t>]</a:t>
            </a:r>
            <a:r>
              <a:rPr lang="ko-KR" altLang="en-US" dirty="0"/>
              <a:t>와 </a:t>
            </a:r>
            <a:r>
              <a:rPr lang="en-US" altLang="ko-KR" dirty="0"/>
              <a:t>B[</a:t>
            </a:r>
            <a:r>
              <a:rPr lang="en-US" altLang="ko-KR" dirty="0" err="1"/>
              <a:t>indexB</a:t>
            </a:r>
            <a:r>
              <a:rPr lang="en-US" altLang="ko-KR" dirty="0"/>
              <a:t>]</a:t>
            </a:r>
            <a:r>
              <a:rPr lang="ko-KR" altLang="en-US" dirty="0"/>
              <a:t>에서 시작하는 합친 증가 부분 수열의 최대 길이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80894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67953" y="62104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ㄱ</a:t>
            </a:r>
            <a:endParaRPr lang="ko-KR" altLang="en-US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알고리즘 전략적 문제해결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94D3C21C-AD79-4791-B8AC-245B2B086037}"/>
              </a:ext>
            </a:extLst>
          </p:cNvPr>
          <p:cNvSpPr txBox="1"/>
          <p:nvPr/>
        </p:nvSpPr>
        <p:spPr>
          <a:xfrm>
            <a:off x="427434" y="836712"/>
            <a:ext cx="29924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solidFill>
                  <a:schemeClr val="tx2">
                    <a:lumMod val="75000"/>
                  </a:schemeClr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8.7 </a:t>
            </a:r>
            <a:r>
              <a:rPr lang="ko-KR" altLang="en-US" sz="2000" b="1" spc="-150" dirty="0">
                <a:solidFill>
                  <a:schemeClr val="tx2">
                    <a:lumMod val="75000"/>
                  </a:schemeClr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원주율 외우기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잉크 5">
                <a:extLst>
                  <a:ext uri="{FF2B5EF4-FFF2-40B4-BE49-F238E27FC236}">
                    <a16:creationId xmlns:a16="http://schemas.microsoft.com/office/drawing/2014/main" id="{E25CA539-CE2A-4A0C-A1D3-37271164071E}"/>
                  </a:ext>
                </a:extLst>
              </p14:cNvPr>
              <p14:cNvContentPartPr/>
              <p14:nvPr/>
            </p14:nvContentPartPr>
            <p14:xfrm>
              <a:off x="5746104" y="7009824"/>
              <a:ext cx="360" cy="360"/>
            </p14:xfrm>
          </p:contentPart>
        </mc:Choice>
        <mc:Fallback>
          <p:pic>
            <p:nvPicPr>
              <p:cNvPr id="6" name="잉크 5">
                <a:extLst>
                  <a:ext uri="{FF2B5EF4-FFF2-40B4-BE49-F238E27FC236}">
                    <a16:creationId xmlns:a16="http://schemas.microsoft.com/office/drawing/2014/main" id="{E25CA539-CE2A-4A0C-A1D3-37271164071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737104" y="7000824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34" name="잉크 33">
                <a:extLst>
                  <a:ext uri="{FF2B5EF4-FFF2-40B4-BE49-F238E27FC236}">
                    <a16:creationId xmlns:a16="http://schemas.microsoft.com/office/drawing/2014/main" id="{31D2B7C4-6497-4CBF-A4A1-25A142EF66E2}"/>
                  </a:ext>
                </a:extLst>
              </p14:cNvPr>
              <p14:cNvContentPartPr/>
              <p14:nvPr/>
            </p14:nvContentPartPr>
            <p14:xfrm>
              <a:off x="6779304" y="6690144"/>
              <a:ext cx="360" cy="360"/>
            </p14:xfrm>
          </p:contentPart>
        </mc:Choice>
        <mc:Fallback>
          <p:pic>
            <p:nvPicPr>
              <p:cNvPr id="34" name="잉크 33">
                <a:extLst>
                  <a:ext uri="{FF2B5EF4-FFF2-40B4-BE49-F238E27FC236}">
                    <a16:creationId xmlns:a16="http://schemas.microsoft.com/office/drawing/2014/main" id="{31D2B7C4-6497-4CBF-A4A1-25A142EF66E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770304" y="6681144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22" name="잉크 421">
                <a:extLst>
                  <a:ext uri="{FF2B5EF4-FFF2-40B4-BE49-F238E27FC236}">
                    <a16:creationId xmlns:a16="http://schemas.microsoft.com/office/drawing/2014/main" id="{1214FD0A-788B-4174-AC64-D48DAD98CDDB}"/>
                  </a:ext>
                </a:extLst>
              </p14:cNvPr>
              <p14:cNvContentPartPr/>
              <p14:nvPr/>
            </p14:nvContentPartPr>
            <p14:xfrm>
              <a:off x="8968464" y="5640024"/>
              <a:ext cx="360" cy="360"/>
            </p14:xfrm>
          </p:contentPart>
        </mc:Choice>
        <mc:Fallback>
          <p:pic>
            <p:nvPicPr>
              <p:cNvPr id="422" name="잉크 421">
                <a:extLst>
                  <a:ext uri="{FF2B5EF4-FFF2-40B4-BE49-F238E27FC236}">
                    <a16:creationId xmlns:a16="http://schemas.microsoft.com/office/drawing/2014/main" id="{1214FD0A-788B-4174-AC64-D48DAD98CDD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962344" y="5633904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635" name="잉크 634">
                <a:extLst>
                  <a:ext uri="{FF2B5EF4-FFF2-40B4-BE49-F238E27FC236}">
                    <a16:creationId xmlns:a16="http://schemas.microsoft.com/office/drawing/2014/main" id="{63E0A8A0-2383-46E7-9066-38FF39C0F629}"/>
                  </a:ext>
                </a:extLst>
              </p14:cNvPr>
              <p14:cNvContentPartPr/>
              <p14:nvPr/>
            </p14:nvContentPartPr>
            <p14:xfrm>
              <a:off x="7341264" y="7287744"/>
              <a:ext cx="360" cy="360"/>
            </p14:xfrm>
          </p:contentPart>
        </mc:Choice>
        <mc:Fallback>
          <p:pic>
            <p:nvPicPr>
              <p:cNvPr id="635" name="잉크 634">
                <a:extLst>
                  <a:ext uri="{FF2B5EF4-FFF2-40B4-BE49-F238E27FC236}">
                    <a16:creationId xmlns:a16="http://schemas.microsoft.com/office/drawing/2014/main" id="{63E0A8A0-2383-46E7-9066-38FF39C0F629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335144" y="7281624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54" name="잉크 653">
                <a:extLst>
                  <a:ext uri="{FF2B5EF4-FFF2-40B4-BE49-F238E27FC236}">
                    <a16:creationId xmlns:a16="http://schemas.microsoft.com/office/drawing/2014/main" id="{E4FA2E9B-DF6E-48D1-80E8-6FC73C22BA05}"/>
                  </a:ext>
                </a:extLst>
              </p14:cNvPr>
              <p14:cNvContentPartPr/>
              <p14:nvPr/>
            </p14:nvContentPartPr>
            <p14:xfrm>
              <a:off x="8010864" y="6968064"/>
              <a:ext cx="360" cy="360"/>
            </p14:xfrm>
          </p:contentPart>
        </mc:Choice>
        <mc:Fallback>
          <p:pic>
            <p:nvPicPr>
              <p:cNvPr id="654" name="잉크 653">
                <a:extLst>
                  <a:ext uri="{FF2B5EF4-FFF2-40B4-BE49-F238E27FC236}">
                    <a16:creationId xmlns:a16="http://schemas.microsoft.com/office/drawing/2014/main" id="{E4FA2E9B-DF6E-48D1-80E8-6FC73C22BA0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004744" y="6961944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662" name="잉크 661">
                <a:extLst>
                  <a:ext uri="{FF2B5EF4-FFF2-40B4-BE49-F238E27FC236}">
                    <a16:creationId xmlns:a16="http://schemas.microsoft.com/office/drawing/2014/main" id="{D32BFB54-E2D1-4F51-8485-AF9988B85937}"/>
                  </a:ext>
                </a:extLst>
              </p14:cNvPr>
              <p14:cNvContentPartPr/>
              <p14:nvPr/>
            </p14:nvContentPartPr>
            <p14:xfrm>
              <a:off x="8679024" y="7590504"/>
              <a:ext cx="360" cy="360"/>
            </p14:xfrm>
          </p:contentPart>
        </mc:Choice>
        <mc:Fallback>
          <p:pic>
            <p:nvPicPr>
              <p:cNvPr id="662" name="잉크 661">
                <a:extLst>
                  <a:ext uri="{FF2B5EF4-FFF2-40B4-BE49-F238E27FC236}">
                    <a16:creationId xmlns:a16="http://schemas.microsoft.com/office/drawing/2014/main" id="{D32BFB54-E2D1-4F51-8485-AF9988B8593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672904" y="7584384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663" name="잉크 662">
                <a:extLst>
                  <a:ext uri="{FF2B5EF4-FFF2-40B4-BE49-F238E27FC236}">
                    <a16:creationId xmlns:a16="http://schemas.microsoft.com/office/drawing/2014/main" id="{CCDFDB42-526E-4DF5-8130-E062EBFE1E82}"/>
                  </a:ext>
                </a:extLst>
              </p14:cNvPr>
              <p14:cNvContentPartPr/>
              <p14:nvPr/>
            </p14:nvContentPartPr>
            <p14:xfrm>
              <a:off x="8883144" y="7989744"/>
              <a:ext cx="360" cy="360"/>
            </p14:xfrm>
          </p:contentPart>
        </mc:Choice>
        <mc:Fallback>
          <p:pic>
            <p:nvPicPr>
              <p:cNvPr id="663" name="잉크 662">
                <a:extLst>
                  <a:ext uri="{FF2B5EF4-FFF2-40B4-BE49-F238E27FC236}">
                    <a16:creationId xmlns:a16="http://schemas.microsoft.com/office/drawing/2014/main" id="{CCDFDB42-526E-4DF5-8130-E062EBFE1E8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877024" y="7983624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664" name="잉크 663">
                <a:extLst>
                  <a:ext uri="{FF2B5EF4-FFF2-40B4-BE49-F238E27FC236}">
                    <a16:creationId xmlns:a16="http://schemas.microsoft.com/office/drawing/2014/main" id="{3815FF94-890D-4DFC-884B-F05E960E0144}"/>
                  </a:ext>
                </a:extLst>
              </p14:cNvPr>
              <p14:cNvContentPartPr/>
              <p14:nvPr/>
            </p14:nvContentPartPr>
            <p14:xfrm>
              <a:off x="8101944" y="7360320"/>
              <a:ext cx="360" cy="360"/>
            </p14:xfrm>
          </p:contentPart>
        </mc:Choice>
        <mc:Fallback>
          <p:pic>
            <p:nvPicPr>
              <p:cNvPr id="664" name="잉크 663">
                <a:extLst>
                  <a:ext uri="{FF2B5EF4-FFF2-40B4-BE49-F238E27FC236}">
                    <a16:creationId xmlns:a16="http://schemas.microsoft.com/office/drawing/2014/main" id="{3815FF94-890D-4DFC-884B-F05E960E014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095824" y="7354200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672" name="잉크 671">
                <a:extLst>
                  <a:ext uri="{FF2B5EF4-FFF2-40B4-BE49-F238E27FC236}">
                    <a16:creationId xmlns:a16="http://schemas.microsoft.com/office/drawing/2014/main" id="{0C47FE67-0545-4ADD-B045-D4B7AC473C84}"/>
                  </a:ext>
                </a:extLst>
              </p14:cNvPr>
              <p14:cNvContentPartPr/>
              <p14:nvPr/>
            </p14:nvContentPartPr>
            <p14:xfrm>
              <a:off x="7965504" y="7912920"/>
              <a:ext cx="360" cy="360"/>
            </p14:xfrm>
          </p:contentPart>
        </mc:Choice>
        <mc:Fallback>
          <p:pic>
            <p:nvPicPr>
              <p:cNvPr id="672" name="잉크 671">
                <a:extLst>
                  <a:ext uri="{FF2B5EF4-FFF2-40B4-BE49-F238E27FC236}">
                    <a16:creationId xmlns:a16="http://schemas.microsoft.com/office/drawing/2014/main" id="{0C47FE67-0545-4ADD-B045-D4B7AC473C84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959384" y="7906800"/>
                <a:ext cx="12600" cy="12600"/>
              </a:xfrm>
              <a:prstGeom prst="rect">
                <a:avLst/>
              </a:prstGeom>
            </p:spPr>
          </p:pic>
        </mc:Fallback>
      </mc:AlternateContent>
      <p:sp>
        <p:nvSpPr>
          <p:cNvPr id="15" name="TextBox 14">
            <a:extLst>
              <a:ext uri="{FF2B5EF4-FFF2-40B4-BE49-F238E27FC236}">
                <a16:creationId xmlns:a16="http://schemas.microsoft.com/office/drawing/2014/main" id="{A451CF00-73E1-4A1A-A746-0991A07E34BA}"/>
              </a:ext>
            </a:extLst>
          </p:cNvPr>
          <p:cNvSpPr txBox="1"/>
          <p:nvPr/>
        </p:nvSpPr>
        <p:spPr>
          <a:xfrm>
            <a:off x="351977" y="1377430"/>
            <a:ext cx="85311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  <a:p>
            <a:endParaRPr lang="en-US" altLang="ko-KR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505" name="잉크 504">
                <a:extLst>
                  <a:ext uri="{FF2B5EF4-FFF2-40B4-BE49-F238E27FC236}">
                    <a16:creationId xmlns:a16="http://schemas.microsoft.com/office/drawing/2014/main" id="{27A21A37-E525-4750-B82C-62080D93EEA6}"/>
                  </a:ext>
                </a:extLst>
              </p14:cNvPr>
              <p14:cNvContentPartPr/>
              <p14:nvPr/>
            </p14:nvContentPartPr>
            <p14:xfrm>
              <a:off x="6249321" y="5598353"/>
              <a:ext cx="360" cy="360"/>
            </p14:xfrm>
          </p:contentPart>
        </mc:Choice>
        <mc:Fallback>
          <p:pic>
            <p:nvPicPr>
              <p:cNvPr id="505" name="잉크 504">
                <a:extLst>
                  <a:ext uri="{FF2B5EF4-FFF2-40B4-BE49-F238E27FC236}">
                    <a16:creationId xmlns:a16="http://schemas.microsoft.com/office/drawing/2014/main" id="{27A21A37-E525-4750-B82C-62080D93EEA6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240321" y="5589353"/>
                <a:ext cx="18000" cy="18000"/>
              </a:xfrm>
              <a:prstGeom prst="rect">
                <a:avLst/>
              </a:prstGeom>
            </p:spPr>
          </p:pic>
        </mc:Fallback>
      </mc:AlternateContent>
      <p:grpSp>
        <p:nvGrpSpPr>
          <p:cNvPr id="690" name="그룹 689">
            <a:extLst>
              <a:ext uri="{FF2B5EF4-FFF2-40B4-BE49-F238E27FC236}">
                <a16:creationId xmlns:a16="http://schemas.microsoft.com/office/drawing/2014/main" id="{4311668C-42F6-4AC8-B35C-C9C2385F1888}"/>
              </a:ext>
            </a:extLst>
          </p:cNvPr>
          <p:cNvGrpSpPr/>
          <p:nvPr/>
        </p:nvGrpSpPr>
        <p:grpSpPr>
          <a:xfrm>
            <a:off x="4899681" y="6513113"/>
            <a:ext cx="19800" cy="111600"/>
            <a:chOff x="4899681" y="6513113"/>
            <a:chExt cx="19800" cy="1116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8">
              <p14:nvContentPartPr>
                <p14:cNvPr id="688" name="잉크 687">
                  <a:extLst>
                    <a:ext uri="{FF2B5EF4-FFF2-40B4-BE49-F238E27FC236}">
                      <a16:creationId xmlns:a16="http://schemas.microsoft.com/office/drawing/2014/main" id="{C017CDBF-9875-4902-B7B9-BFC47E9DDD68}"/>
                    </a:ext>
                  </a:extLst>
                </p14:cNvPr>
                <p14:cNvContentPartPr/>
                <p14:nvPr/>
              </p14:nvContentPartPr>
              <p14:xfrm>
                <a:off x="4899681" y="6513113"/>
                <a:ext cx="14040" cy="49680"/>
              </p14:xfrm>
            </p:contentPart>
          </mc:Choice>
          <mc:Fallback>
            <p:pic>
              <p:nvPicPr>
                <p:cNvPr id="688" name="잉크 687">
                  <a:extLst>
                    <a:ext uri="{FF2B5EF4-FFF2-40B4-BE49-F238E27FC236}">
                      <a16:creationId xmlns:a16="http://schemas.microsoft.com/office/drawing/2014/main" id="{C017CDBF-9875-4902-B7B9-BFC47E9DDD68}"/>
                    </a:ext>
                  </a:extLst>
                </p:cNvPr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4893561" y="6506993"/>
                  <a:ext cx="26280" cy="61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0">
              <p14:nvContentPartPr>
                <p14:cNvPr id="689" name="잉크 688">
                  <a:extLst>
                    <a:ext uri="{FF2B5EF4-FFF2-40B4-BE49-F238E27FC236}">
                      <a16:creationId xmlns:a16="http://schemas.microsoft.com/office/drawing/2014/main" id="{85DBB42E-35E4-4FFC-ABE6-0B12B3F2F8E5}"/>
                    </a:ext>
                  </a:extLst>
                </p14:cNvPr>
                <p14:cNvContentPartPr/>
                <p14:nvPr/>
              </p14:nvContentPartPr>
              <p14:xfrm>
                <a:off x="4911921" y="6585473"/>
                <a:ext cx="7560" cy="39240"/>
              </p14:xfrm>
            </p:contentPart>
          </mc:Choice>
          <mc:Fallback>
            <p:pic>
              <p:nvPicPr>
                <p:cNvPr id="689" name="잉크 688">
                  <a:extLst>
                    <a:ext uri="{FF2B5EF4-FFF2-40B4-BE49-F238E27FC236}">
                      <a16:creationId xmlns:a16="http://schemas.microsoft.com/office/drawing/2014/main" id="{85DBB42E-35E4-4FFC-ABE6-0B12B3F2F8E5}"/>
                    </a:ext>
                  </a:extLst>
                </p:cNvPr>
                <p:cNvPicPr/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4905801" y="6579353"/>
                  <a:ext cx="19800" cy="5148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447" name="잉크 446">
                <a:extLst>
                  <a:ext uri="{FF2B5EF4-FFF2-40B4-BE49-F238E27FC236}">
                    <a16:creationId xmlns:a16="http://schemas.microsoft.com/office/drawing/2014/main" id="{85CD7C78-4A29-41EE-B8B8-EAA20D77D8C0}"/>
                  </a:ext>
                </a:extLst>
              </p14:cNvPr>
              <p14:cNvContentPartPr/>
              <p14:nvPr/>
            </p14:nvContentPartPr>
            <p14:xfrm>
              <a:off x="9490041" y="6632273"/>
              <a:ext cx="360" cy="360"/>
            </p14:xfrm>
          </p:contentPart>
        </mc:Choice>
        <mc:Fallback>
          <p:pic>
            <p:nvPicPr>
              <p:cNvPr id="447" name="잉크 446">
                <a:extLst>
                  <a:ext uri="{FF2B5EF4-FFF2-40B4-BE49-F238E27FC236}">
                    <a16:creationId xmlns:a16="http://schemas.microsoft.com/office/drawing/2014/main" id="{85CD7C78-4A29-41EE-B8B8-EAA20D77D8C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483921" y="6626153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704" name="잉크 703">
                <a:extLst>
                  <a:ext uri="{FF2B5EF4-FFF2-40B4-BE49-F238E27FC236}">
                    <a16:creationId xmlns:a16="http://schemas.microsoft.com/office/drawing/2014/main" id="{5864C201-957C-4FF5-9103-EBCBC9807A85}"/>
                  </a:ext>
                </a:extLst>
              </p14:cNvPr>
              <p14:cNvContentPartPr/>
              <p14:nvPr/>
            </p14:nvContentPartPr>
            <p14:xfrm>
              <a:off x="9720441" y="6691673"/>
              <a:ext cx="360" cy="360"/>
            </p14:xfrm>
          </p:contentPart>
        </mc:Choice>
        <mc:Fallback>
          <p:pic>
            <p:nvPicPr>
              <p:cNvPr id="704" name="잉크 703">
                <a:extLst>
                  <a:ext uri="{FF2B5EF4-FFF2-40B4-BE49-F238E27FC236}">
                    <a16:creationId xmlns:a16="http://schemas.microsoft.com/office/drawing/2014/main" id="{5864C201-957C-4FF5-9103-EBCBC9807A8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714321" y="6685553"/>
                <a:ext cx="12600" cy="12600"/>
              </a:xfrm>
              <a:prstGeom prst="rect">
                <a:avLst/>
              </a:prstGeom>
            </p:spPr>
          </p:pic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0E097137-7119-45FE-BE6B-1EC3503DB969}"/>
              </a:ext>
            </a:extLst>
          </p:cNvPr>
          <p:cNvSpPr txBox="1"/>
          <p:nvPr/>
        </p:nvSpPr>
        <p:spPr>
          <a:xfrm>
            <a:off x="576096" y="1336888"/>
            <a:ext cx="810292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원주율의 일부가 입력으로 주어질 때</a:t>
            </a:r>
            <a:r>
              <a:rPr lang="en-US" altLang="ko-KR" dirty="0"/>
              <a:t>, </a:t>
            </a:r>
            <a:r>
              <a:rPr lang="ko-KR" altLang="en-US" dirty="0"/>
              <a:t>난이도의 합을 최소화하도록 숫자들을 </a:t>
            </a:r>
            <a:r>
              <a:rPr lang="ko-KR" altLang="en-US" dirty="0">
                <a:solidFill>
                  <a:srgbClr val="C00000"/>
                </a:solidFill>
              </a:rPr>
              <a:t>세 자리에서 다섯자리까지 </a:t>
            </a:r>
            <a:r>
              <a:rPr lang="ko-KR" altLang="en-US" dirty="0"/>
              <a:t>끊어 읽고 싶다</a:t>
            </a:r>
            <a:r>
              <a:rPr lang="en-US" altLang="ko-KR" dirty="0"/>
              <a:t>. </a:t>
            </a:r>
            <a:r>
              <a:rPr lang="ko-KR" altLang="en-US" dirty="0"/>
              <a:t>최소 난이도를 계산하라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b="1" dirty="0"/>
              <a:t>완전탐색으로 풀려면</a:t>
            </a:r>
            <a:r>
              <a:rPr lang="en-US" altLang="ko-KR" b="1" dirty="0"/>
              <a:t>? </a:t>
            </a:r>
          </a:p>
          <a:p>
            <a:r>
              <a:rPr lang="ko-KR" altLang="en-US" dirty="0"/>
              <a:t>문자열 길이가 </a:t>
            </a:r>
            <a:r>
              <a:rPr lang="en-US" altLang="ko-KR" dirty="0"/>
              <a:t>7</a:t>
            </a:r>
            <a:r>
              <a:rPr lang="ko-KR" altLang="en-US" dirty="0"/>
              <a:t>일 때 </a:t>
            </a:r>
            <a:r>
              <a:rPr lang="en-US" altLang="ko-KR" dirty="0"/>
              <a:t>-&gt; 2</a:t>
            </a:r>
            <a:r>
              <a:rPr lang="ko-KR" altLang="en-US" dirty="0"/>
              <a:t>가지 경우의 수</a:t>
            </a:r>
            <a:endParaRPr lang="en-US" altLang="ko-KR" dirty="0"/>
          </a:p>
          <a:p>
            <a:r>
              <a:rPr lang="ko-KR" altLang="en-US" dirty="0"/>
              <a:t>문자열의 길이가 </a:t>
            </a:r>
            <a:r>
              <a:rPr lang="en-US" altLang="ko-KR" dirty="0"/>
              <a:t>7^1428 = </a:t>
            </a:r>
            <a:r>
              <a:rPr lang="ko-KR" altLang="en-US" dirty="0"/>
              <a:t>대략 만 </a:t>
            </a:r>
            <a:r>
              <a:rPr lang="en-US" altLang="ko-KR" dirty="0"/>
              <a:t>// 2^1428</a:t>
            </a:r>
            <a:r>
              <a:rPr lang="ko-KR" altLang="en-US" dirty="0"/>
              <a:t>가지 경우의 수</a:t>
            </a:r>
            <a:r>
              <a:rPr lang="en-US" altLang="ko-KR" dirty="0"/>
              <a:t>(</a:t>
            </a:r>
            <a:r>
              <a:rPr lang="ko-KR" altLang="en-US" dirty="0"/>
              <a:t>시간 초과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ko-KR" altLang="en-US" b="1" dirty="0"/>
              <a:t>기본적인 아이디어</a:t>
            </a:r>
            <a:endParaRPr lang="en-US" altLang="ko-KR" b="1" dirty="0"/>
          </a:p>
          <a:p>
            <a:r>
              <a:rPr lang="ko-KR" altLang="en-US" dirty="0"/>
              <a:t>길이 </a:t>
            </a:r>
            <a:r>
              <a:rPr lang="en-US" altLang="ko-KR" dirty="0"/>
              <a:t>3</a:t>
            </a:r>
            <a:r>
              <a:rPr lang="ko-KR" altLang="en-US" dirty="0"/>
              <a:t>인 조각의 난이도 </a:t>
            </a:r>
            <a:r>
              <a:rPr lang="en-US" altLang="ko-KR" dirty="0"/>
              <a:t>+ 3</a:t>
            </a:r>
            <a:r>
              <a:rPr lang="ko-KR" altLang="en-US" dirty="0" err="1"/>
              <a:t>뺸</a:t>
            </a:r>
            <a:r>
              <a:rPr lang="ko-KR" altLang="en-US" dirty="0"/>
              <a:t> 나머지 수열의 최적 해</a:t>
            </a:r>
            <a:endParaRPr lang="en-US" altLang="ko-KR" dirty="0"/>
          </a:p>
          <a:p>
            <a:r>
              <a:rPr lang="ko-KR" altLang="en-US" dirty="0"/>
              <a:t>길이 </a:t>
            </a:r>
            <a:r>
              <a:rPr lang="en-US" altLang="ko-KR" dirty="0"/>
              <a:t>4</a:t>
            </a:r>
            <a:r>
              <a:rPr lang="ko-KR" altLang="en-US" dirty="0"/>
              <a:t>인 조각의 난이도 </a:t>
            </a:r>
            <a:r>
              <a:rPr lang="en-US" altLang="ko-KR" dirty="0"/>
              <a:t>+ 4</a:t>
            </a:r>
            <a:r>
              <a:rPr lang="ko-KR" altLang="en-US" dirty="0"/>
              <a:t>뺀 나머지 수열의 최적 해</a:t>
            </a:r>
            <a:endParaRPr lang="en-US" altLang="ko-KR" dirty="0"/>
          </a:p>
          <a:p>
            <a:r>
              <a:rPr lang="ko-KR" altLang="en-US" dirty="0"/>
              <a:t>길이 </a:t>
            </a:r>
            <a:r>
              <a:rPr lang="en-US" altLang="ko-KR" dirty="0"/>
              <a:t>5</a:t>
            </a:r>
            <a:r>
              <a:rPr lang="ko-KR" altLang="en-US" dirty="0"/>
              <a:t>인 조각의 난이도 </a:t>
            </a:r>
            <a:r>
              <a:rPr lang="en-US" altLang="ko-KR" dirty="0"/>
              <a:t>+ 5</a:t>
            </a:r>
            <a:r>
              <a:rPr lang="ko-KR" altLang="en-US" dirty="0"/>
              <a:t>뺀 나머지 수열의 최적 해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Classify(int </a:t>
            </a:r>
            <a:r>
              <a:rPr lang="en-US" altLang="ko-KR" dirty="0" err="1"/>
              <a:t>a,int</a:t>
            </a:r>
            <a:r>
              <a:rPr lang="en-US" altLang="ko-KR" dirty="0"/>
              <a:t> b) -&gt; a</a:t>
            </a:r>
            <a:r>
              <a:rPr lang="ko-KR" altLang="en-US" dirty="0"/>
              <a:t>와 </a:t>
            </a:r>
            <a:r>
              <a:rPr lang="en-US" altLang="ko-KR" dirty="0"/>
              <a:t>b</a:t>
            </a:r>
            <a:r>
              <a:rPr lang="ko-KR" altLang="en-US" dirty="0"/>
              <a:t>사이 문자열의 난이도</a:t>
            </a:r>
            <a:endParaRPr lang="en-US" altLang="ko-KR" dirty="0"/>
          </a:p>
          <a:p>
            <a:r>
              <a:rPr lang="en-US" altLang="ko-KR" dirty="0"/>
              <a:t>Memorize(int begin) -&gt; begin</a:t>
            </a:r>
            <a:r>
              <a:rPr lang="ko-KR" altLang="en-US" dirty="0"/>
              <a:t>에서 시작하는 문자열의 최소 난이도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9733345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3068960"/>
            <a:ext cx="8640960" cy="35283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2627784" y="1052736"/>
            <a:ext cx="3858956" cy="3858956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데이터 마이닝 프로젝트 발표자료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699792" y="2564904"/>
            <a:ext cx="381642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dirty="0">
                <a:solidFill>
                  <a:schemeClr val="bg1"/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THANK</a:t>
            </a:r>
          </a:p>
          <a:p>
            <a:pPr algn="ctr"/>
            <a:r>
              <a:rPr lang="en-US" altLang="ko-KR" sz="5400" b="1" dirty="0">
                <a:solidFill>
                  <a:schemeClr val="bg1"/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YOU</a:t>
            </a:r>
            <a:endParaRPr lang="ko-KR" altLang="en-US" sz="5400" b="1" dirty="0">
              <a:solidFill>
                <a:schemeClr val="bg1"/>
              </a:solidFill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00</a:t>
            </a:r>
            <a:endParaRPr lang="ko-KR" altLang="en-US" sz="2400" dirty="0">
              <a:solidFill>
                <a:schemeClr val="bg1"/>
              </a:solidFill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알고리즘 전략적 문제해결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27434" y="836712"/>
            <a:ext cx="24482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spc="-150" dirty="0">
                <a:solidFill>
                  <a:schemeClr val="tx2">
                    <a:lumMod val="75000"/>
                  </a:schemeClr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문제 풀이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676546-AFF8-4633-AECF-347E28F6A234}"/>
              </a:ext>
            </a:extLst>
          </p:cNvPr>
          <p:cNvSpPr txBox="1"/>
          <p:nvPr/>
        </p:nvSpPr>
        <p:spPr>
          <a:xfrm>
            <a:off x="323528" y="1308830"/>
            <a:ext cx="8640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endParaRPr lang="en-US" altLang="ko-KR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833EBC9-27F5-4FEA-BB92-CB67DC73C0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378" y="1419552"/>
            <a:ext cx="3996606" cy="4601735"/>
          </a:xfrm>
          <a:prstGeom prst="rect">
            <a:avLst/>
          </a:prstGeom>
        </p:spPr>
      </p:pic>
      <p:grpSp>
        <p:nvGrpSpPr>
          <p:cNvPr id="159" name="그룹 158">
            <a:extLst>
              <a:ext uri="{FF2B5EF4-FFF2-40B4-BE49-F238E27FC236}">
                <a16:creationId xmlns:a16="http://schemas.microsoft.com/office/drawing/2014/main" id="{BBFCA0E2-6723-41B5-9B5C-445882B8B5D4}"/>
              </a:ext>
            </a:extLst>
          </p:cNvPr>
          <p:cNvGrpSpPr/>
          <p:nvPr/>
        </p:nvGrpSpPr>
        <p:grpSpPr>
          <a:xfrm>
            <a:off x="3699864" y="1004664"/>
            <a:ext cx="603720" cy="361800"/>
            <a:chOff x="3699864" y="1004664"/>
            <a:chExt cx="603720" cy="3618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4">
              <p14:nvContentPartPr>
                <p14:cNvPr id="146" name="잉크 145">
                  <a:extLst>
                    <a:ext uri="{FF2B5EF4-FFF2-40B4-BE49-F238E27FC236}">
                      <a16:creationId xmlns:a16="http://schemas.microsoft.com/office/drawing/2014/main" id="{A6F55ED5-D322-493A-B5A6-D04D93CB5381}"/>
                    </a:ext>
                  </a:extLst>
                </p14:cNvPr>
                <p14:cNvContentPartPr/>
                <p14:nvPr/>
              </p14:nvContentPartPr>
              <p14:xfrm>
                <a:off x="3699864" y="1173504"/>
                <a:ext cx="111960" cy="192960"/>
              </p14:xfrm>
            </p:contentPart>
          </mc:Choice>
          <mc:Fallback>
            <p:pic>
              <p:nvPicPr>
                <p:cNvPr id="146" name="잉크 145">
                  <a:extLst>
                    <a:ext uri="{FF2B5EF4-FFF2-40B4-BE49-F238E27FC236}">
                      <a16:creationId xmlns:a16="http://schemas.microsoft.com/office/drawing/2014/main" id="{A6F55ED5-D322-493A-B5A6-D04D93CB5381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3690864" y="1164504"/>
                  <a:ext cx="129600" cy="210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">
              <p14:nvContentPartPr>
                <p14:cNvPr id="147" name="잉크 146">
                  <a:extLst>
                    <a:ext uri="{FF2B5EF4-FFF2-40B4-BE49-F238E27FC236}">
                      <a16:creationId xmlns:a16="http://schemas.microsoft.com/office/drawing/2014/main" id="{C8700A44-C75E-4B95-A9B9-21A613980FBA}"/>
                    </a:ext>
                  </a:extLst>
                </p14:cNvPr>
                <p14:cNvContentPartPr/>
                <p14:nvPr/>
              </p14:nvContentPartPr>
              <p14:xfrm>
                <a:off x="3845664" y="1181784"/>
                <a:ext cx="89280" cy="155160"/>
              </p14:xfrm>
            </p:contentPart>
          </mc:Choice>
          <mc:Fallback>
            <p:pic>
              <p:nvPicPr>
                <p:cNvPr id="147" name="잉크 146">
                  <a:extLst>
                    <a:ext uri="{FF2B5EF4-FFF2-40B4-BE49-F238E27FC236}">
                      <a16:creationId xmlns:a16="http://schemas.microsoft.com/office/drawing/2014/main" id="{C8700A44-C75E-4B95-A9B9-21A613980FBA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3836664" y="1172784"/>
                  <a:ext cx="106920" cy="172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">
              <p14:nvContentPartPr>
                <p14:cNvPr id="148" name="잉크 147">
                  <a:extLst>
                    <a:ext uri="{FF2B5EF4-FFF2-40B4-BE49-F238E27FC236}">
                      <a16:creationId xmlns:a16="http://schemas.microsoft.com/office/drawing/2014/main" id="{82D99255-B8B5-4AB7-A3FB-8C3CBE8EAF57}"/>
                    </a:ext>
                  </a:extLst>
                </p14:cNvPr>
                <p14:cNvContentPartPr/>
                <p14:nvPr/>
              </p14:nvContentPartPr>
              <p14:xfrm>
                <a:off x="3968064" y="1170624"/>
                <a:ext cx="80280" cy="172080"/>
              </p14:xfrm>
            </p:contentPart>
          </mc:Choice>
          <mc:Fallback>
            <p:pic>
              <p:nvPicPr>
                <p:cNvPr id="148" name="잉크 147">
                  <a:extLst>
                    <a:ext uri="{FF2B5EF4-FFF2-40B4-BE49-F238E27FC236}">
                      <a16:creationId xmlns:a16="http://schemas.microsoft.com/office/drawing/2014/main" id="{82D99255-B8B5-4AB7-A3FB-8C3CBE8EAF57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3959064" y="1161624"/>
                  <a:ext cx="97920" cy="189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">
              <p14:nvContentPartPr>
                <p14:cNvPr id="149" name="잉크 148">
                  <a:extLst>
                    <a:ext uri="{FF2B5EF4-FFF2-40B4-BE49-F238E27FC236}">
                      <a16:creationId xmlns:a16="http://schemas.microsoft.com/office/drawing/2014/main" id="{858C40DD-59D7-464A-B8B0-BD6F58ECD756}"/>
                    </a:ext>
                  </a:extLst>
                </p14:cNvPr>
                <p14:cNvContentPartPr/>
                <p14:nvPr/>
              </p14:nvContentPartPr>
              <p14:xfrm>
                <a:off x="3958704" y="1124184"/>
                <a:ext cx="27000" cy="13320"/>
              </p14:xfrm>
            </p:contentPart>
          </mc:Choice>
          <mc:Fallback>
            <p:pic>
              <p:nvPicPr>
                <p:cNvPr id="149" name="잉크 148">
                  <a:extLst>
                    <a:ext uri="{FF2B5EF4-FFF2-40B4-BE49-F238E27FC236}">
                      <a16:creationId xmlns:a16="http://schemas.microsoft.com/office/drawing/2014/main" id="{858C40DD-59D7-464A-B8B0-BD6F58ECD756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3949704" y="1115184"/>
                  <a:ext cx="44640" cy="30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2">
              <p14:nvContentPartPr>
                <p14:cNvPr id="150" name="잉크 149">
                  <a:extLst>
                    <a:ext uri="{FF2B5EF4-FFF2-40B4-BE49-F238E27FC236}">
                      <a16:creationId xmlns:a16="http://schemas.microsoft.com/office/drawing/2014/main" id="{A0F5819D-D2A4-4BE1-98B9-8C423FE9B233}"/>
                    </a:ext>
                  </a:extLst>
                </p14:cNvPr>
                <p14:cNvContentPartPr/>
                <p14:nvPr/>
              </p14:nvContentPartPr>
              <p14:xfrm>
                <a:off x="4100184" y="1004664"/>
                <a:ext cx="203400" cy="356040"/>
              </p14:xfrm>
            </p:contentPart>
          </mc:Choice>
          <mc:Fallback>
            <p:pic>
              <p:nvPicPr>
                <p:cNvPr id="150" name="잉크 149">
                  <a:extLst>
                    <a:ext uri="{FF2B5EF4-FFF2-40B4-BE49-F238E27FC236}">
                      <a16:creationId xmlns:a16="http://schemas.microsoft.com/office/drawing/2014/main" id="{A0F5819D-D2A4-4BE1-98B9-8C423FE9B233}"/>
                    </a:ext>
                  </a:extLst>
                </p:cNvPr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4091184" y="995664"/>
                  <a:ext cx="221040" cy="37368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76" name="그룹 175">
            <a:extLst>
              <a:ext uri="{FF2B5EF4-FFF2-40B4-BE49-F238E27FC236}">
                <a16:creationId xmlns:a16="http://schemas.microsoft.com/office/drawing/2014/main" id="{7EEE5883-3A39-4DCC-A4F2-34ED8FCF82E0}"/>
              </a:ext>
            </a:extLst>
          </p:cNvPr>
          <p:cNvGrpSpPr/>
          <p:nvPr/>
        </p:nvGrpSpPr>
        <p:grpSpPr>
          <a:xfrm>
            <a:off x="4493664" y="894864"/>
            <a:ext cx="3169080" cy="942840"/>
            <a:chOff x="4493664" y="894864"/>
            <a:chExt cx="3169080" cy="94284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4">
              <p14:nvContentPartPr>
                <p14:cNvPr id="7" name="잉크 6">
                  <a:extLst>
                    <a:ext uri="{FF2B5EF4-FFF2-40B4-BE49-F238E27FC236}">
                      <a16:creationId xmlns:a16="http://schemas.microsoft.com/office/drawing/2014/main" id="{2F18FE87-D7CD-429A-99F6-A97B928DDDCA}"/>
                    </a:ext>
                  </a:extLst>
                </p14:cNvPr>
                <p14:cNvContentPartPr/>
                <p14:nvPr/>
              </p14:nvContentPartPr>
              <p14:xfrm>
                <a:off x="4785984" y="1533144"/>
                <a:ext cx="109080" cy="304560"/>
              </p14:xfrm>
            </p:contentPart>
          </mc:Choice>
          <mc:Fallback>
            <p:pic>
              <p:nvPicPr>
                <p:cNvPr id="7" name="잉크 6">
                  <a:extLst>
                    <a:ext uri="{FF2B5EF4-FFF2-40B4-BE49-F238E27FC236}">
                      <a16:creationId xmlns:a16="http://schemas.microsoft.com/office/drawing/2014/main" id="{2F18FE87-D7CD-429A-99F6-A97B928DDDCA}"/>
                    </a:ext>
                  </a:extLst>
                </p:cNvPr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4776984" y="1524144"/>
                  <a:ext cx="126720" cy="322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6">
              <p14:nvContentPartPr>
                <p14:cNvPr id="8" name="잉크 7">
                  <a:extLst>
                    <a:ext uri="{FF2B5EF4-FFF2-40B4-BE49-F238E27FC236}">
                      <a16:creationId xmlns:a16="http://schemas.microsoft.com/office/drawing/2014/main" id="{2948C5CF-6A06-4754-BD3E-DE032BD3E293}"/>
                    </a:ext>
                  </a:extLst>
                </p14:cNvPr>
                <p14:cNvContentPartPr/>
                <p14:nvPr/>
              </p14:nvContentPartPr>
              <p14:xfrm>
                <a:off x="4704984" y="1689024"/>
                <a:ext cx="169200" cy="66960"/>
              </p14:xfrm>
            </p:contentPart>
          </mc:Choice>
          <mc:Fallback>
            <p:pic>
              <p:nvPicPr>
                <p:cNvPr id="8" name="잉크 7">
                  <a:extLst>
                    <a:ext uri="{FF2B5EF4-FFF2-40B4-BE49-F238E27FC236}">
                      <a16:creationId xmlns:a16="http://schemas.microsoft.com/office/drawing/2014/main" id="{2948C5CF-6A06-4754-BD3E-DE032BD3E293}"/>
                    </a:ext>
                  </a:extLst>
                </p:cNvPr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4695984" y="1680024"/>
                  <a:ext cx="186840" cy="84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8">
              <p14:nvContentPartPr>
                <p14:cNvPr id="10" name="잉크 9">
                  <a:extLst>
                    <a:ext uri="{FF2B5EF4-FFF2-40B4-BE49-F238E27FC236}">
                      <a16:creationId xmlns:a16="http://schemas.microsoft.com/office/drawing/2014/main" id="{8942CE50-B76E-4014-AA29-5510AEABE7F5}"/>
                    </a:ext>
                  </a:extLst>
                </p14:cNvPr>
                <p14:cNvContentPartPr/>
                <p14:nvPr/>
              </p14:nvContentPartPr>
              <p14:xfrm>
                <a:off x="4874544" y="1681104"/>
                <a:ext cx="90720" cy="135000"/>
              </p14:xfrm>
            </p:contentPart>
          </mc:Choice>
          <mc:Fallback>
            <p:pic>
              <p:nvPicPr>
                <p:cNvPr id="10" name="잉크 9">
                  <a:extLst>
                    <a:ext uri="{FF2B5EF4-FFF2-40B4-BE49-F238E27FC236}">
                      <a16:creationId xmlns:a16="http://schemas.microsoft.com/office/drawing/2014/main" id="{8942CE50-B76E-4014-AA29-5510AEABE7F5}"/>
                    </a:ext>
                  </a:extLst>
                </p:cNvPr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4865544" y="1672104"/>
                  <a:ext cx="108360" cy="152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0">
              <p14:nvContentPartPr>
                <p14:cNvPr id="11" name="잉크 10">
                  <a:extLst>
                    <a:ext uri="{FF2B5EF4-FFF2-40B4-BE49-F238E27FC236}">
                      <a16:creationId xmlns:a16="http://schemas.microsoft.com/office/drawing/2014/main" id="{3589333B-090B-4252-B169-F0933142CD29}"/>
                    </a:ext>
                  </a:extLst>
                </p14:cNvPr>
                <p14:cNvContentPartPr/>
                <p14:nvPr/>
              </p14:nvContentPartPr>
              <p14:xfrm>
                <a:off x="4943304" y="1677504"/>
                <a:ext cx="200160" cy="124560"/>
              </p14:xfrm>
            </p:contentPart>
          </mc:Choice>
          <mc:Fallback>
            <p:pic>
              <p:nvPicPr>
                <p:cNvPr id="11" name="잉크 10">
                  <a:extLst>
                    <a:ext uri="{FF2B5EF4-FFF2-40B4-BE49-F238E27FC236}">
                      <a16:creationId xmlns:a16="http://schemas.microsoft.com/office/drawing/2014/main" id="{3589333B-090B-4252-B169-F0933142CD29}"/>
                    </a:ext>
                  </a:extLst>
                </p:cNvPr>
                <p:cNvPicPr/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4934304" y="1668504"/>
                  <a:ext cx="217800" cy="142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2">
              <p14:nvContentPartPr>
                <p14:cNvPr id="17" name="잉크 16">
                  <a:extLst>
                    <a:ext uri="{FF2B5EF4-FFF2-40B4-BE49-F238E27FC236}">
                      <a16:creationId xmlns:a16="http://schemas.microsoft.com/office/drawing/2014/main" id="{445C8A28-F9A8-4482-B97D-B4A806E55F04}"/>
                    </a:ext>
                  </a:extLst>
                </p14:cNvPr>
                <p14:cNvContentPartPr/>
                <p14:nvPr/>
              </p14:nvContentPartPr>
              <p14:xfrm>
                <a:off x="5228064" y="1421184"/>
                <a:ext cx="161280" cy="403560"/>
              </p14:xfrm>
            </p:contentPart>
          </mc:Choice>
          <mc:Fallback>
            <p:pic>
              <p:nvPicPr>
                <p:cNvPr id="17" name="잉크 16">
                  <a:extLst>
                    <a:ext uri="{FF2B5EF4-FFF2-40B4-BE49-F238E27FC236}">
                      <a16:creationId xmlns:a16="http://schemas.microsoft.com/office/drawing/2014/main" id="{445C8A28-F9A8-4482-B97D-B4A806E55F04}"/>
                    </a:ext>
                  </a:extLst>
                </p:cNvPr>
                <p:cNvPicPr/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5219064" y="1412184"/>
                  <a:ext cx="178920" cy="421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4">
              <p14:nvContentPartPr>
                <p14:cNvPr id="18" name="잉크 17">
                  <a:extLst>
                    <a:ext uri="{FF2B5EF4-FFF2-40B4-BE49-F238E27FC236}">
                      <a16:creationId xmlns:a16="http://schemas.microsoft.com/office/drawing/2014/main" id="{3EB8B007-C9B6-4759-A2ED-02C0530F8273}"/>
                    </a:ext>
                  </a:extLst>
                </p14:cNvPr>
                <p14:cNvContentPartPr/>
                <p14:nvPr/>
              </p14:nvContentPartPr>
              <p14:xfrm>
                <a:off x="5480064" y="1554024"/>
                <a:ext cx="34200" cy="183600"/>
              </p14:xfrm>
            </p:contentPart>
          </mc:Choice>
          <mc:Fallback>
            <p:pic>
              <p:nvPicPr>
                <p:cNvPr id="18" name="잉크 17">
                  <a:extLst>
                    <a:ext uri="{FF2B5EF4-FFF2-40B4-BE49-F238E27FC236}">
                      <a16:creationId xmlns:a16="http://schemas.microsoft.com/office/drawing/2014/main" id="{3EB8B007-C9B6-4759-A2ED-02C0530F8273}"/>
                    </a:ext>
                  </a:extLst>
                </p:cNvPr>
                <p:cNvPicPr/>
                <p:nvPr/>
              </p:nvPicPr>
              <p:blipFill>
                <a:blip r:embed="rId25"/>
                <a:stretch>
                  <a:fillRect/>
                </a:stretch>
              </p:blipFill>
              <p:spPr>
                <a:xfrm>
                  <a:off x="5471064" y="1545024"/>
                  <a:ext cx="51840" cy="201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6">
              <p14:nvContentPartPr>
                <p14:cNvPr id="19" name="잉크 18">
                  <a:extLst>
                    <a:ext uri="{FF2B5EF4-FFF2-40B4-BE49-F238E27FC236}">
                      <a16:creationId xmlns:a16="http://schemas.microsoft.com/office/drawing/2014/main" id="{EF2C194E-95CA-4341-BC09-3158A3C5BC05}"/>
                    </a:ext>
                  </a:extLst>
                </p14:cNvPr>
                <p14:cNvContentPartPr/>
                <p14:nvPr/>
              </p14:nvContentPartPr>
              <p14:xfrm>
                <a:off x="5441184" y="1463664"/>
                <a:ext cx="105120" cy="30240"/>
              </p14:xfrm>
            </p:contentPart>
          </mc:Choice>
          <mc:Fallback>
            <p:pic>
              <p:nvPicPr>
                <p:cNvPr id="19" name="잉크 18">
                  <a:extLst>
                    <a:ext uri="{FF2B5EF4-FFF2-40B4-BE49-F238E27FC236}">
                      <a16:creationId xmlns:a16="http://schemas.microsoft.com/office/drawing/2014/main" id="{EF2C194E-95CA-4341-BC09-3158A3C5BC05}"/>
                    </a:ext>
                  </a:extLst>
                </p:cNvPr>
                <p:cNvPicPr/>
                <p:nvPr/>
              </p:nvPicPr>
              <p:blipFill>
                <a:blip r:embed="rId27"/>
                <a:stretch>
                  <a:fillRect/>
                </a:stretch>
              </p:blipFill>
              <p:spPr>
                <a:xfrm>
                  <a:off x="5432184" y="1454664"/>
                  <a:ext cx="122760" cy="47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8">
              <p14:nvContentPartPr>
                <p14:cNvPr id="21" name="잉크 20">
                  <a:extLst>
                    <a:ext uri="{FF2B5EF4-FFF2-40B4-BE49-F238E27FC236}">
                      <a16:creationId xmlns:a16="http://schemas.microsoft.com/office/drawing/2014/main" id="{B22D4949-38D0-48E3-B2B6-E7403BA0D2CC}"/>
                    </a:ext>
                  </a:extLst>
                </p14:cNvPr>
                <p14:cNvContentPartPr/>
                <p14:nvPr/>
              </p14:nvContentPartPr>
              <p14:xfrm>
                <a:off x="5565384" y="1542144"/>
                <a:ext cx="96480" cy="102960"/>
              </p14:xfrm>
            </p:contentPart>
          </mc:Choice>
          <mc:Fallback>
            <p:pic>
              <p:nvPicPr>
                <p:cNvPr id="21" name="잉크 20">
                  <a:extLst>
                    <a:ext uri="{FF2B5EF4-FFF2-40B4-BE49-F238E27FC236}">
                      <a16:creationId xmlns:a16="http://schemas.microsoft.com/office/drawing/2014/main" id="{B22D4949-38D0-48E3-B2B6-E7403BA0D2CC}"/>
                    </a:ext>
                  </a:extLst>
                </p:cNvPr>
                <p:cNvPicPr/>
                <p:nvPr/>
              </p:nvPicPr>
              <p:blipFill>
                <a:blip r:embed="rId29"/>
                <a:stretch>
                  <a:fillRect/>
                </a:stretch>
              </p:blipFill>
              <p:spPr>
                <a:xfrm>
                  <a:off x="5556384" y="1533144"/>
                  <a:ext cx="114120" cy="120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0">
              <p14:nvContentPartPr>
                <p14:cNvPr id="22" name="잉크 21">
                  <a:extLst>
                    <a:ext uri="{FF2B5EF4-FFF2-40B4-BE49-F238E27FC236}">
                      <a16:creationId xmlns:a16="http://schemas.microsoft.com/office/drawing/2014/main" id="{CEAD0E4A-D170-49F8-A5B9-4005EF754FAA}"/>
                    </a:ext>
                  </a:extLst>
                </p14:cNvPr>
                <p14:cNvContentPartPr/>
                <p14:nvPr/>
              </p14:nvContentPartPr>
              <p14:xfrm>
                <a:off x="5529384" y="1619184"/>
                <a:ext cx="214200" cy="91800"/>
              </p14:xfrm>
            </p:contentPart>
          </mc:Choice>
          <mc:Fallback>
            <p:pic>
              <p:nvPicPr>
                <p:cNvPr id="22" name="잉크 21">
                  <a:extLst>
                    <a:ext uri="{FF2B5EF4-FFF2-40B4-BE49-F238E27FC236}">
                      <a16:creationId xmlns:a16="http://schemas.microsoft.com/office/drawing/2014/main" id="{CEAD0E4A-D170-49F8-A5B9-4005EF754FAA}"/>
                    </a:ext>
                  </a:extLst>
                </p:cNvPr>
                <p:cNvPicPr/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5520384" y="1610184"/>
                  <a:ext cx="231840" cy="109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2">
              <p14:nvContentPartPr>
                <p14:cNvPr id="23" name="잉크 22">
                  <a:extLst>
                    <a:ext uri="{FF2B5EF4-FFF2-40B4-BE49-F238E27FC236}">
                      <a16:creationId xmlns:a16="http://schemas.microsoft.com/office/drawing/2014/main" id="{D4785A6D-4E69-45E6-AFEC-66B6804D7326}"/>
                    </a:ext>
                  </a:extLst>
                </p14:cNvPr>
                <p14:cNvContentPartPr/>
                <p14:nvPr/>
              </p14:nvContentPartPr>
              <p14:xfrm>
                <a:off x="5737104" y="1456104"/>
                <a:ext cx="134280" cy="232560"/>
              </p14:xfrm>
            </p:contentPart>
          </mc:Choice>
          <mc:Fallback>
            <p:pic>
              <p:nvPicPr>
                <p:cNvPr id="23" name="잉크 22">
                  <a:extLst>
                    <a:ext uri="{FF2B5EF4-FFF2-40B4-BE49-F238E27FC236}">
                      <a16:creationId xmlns:a16="http://schemas.microsoft.com/office/drawing/2014/main" id="{D4785A6D-4E69-45E6-AFEC-66B6804D7326}"/>
                    </a:ext>
                  </a:extLst>
                </p:cNvPr>
                <p:cNvPicPr/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5728104" y="1447090"/>
                  <a:ext cx="151920" cy="25022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4">
              <p14:nvContentPartPr>
                <p14:cNvPr id="24" name="잉크 23">
                  <a:extLst>
                    <a:ext uri="{FF2B5EF4-FFF2-40B4-BE49-F238E27FC236}">
                      <a16:creationId xmlns:a16="http://schemas.microsoft.com/office/drawing/2014/main" id="{2E467094-08B6-4F6E-B013-4728EA1A4AC1}"/>
                    </a:ext>
                  </a:extLst>
                </p14:cNvPr>
                <p14:cNvContentPartPr/>
                <p14:nvPr/>
              </p14:nvContentPartPr>
              <p14:xfrm>
                <a:off x="5936184" y="1461144"/>
                <a:ext cx="23400" cy="49680"/>
              </p14:xfrm>
            </p:contentPart>
          </mc:Choice>
          <mc:Fallback>
            <p:pic>
              <p:nvPicPr>
                <p:cNvPr id="24" name="잉크 23">
                  <a:extLst>
                    <a:ext uri="{FF2B5EF4-FFF2-40B4-BE49-F238E27FC236}">
                      <a16:creationId xmlns:a16="http://schemas.microsoft.com/office/drawing/2014/main" id="{2E467094-08B6-4F6E-B013-4728EA1A4AC1}"/>
                    </a:ext>
                  </a:extLst>
                </p:cNvPr>
                <p:cNvPicPr/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5927184" y="1452144"/>
                  <a:ext cx="41040" cy="67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6">
              <p14:nvContentPartPr>
                <p14:cNvPr id="25" name="잉크 24">
                  <a:extLst>
                    <a:ext uri="{FF2B5EF4-FFF2-40B4-BE49-F238E27FC236}">
                      <a16:creationId xmlns:a16="http://schemas.microsoft.com/office/drawing/2014/main" id="{81CFB5B3-D891-4917-BCD4-7B0F7AB4F1CD}"/>
                    </a:ext>
                  </a:extLst>
                </p14:cNvPr>
                <p14:cNvContentPartPr/>
                <p14:nvPr/>
              </p14:nvContentPartPr>
              <p14:xfrm>
                <a:off x="5941584" y="1638264"/>
                <a:ext cx="30600" cy="135720"/>
              </p14:xfrm>
            </p:contentPart>
          </mc:Choice>
          <mc:Fallback>
            <p:pic>
              <p:nvPicPr>
                <p:cNvPr id="25" name="잉크 24">
                  <a:extLst>
                    <a:ext uri="{FF2B5EF4-FFF2-40B4-BE49-F238E27FC236}">
                      <a16:creationId xmlns:a16="http://schemas.microsoft.com/office/drawing/2014/main" id="{81CFB5B3-D891-4917-BCD4-7B0F7AB4F1CD}"/>
                    </a:ext>
                  </a:extLst>
                </p:cNvPr>
                <p:cNvPicPr/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5932584" y="1629264"/>
                  <a:ext cx="48240" cy="153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8">
              <p14:nvContentPartPr>
                <p14:cNvPr id="26" name="잉크 25">
                  <a:extLst>
                    <a:ext uri="{FF2B5EF4-FFF2-40B4-BE49-F238E27FC236}">
                      <a16:creationId xmlns:a16="http://schemas.microsoft.com/office/drawing/2014/main" id="{9B49C03E-0261-479C-8F1D-81DD202E077B}"/>
                    </a:ext>
                  </a:extLst>
                </p14:cNvPr>
                <p14:cNvContentPartPr/>
                <p14:nvPr/>
              </p14:nvContentPartPr>
              <p14:xfrm>
                <a:off x="6180624" y="1512984"/>
                <a:ext cx="30240" cy="214920"/>
              </p14:xfrm>
            </p:contentPart>
          </mc:Choice>
          <mc:Fallback>
            <p:pic>
              <p:nvPicPr>
                <p:cNvPr id="26" name="잉크 25">
                  <a:extLst>
                    <a:ext uri="{FF2B5EF4-FFF2-40B4-BE49-F238E27FC236}">
                      <a16:creationId xmlns:a16="http://schemas.microsoft.com/office/drawing/2014/main" id="{9B49C03E-0261-479C-8F1D-81DD202E077B}"/>
                    </a:ext>
                  </a:extLst>
                </p:cNvPr>
                <p:cNvPicPr/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6171624" y="1503984"/>
                  <a:ext cx="47880" cy="232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0">
              <p14:nvContentPartPr>
                <p14:cNvPr id="27" name="잉크 26">
                  <a:extLst>
                    <a:ext uri="{FF2B5EF4-FFF2-40B4-BE49-F238E27FC236}">
                      <a16:creationId xmlns:a16="http://schemas.microsoft.com/office/drawing/2014/main" id="{1AC50473-46B8-4035-8C84-B3C06B880FCC}"/>
                    </a:ext>
                  </a:extLst>
                </p14:cNvPr>
                <p14:cNvContentPartPr/>
                <p14:nvPr/>
              </p14:nvContentPartPr>
              <p14:xfrm>
                <a:off x="6124104" y="1401384"/>
                <a:ext cx="12600" cy="25920"/>
              </p14:xfrm>
            </p:contentPart>
          </mc:Choice>
          <mc:Fallback>
            <p:pic>
              <p:nvPicPr>
                <p:cNvPr id="27" name="잉크 26">
                  <a:extLst>
                    <a:ext uri="{FF2B5EF4-FFF2-40B4-BE49-F238E27FC236}">
                      <a16:creationId xmlns:a16="http://schemas.microsoft.com/office/drawing/2014/main" id="{1AC50473-46B8-4035-8C84-B3C06B880FCC}"/>
                    </a:ext>
                  </a:extLst>
                </p:cNvPr>
                <p:cNvPicPr/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6115104" y="1392384"/>
                  <a:ext cx="30240" cy="43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2">
              <p14:nvContentPartPr>
                <p14:cNvPr id="28" name="잉크 27">
                  <a:extLst>
                    <a:ext uri="{FF2B5EF4-FFF2-40B4-BE49-F238E27FC236}">
                      <a16:creationId xmlns:a16="http://schemas.microsoft.com/office/drawing/2014/main" id="{773CCD44-1E10-48E8-9EBF-B7547B896640}"/>
                    </a:ext>
                  </a:extLst>
                </p14:cNvPr>
                <p14:cNvContentPartPr/>
                <p14:nvPr/>
              </p14:nvContentPartPr>
              <p14:xfrm>
                <a:off x="6240384" y="1446744"/>
                <a:ext cx="288000" cy="221400"/>
              </p14:xfrm>
            </p:contentPart>
          </mc:Choice>
          <mc:Fallback>
            <p:pic>
              <p:nvPicPr>
                <p:cNvPr id="28" name="잉크 27">
                  <a:extLst>
                    <a:ext uri="{FF2B5EF4-FFF2-40B4-BE49-F238E27FC236}">
                      <a16:creationId xmlns:a16="http://schemas.microsoft.com/office/drawing/2014/main" id="{773CCD44-1E10-48E8-9EBF-B7547B896640}"/>
                    </a:ext>
                  </a:extLst>
                </p:cNvPr>
                <p:cNvPicPr/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6231384" y="1437744"/>
                  <a:ext cx="305640" cy="239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4">
              <p14:nvContentPartPr>
                <p14:cNvPr id="29" name="잉크 28">
                  <a:extLst>
                    <a:ext uri="{FF2B5EF4-FFF2-40B4-BE49-F238E27FC236}">
                      <a16:creationId xmlns:a16="http://schemas.microsoft.com/office/drawing/2014/main" id="{E9DB5F7B-DFB4-4AA7-9BDF-B6116C3EAD04}"/>
                    </a:ext>
                  </a:extLst>
                </p14:cNvPr>
                <p14:cNvContentPartPr/>
                <p14:nvPr/>
              </p14:nvContentPartPr>
              <p14:xfrm>
                <a:off x="6489864" y="1420104"/>
                <a:ext cx="183960" cy="343800"/>
              </p14:xfrm>
            </p:contentPart>
          </mc:Choice>
          <mc:Fallback>
            <p:pic>
              <p:nvPicPr>
                <p:cNvPr id="29" name="잉크 28">
                  <a:extLst>
                    <a:ext uri="{FF2B5EF4-FFF2-40B4-BE49-F238E27FC236}">
                      <a16:creationId xmlns:a16="http://schemas.microsoft.com/office/drawing/2014/main" id="{E9DB5F7B-DFB4-4AA7-9BDF-B6116C3EAD04}"/>
                    </a:ext>
                  </a:extLst>
                </p:cNvPr>
                <p:cNvPicPr/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6480882" y="1411104"/>
                  <a:ext cx="201566" cy="361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6">
              <p14:nvContentPartPr>
                <p14:cNvPr id="30" name="잉크 29">
                  <a:extLst>
                    <a:ext uri="{FF2B5EF4-FFF2-40B4-BE49-F238E27FC236}">
                      <a16:creationId xmlns:a16="http://schemas.microsoft.com/office/drawing/2014/main" id="{BD91522F-5841-40A3-8E26-DF316999FB61}"/>
                    </a:ext>
                  </a:extLst>
                </p14:cNvPr>
                <p14:cNvContentPartPr/>
                <p14:nvPr/>
              </p14:nvContentPartPr>
              <p14:xfrm>
                <a:off x="6789024" y="1460424"/>
                <a:ext cx="20160" cy="60120"/>
              </p14:xfrm>
            </p:contentPart>
          </mc:Choice>
          <mc:Fallback>
            <p:pic>
              <p:nvPicPr>
                <p:cNvPr id="30" name="잉크 29">
                  <a:extLst>
                    <a:ext uri="{FF2B5EF4-FFF2-40B4-BE49-F238E27FC236}">
                      <a16:creationId xmlns:a16="http://schemas.microsoft.com/office/drawing/2014/main" id="{BD91522F-5841-40A3-8E26-DF316999FB61}"/>
                    </a:ext>
                  </a:extLst>
                </p:cNvPr>
                <p:cNvPicPr/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6780024" y="1451424"/>
                  <a:ext cx="37800" cy="77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8">
              <p14:nvContentPartPr>
                <p14:cNvPr id="31" name="잉크 30">
                  <a:extLst>
                    <a:ext uri="{FF2B5EF4-FFF2-40B4-BE49-F238E27FC236}">
                      <a16:creationId xmlns:a16="http://schemas.microsoft.com/office/drawing/2014/main" id="{4D2283D0-CADC-4E53-81B1-A47C24849052}"/>
                    </a:ext>
                  </a:extLst>
                </p14:cNvPr>
                <p14:cNvContentPartPr/>
                <p14:nvPr/>
              </p14:nvContentPartPr>
              <p14:xfrm>
                <a:off x="6801264" y="1700904"/>
                <a:ext cx="24840" cy="100440"/>
              </p14:xfrm>
            </p:contentPart>
          </mc:Choice>
          <mc:Fallback>
            <p:pic>
              <p:nvPicPr>
                <p:cNvPr id="31" name="잉크 30">
                  <a:extLst>
                    <a:ext uri="{FF2B5EF4-FFF2-40B4-BE49-F238E27FC236}">
                      <a16:creationId xmlns:a16="http://schemas.microsoft.com/office/drawing/2014/main" id="{4D2283D0-CADC-4E53-81B1-A47C24849052}"/>
                    </a:ext>
                  </a:extLst>
                </p:cNvPr>
                <p:cNvPicPr/>
                <p:nvPr/>
              </p:nvPicPr>
              <p:blipFill>
                <a:blip r:embed="rId49"/>
                <a:stretch>
                  <a:fillRect/>
                </a:stretch>
              </p:blipFill>
              <p:spPr>
                <a:xfrm>
                  <a:off x="6792264" y="1691904"/>
                  <a:ext cx="42480" cy="118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0">
              <p14:nvContentPartPr>
                <p14:cNvPr id="33" name="잉크 32">
                  <a:extLst>
                    <a:ext uri="{FF2B5EF4-FFF2-40B4-BE49-F238E27FC236}">
                      <a16:creationId xmlns:a16="http://schemas.microsoft.com/office/drawing/2014/main" id="{B9D76DE8-4A32-4CDD-939F-984904AFCF06}"/>
                    </a:ext>
                  </a:extLst>
                </p14:cNvPr>
                <p14:cNvContentPartPr/>
                <p14:nvPr/>
              </p14:nvContentPartPr>
              <p14:xfrm>
                <a:off x="6965784" y="1474104"/>
                <a:ext cx="23040" cy="216000"/>
              </p14:xfrm>
            </p:contentPart>
          </mc:Choice>
          <mc:Fallback>
            <p:pic>
              <p:nvPicPr>
                <p:cNvPr id="33" name="잉크 32">
                  <a:extLst>
                    <a:ext uri="{FF2B5EF4-FFF2-40B4-BE49-F238E27FC236}">
                      <a16:creationId xmlns:a16="http://schemas.microsoft.com/office/drawing/2014/main" id="{B9D76DE8-4A32-4CDD-939F-984904AFCF06}"/>
                    </a:ext>
                  </a:extLst>
                </p:cNvPr>
                <p:cNvPicPr/>
                <p:nvPr/>
              </p:nvPicPr>
              <p:blipFill>
                <a:blip r:embed="rId51"/>
                <a:stretch>
                  <a:fillRect/>
                </a:stretch>
              </p:blipFill>
              <p:spPr>
                <a:xfrm>
                  <a:off x="6956784" y="1465104"/>
                  <a:ext cx="40680" cy="233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2">
              <p14:nvContentPartPr>
                <p14:cNvPr id="34" name="잉크 33">
                  <a:extLst>
                    <a:ext uri="{FF2B5EF4-FFF2-40B4-BE49-F238E27FC236}">
                      <a16:creationId xmlns:a16="http://schemas.microsoft.com/office/drawing/2014/main" id="{0E675E18-0C32-45CB-8B82-6A4A58FD9CD3}"/>
                    </a:ext>
                  </a:extLst>
                </p14:cNvPr>
                <p14:cNvContentPartPr/>
                <p14:nvPr/>
              </p14:nvContentPartPr>
              <p14:xfrm>
                <a:off x="6922584" y="1388784"/>
                <a:ext cx="125280" cy="14400"/>
              </p14:xfrm>
            </p:contentPart>
          </mc:Choice>
          <mc:Fallback>
            <p:pic>
              <p:nvPicPr>
                <p:cNvPr id="34" name="잉크 33">
                  <a:extLst>
                    <a:ext uri="{FF2B5EF4-FFF2-40B4-BE49-F238E27FC236}">
                      <a16:creationId xmlns:a16="http://schemas.microsoft.com/office/drawing/2014/main" id="{0E675E18-0C32-45CB-8B82-6A4A58FD9CD3}"/>
                    </a:ext>
                  </a:extLst>
                </p:cNvPr>
                <p:cNvPicPr/>
                <p:nvPr/>
              </p:nvPicPr>
              <p:blipFill>
                <a:blip r:embed="rId53"/>
                <a:stretch>
                  <a:fillRect/>
                </a:stretch>
              </p:blipFill>
              <p:spPr>
                <a:xfrm>
                  <a:off x="6913584" y="1379784"/>
                  <a:ext cx="142920" cy="32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4">
              <p14:nvContentPartPr>
                <p14:cNvPr id="35" name="잉크 34">
                  <a:extLst>
                    <a:ext uri="{FF2B5EF4-FFF2-40B4-BE49-F238E27FC236}">
                      <a16:creationId xmlns:a16="http://schemas.microsoft.com/office/drawing/2014/main" id="{91A2EF27-973A-4A50-9C06-585B3BF9976C}"/>
                    </a:ext>
                  </a:extLst>
                </p14:cNvPr>
                <p14:cNvContentPartPr/>
                <p14:nvPr/>
              </p14:nvContentPartPr>
              <p14:xfrm>
                <a:off x="7105464" y="1538904"/>
                <a:ext cx="138960" cy="25560"/>
              </p14:xfrm>
            </p:contentPart>
          </mc:Choice>
          <mc:Fallback>
            <p:pic>
              <p:nvPicPr>
                <p:cNvPr id="35" name="잉크 34">
                  <a:extLst>
                    <a:ext uri="{FF2B5EF4-FFF2-40B4-BE49-F238E27FC236}">
                      <a16:creationId xmlns:a16="http://schemas.microsoft.com/office/drawing/2014/main" id="{91A2EF27-973A-4A50-9C06-585B3BF9976C}"/>
                    </a:ext>
                  </a:extLst>
                </p:cNvPr>
                <p:cNvPicPr/>
                <p:nvPr/>
              </p:nvPicPr>
              <p:blipFill>
                <a:blip r:embed="rId55"/>
                <a:stretch>
                  <a:fillRect/>
                </a:stretch>
              </p:blipFill>
              <p:spPr>
                <a:xfrm>
                  <a:off x="7096464" y="1529904"/>
                  <a:ext cx="156600" cy="43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6">
              <p14:nvContentPartPr>
                <p14:cNvPr id="36" name="잉크 35">
                  <a:extLst>
                    <a:ext uri="{FF2B5EF4-FFF2-40B4-BE49-F238E27FC236}">
                      <a16:creationId xmlns:a16="http://schemas.microsoft.com/office/drawing/2014/main" id="{E555DCC8-552E-4234-AC1B-D4670C9F295F}"/>
                    </a:ext>
                  </a:extLst>
                </p14:cNvPr>
                <p14:cNvContentPartPr/>
                <p14:nvPr/>
              </p14:nvContentPartPr>
              <p14:xfrm>
                <a:off x="7165224" y="1487424"/>
                <a:ext cx="54360" cy="161640"/>
              </p14:xfrm>
            </p:contentPart>
          </mc:Choice>
          <mc:Fallback>
            <p:pic>
              <p:nvPicPr>
                <p:cNvPr id="36" name="잉크 35">
                  <a:extLst>
                    <a:ext uri="{FF2B5EF4-FFF2-40B4-BE49-F238E27FC236}">
                      <a16:creationId xmlns:a16="http://schemas.microsoft.com/office/drawing/2014/main" id="{E555DCC8-552E-4234-AC1B-D4670C9F295F}"/>
                    </a:ext>
                  </a:extLst>
                </p:cNvPr>
                <p:cNvPicPr/>
                <p:nvPr/>
              </p:nvPicPr>
              <p:blipFill>
                <a:blip r:embed="rId57"/>
                <a:stretch>
                  <a:fillRect/>
                </a:stretch>
              </p:blipFill>
              <p:spPr>
                <a:xfrm>
                  <a:off x="7156224" y="1478424"/>
                  <a:ext cx="72000" cy="179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8">
              <p14:nvContentPartPr>
                <p14:cNvPr id="37" name="잉크 36">
                  <a:extLst>
                    <a:ext uri="{FF2B5EF4-FFF2-40B4-BE49-F238E27FC236}">
                      <a16:creationId xmlns:a16="http://schemas.microsoft.com/office/drawing/2014/main" id="{198B05B3-13D8-4AED-B061-ACDC9C17AC11}"/>
                    </a:ext>
                  </a:extLst>
                </p14:cNvPr>
                <p14:cNvContentPartPr/>
                <p14:nvPr/>
              </p14:nvContentPartPr>
              <p14:xfrm>
                <a:off x="7282584" y="1504704"/>
                <a:ext cx="213120" cy="46080"/>
              </p14:xfrm>
            </p:contentPart>
          </mc:Choice>
          <mc:Fallback>
            <p:pic>
              <p:nvPicPr>
                <p:cNvPr id="37" name="잉크 36">
                  <a:extLst>
                    <a:ext uri="{FF2B5EF4-FFF2-40B4-BE49-F238E27FC236}">
                      <a16:creationId xmlns:a16="http://schemas.microsoft.com/office/drawing/2014/main" id="{198B05B3-13D8-4AED-B061-ACDC9C17AC11}"/>
                    </a:ext>
                  </a:extLst>
                </p:cNvPr>
                <p:cNvPicPr/>
                <p:nvPr/>
              </p:nvPicPr>
              <p:blipFill>
                <a:blip r:embed="rId59"/>
                <a:stretch>
                  <a:fillRect/>
                </a:stretch>
              </p:blipFill>
              <p:spPr>
                <a:xfrm>
                  <a:off x="7273584" y="1495704"/>
                  <a:ext cx="230760" cy="63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0">
              <p14:nvContentPartPr>
                <p14:cNvPr id="38" name="잉크 37">
                  <a:extLst>
                    <a:ext uri="{FF2B5EF4-FFF2-40B4-BE49-F238E27FC236}">
                      <a16:creationId xmlns:a16="http://schemas.microsoft.com/office/drawing/2014/main" id="{9770E43F-2CF8-4DF7-A9C2-22F9736620A1}"/>
                    </a:ext>
                  </a:extLst>
                </p14:cNvPr>
                <p14:cNvContentPartPr/>
                <p14:nvPr/>
              </p14:nvContentPartPr>
              <p14:xfrm>
                <a:off x="7383744" y="1465464"/>
                <a:ext cx="37080" cy="197280"/>
              </p14:xfrm>
            </p:contentPart>
          </mc:Choice>
          <mc:Fallback>
            <p:pic>
              <p:nvPicPr>
                <p:cNvPr id="38" name="잉크 37">
                  <a:extLst>
                    <a:ext uri="{FF2B5EF4-FFF2-40B4-BE49-F238E27FC236}">
                      <a16:creationId xmlns:a16="http://schemas.microsoft.com/office/drawing/2014/main" id="{9770E43F-2CF8-4DF7-A9C2-22F9736620A1}"/>
                    </a:ext>
                  </a:extLst>
                </p:cNvPr>
                <p:cNvPicPr/>
                <p:nvPr/>
              </p:nvPicPr>
              <p:blipFill>
                <a:blip r:embed="rId61"/>
                <a:stretch>
                  <a:fillRect/>
                </a:stretch>
              </p:blipFill>
              <p:spPr>
                <a:xfrm>
                  <a:off x="7374744" y="1456464"/>
                  <a:ext cx="54720" cy="214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2">
              <p14:nvContentPartPr>
                <p14:cNvPr id="39" name="잉크 38">
                  <a:extLst>
                    <a:ext uri="{FF2B5EF4-FFF2-40B4-BE49-F238E27FC236}">
                      <a16:creationId xmlns:a16="http://schemas.microsoft.com/office/drawing/2014/main" id="{623C0BCF-E9D6-485C-9E32-7DFB5C9CC952}"/>
                    </a:ext>
                  </a:extLst>
                </p14:cNvPr>
                <p14:cNvContentPartPr/>
                <p14:nvPr/>
              </p14:nvContentPartPr>
              <p14:xfrm>
                <a:off x="7583184" y="1417224"/>
                <a:ext cx="79560" cy="281880"/>
              </p14:xfrm>
            </p:contentPart>
          </mc:Choice>
          <mc:Fallback>
            <p:pic>
              <p:nvPicPr>
                <p:cNvPr id="39" name="잉크 38">
                  <a:extLst>
                    <a:ext uri="{FF2B5EF4-FFF2-40B4-BE49-F238E27FC236}">
                      <a16:creationId xmlns:a16="http://schemas.microsoft.com/office/drawing/2014/main" id="{623C0BCF-E9D6-485C-9E32-7DFB5C9CC952}"/>
                    </a:ext>
                  </a:extLst>
                </p:cNvPr>
                <p:cNvPicPr/>
                <p:nvPr/>
              </p:nvPicPr>
              <p:blipFill>
                <a:blip r:embed="rId63"/>
                <a:stretch>
                  <a:fillRect/>
                </a:stretch>
              </p:blipFill>
              <p:spPr>
                <a:xfrm>
                  <a:off x="7574184" y="1408224"/>
                  <a:ext cx="97200" cy="299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4">
              <p14:nvContentPartPr>
                <p14:cNvPr id="151" name="잉크 150">
                  <a:extLst>
                    <a:ext uri="{FF2B5EF4-FFF2-40B4-BE49-F238E27FC236}">
                      <a16:creationId xmlns:a16="http://schemas.microsoft.com/office/drawing/2014/main" id="{1AFE17B0-3AB5-4EC0-BE83-FE142660A562}"/>
                    </a:ext>
                  </a:extLst>
                </p14:cNvPr>
                <p14:cNvContentPartPr/>
                <p14:nvPr/>
              </p14:nvContentPartPr>
              <p14:xfrm>
                <a:off x="4493664" y="1075944"/>
                <a:ext cx="113400" cy="240840"/>
              </p14:xfrm>
            </p:contentPart>
          </mc:Choice>
          <mc:Fallback>
            <p:pic>
              <p:nvPicPr>
                <p:cNvPr id="151" name="잉크 150">
                  <a:extLst>
                    <a:ext uri="{FF2B5EF4-FFF2-40B4-BE49-F238E27FC236}">
                      <a16:creationId xmlns:a16="http://schemas.microsoft.com/office/drawing/2014/main" id="{1AFE17B0-3AB5-4EC0-BE83-FE142660A562}"/>
                    </a:ext>
                  </a:extLst>
                </p:cNvPr>
                <p:cNvPicPr/>
                <p:nvPr/>
              </p:nvPicPr>
              <p:blipFill>
                <a:blip r:embed="rId65"/>
                <a:stretch>
                  <a:fillRect/>
                </a:stretch>
              </p:blipFill>
              <p:spPr>
                <a:xfrm>
                  <a:off x="4484664" y="1066944"/>
                  <a:ext cx="131040" cy="258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6">
              <p14:nvContentPartPr>
                <p14:cNvPr id="152" name="잉크 151">
                  <a:extLst>
                    <a:ext uri="{FF2B5EF4-FFF2-40B4-BE49-F238E27FC236}">
                      <a16:creationId xmlns:a16="http://schemas.microsoft.com/office/drawing/2014/main" id="{5AB627AC-E4DC-4C24-A1EC-A388ABC411A5}"/>
                    </a:ext>
                  </a:extLst>
                </p14:cNvPr>
                <p14:cNvContentPartPr/>
                <p14:nvPr/>
              </p14:nvContentPartPr>
              <p14:xfrm>
                <a:off x="4604184" y="1125264"/>
                <a:ext cx="158040" cy="177120"/>
              </p14:xfrm>
            </p:contentPart>
          </mc:Choice>
          <mc:Fallback>
            <p:pic>
              <p:nvPicPr>
                <p:cNvPr id="152" name="잉크 151">
                  <a:extLst>
                    <a:ext uri="{FF2B5EF4-FFF2-40B4-BE49-F238E27FC236}">
                      <a16:creationId xmlns:a16="http://schemas.microsoft.com/office/drawing/2014/main" id="{5AB627AC-E4DC-4C24-A1EC-A388ABC411A5}"/>
                    </a:ext>
                  </a:extLst>
                </p:cNvPr>
                <p:cNvPicPr/>
                <p:nvPr/>
              </p:nvPicPr>
              <p:blipFill>
                <a:blip r:embed="rId67"/>
                <a:stretch>
                  <a:fillRect/>
                </a:stretch>
              </p:blipFill>
              <p:spPr>
                <a:xfrm>
                  <a:off x="4595184" y="1116264"/>
                  <a:ext cx="175680" cy="194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8">
              <p14:nvContentPartPr>
                <p14:cNvPr id="153" name="잉크 152">
                  <a:extLst>
                    <a:ext uri="{FF2B5EF4-FFF2-40B4-BE49-F238E27FC236}">
                      <a16:creationId xmlns:a16="http://schemas.microsoft.com/office/drawing/2014/main" id="{A3F71A2C-61FA-4B17-8992-78D183CAACA0}"/>
                    </a:ext>
                  </a:extLst>
                </p14:cNvPr>
                <p14:cNvContentPartPr/>
                <p14:nvPr/>
              </p14:nvContentPartPr>
              <p14:xfrm>
                <a:off x="4745664" y="1141104"/>
                <a:ext cx="151920" cy="191880"/>
              </p14:xfrm>
            </p:contentPart>
          </mc:Choice>
          <mc:Fallback>
            <p:pic>
              <p:nvPicPr>
                <p:cNvPr id="153" name="잉크 152">
                  <a:extLst>
                    <a:ext uri="{FF2B5EF4-FFF2-40B4-BE49-F238E27FC236}">
                      <a16:creationId xmlns:a16="http://schemas.microsoft.com/office/drawing/2014/main" id="{A3F71A2C-61FA-4B17-8992-78D183CAACA0}"/>
                    </a:ext>
                  </a:extLst>
                </p:cNvPr>
                <p:cNvPicPr/>
                <p:nvPr/>
              </p:nvPicPr>
              <p:blipFill>
                <a:blip r:embed="rId69"/>
                <a:stretch>
                  <a:fillRect/>
                </a:stretch>
              </p:blipFill>
              <p:spPr>
                <a:xfrm>
                  <a:off x="4736749" y="1132154"/>
                  <a:ext cx="169394" cy="20942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0">
              <p14:nvContentPartPr>
                <p14:cNvPr id="154" name="잉크 153">
                  <a:extLst>
                    <a:ext uri="{FF2B5EF4-FFF2-40B4-BE49-F238E27FC236}">
                      <a16:creationId xmlns:a16="http://schemas.microsoft.com/office/drawing/2014/main" id="{7C5F260A-C346-4F55-A84F-D6CD032CEB03}"/>
                    </a:ext>
                  </a:extLst>
                </p14:cNvPr>
                <p14:cNvContentPartPr/>
                <p14:nvPr/>
              </p14:nvContentPartPr>
              <p14:xfrm>
                <a:off x="4884264" y="1125984"/>
                <a:ext cx="174600" cy="194760"/>
              </p14:xfrm>
            </p:contentPart>
          </mc:Choice>
          <mc:Fallback>
            <p:pic>
              <p:nvPicPr>
                <p:cNvPr id="154" name="잉크 153">
                  <a:extLst>
                    <a:ext uri="{FF2B5EF4-FFF2-40B4-BE49-F238E27FC236}">
                      <a16:creationId xmlns:a16="http://schemas.microsoft.com/office/drawing/2014/main" id="{7C5F260A-C346-4F55-A84F-D6CD032CEB03}"/>
                    </a:ext>
                  </a:extLst>
                </p:cNvPr>
                <p:cNvPicPr/>
                <p:nvPr/>
              </p:nvPicPr>
              <p:blipFill>
                <a:blip r:embed="rId71"/>
                <a:stretch>
                  <a:fillRect/>
                </a:stretch>
              </p:blipFill>
              <p:spPr>
                <a:xfrm>
                  <a:off x="4875264" y="1116984"/>
                  <a:ext cx="192240" cy="212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2">
              <p14:nvContentPartPr>
                <p14:cNvPr id="155" name="잉크 154">
                  <a:extLst>
                    <a:ext uri="{FF2B5EF4-FFF2-40B4-BE49-F238E27FC236}">
                      <a16:creationId xmlns:a16="http://schemas.microsoft.com/office/drawing/2014/main" id="{4FA19856-8AD9-4492-8663-6FA6222F8F52}"/>
                    </a:ext>
                  </a:extLst>
                </p14:cNvPr>
                <p14:cNvContentPartPr/>
                <p14:nvPr/>
              </p14:nvContentPartPr>
              <p14:xfrm>
                <a:off x="4990464" y="1133544"/>
                <a:ext cx="151560" cy="160200"/>
              </p14:xfrm>
            </p:contentPart>
          </mc:Choice>
          <mc:Fallback>
            <p:pic>
              <p:nvPicPr>
                <p:cNvPr id="155" name="잉크 154">
                  <a:extLst>
                    <a:ext uri="{FF2B5EF4-FFF2-40B4-BE49-F238E27FC236}">
                      <a16:creationId xmlns:a16="http://schemas.microsoft.com/office/drawing/2014/main" id="{4FA19856-8AD9-4492-8663-6FA6222F8F52}"/>
                    </a:ext>
                  </a:extLst>
                </p:cNvPr>
                <p:cNvPicPr/>
                <p:nvPr/>
              </p:nvPicPr>
              <p:blipFill>
                <a:blip r:embed="rId73"/>
                <a:stretch>
                  <a:fillRect/>
                </a:stretch>
              </p:blipFill>
              <p:spPr>
                <a:xfrm>
                  <a:off x="4981464" y="1124544"/>
                  <a:ext cx="169200" cy="177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4">
              <p14:nvContentPartPr>
                <p14:cNvPr id="156" name="잉크 155">
                  <a:extLst>
                    <a:ext uri="{FF2B5EF4-FFF2-40B4-BE49-F238E27FC236}">
                      <a16:creationId xmlns:a16="http://schemas.microsoft.com/office/drawing/2014/main" id="{E386FA46-1816-4BD3-9DD3-AD78CE89F53F}"/>
                    </a:ext>
                  </a:extLst>
                </p14:cNvPr>
                <p14:cNvContentPartPr/>
                <p14:nvPr/>
              </p14:nvContentPartPr>
              <p14:xfrm>
                <a:off x="5140224" y="1010784"/>
                <a:ext cx="166680" cy="293400"/>
              </p14:xfrm>
            </p:contentPart>
          </mc:Choice>
          <mc:Fallback>
            <p:pic>
              <p:nvPicPr>
                <p:cNvPr id="156" name="잉크 155">
                  <a:extLst>
                    <a:ext uri="{FF2B5EF4-FFF2-40B4-BE49-F238E27FC236}">
                      <a16:creationId xmlns:a16="http://schemas.microsoft.com/office/drawing/2014/main" id="{E386FA46-1816-4BD3-9DD3-AD78CE89F53F}"/>
                    </a:ext>
                  </a:extLst>
                </p:cNvPr>
                <p:cNvPicPr/>
                <p:nvPr/>
              </p:nvPicPr>
              <p:blipFill>
                <a:blip r:embed="rId75"/>
                <a:stretch>
                  <a:fillRect/>
                </a:stretch>
              </p:blipFill>
              <p:spPr>
                <a:xfrm>
                  <a:off x="5131224" y="1001784"/>
                  <a:ext cx="184320" cy="311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6">
              <p14:nvContentPartPr>
                <p14:cNvPr id="157" name="잉크 156">
                  <a:extLst>
                    <a:ext uri="{FF2B5EF4-FFF2-40B4-BE49-F238E27FC236}">
                      <a16:creationId xmlns:a16="http://schemas.microsoft.com/office/drawing/2014/main" id="{40288C9E-3F19-4E79-B3A0-18F474989FD1}"/>
                    </a:ext>
                  </a:extLst>
                </p14:cNvPr>
                <p14:cNvContentPartPr/>
                <p14:nvPr/>
              </p14:nvContentPartPr>
              <p14:xfrm>
                <a:off x="5398344" y="955704"/>
                <a:ext cx="115200" cy="305280"/>
              </p14:xfrm>
            </p:contentPart>
          </mc:Choice>
          <mc:Fallback>
            <p:pic>
              <p:nvPicPr>
                <p:cNvPr id="157" name="잉크 156">
                  <a:extLst>
                    <a:ext uri="{FF2B5EF4-FFF2-40B4-BE49-F238E27FC236}">
                      <a16:creationId xmlns:a16="http://schemas.microsoft.com/office/drawing/2014/main" id="{40288C9E-3F19-4E79-B3A0-18F474989FD1}"/>
                    </a:ext>
                  </a:extLst>
                </p:cNvPr>
                <p:cNvPicPr/>
                <p:nvPr/>
              </p:nvPicPr>
              <p:blipFill>
                <a:blip r:embed="rId77"/>
                <a:stretch>
                  <a:fillRect/>
                </a:stretch>
              </p:blipFill>
              <p:spPr>
                <a:xfrm>
                  <a:off x="5389344" y="946704"/>
                  <a:ext cx="132840" cy="322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8">
              <p14:nvContentPartPr>
                <p14:cNvPr id="160" name="잉크 159">
                  <a:extLst>
                    <a:ext uri="{FF2B5EF4-FFF2-40B4-BE49-F238E27FC236}">
                      <a16:creationId xmlns:a16="http://schemas.microsoft.com/office/drawing/2014/main" id="{3DD55B5F-9F42-4F8F-90AC-6DCB3EE743A8}"/>
                    </a:ext>
                  </a:extLst>
                </p14:cNvPr>
                <p14:cNvContentPartPr/>
                <p14:nvPr/>
              </p14:nvContentPartPr>
              <p14:xfrm>
                <a:off x="5602464" y="1067664"/>
                <a:ext cx="34560" cy="128160"/>
              </p14:xfrm>
            </p:contentPart>
          </mc:Choice>
          <mc:Fallback>
            <p:pic>
              <p:nvPicPr>
                <p:cNvPr id="160" name="잉크 159">
                  <a:extLst>
                    <a:ext uri="{FF2B5EF4-FFF2-40B4-BE49-F238E27FC236}">
                      <a16:creationId xmlns:a16="http://schemas.microsoft.com/office/drawing/2014/main" id="{3DD55B5F-9F42-4F8F-90AC-6DCB3EE743A8}"/>
                    </a:ext>
                  </a:extLst>
                </p:cNvPr>
                <p:cNvPicPr/>
                <p:nvPr/>
              </p:nvPicPr>
              <p:blipFill>
                <a:blip r:embed="rId79"/>
                <a:stretch>
                  <a:fillRect/>
                </a:stretch>
              </p:blipFill>
              <p:spPr>
                <a:xfrm>
                  <a:off x="5593464" y="1058664"/>
                  <a:ext cx="52200" cy="145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0">
              <p14:nvContentPartPr>
                <p14:cNvPr id="161" name="잉크 160">
                  <a:extLst>
                    <a:ext uri="{FF2B5EF4-FFF2-40B4-BE49-F238E27FC236}">
                      <a16:creationId xmlns:a16="http://schemas.microsoft.com/office/drawing/2014/main" id="{0E1E08EE-B437-46C5-B56F-8002589A6F00}"/>
                    </a:ext>
                  </a:extLst>
                </p14:cNvPr>
                <p14:cNvContentPartPr/>
                <p14:nvPr/>
              </p14:nvContentPartPr>
              <p14:xfrm>
                <a:off x="5585184" y="912504"/>
                <a:ext cx="64080" cy="58680"/>
              </p14:xfrm>
            </p:contentPart>
          </mc:Choice>
          <mc:Fallback>
            <p:pic>
              <p:nvPicPr>
                <p:cNvPr id="161" name="잉크 160">
                  <a:extLst>
                    <a:ext uri="{FF2B5EF4-FFF2-40B4-BE49-F238E27FC236}">
                      <a16:creationId xmlns:a16="http://schemas.microsoft.com/office/drawing/2014/main" id="{0E1E08EE-B437-46C5-B56F-8002589A6F00}"/>
                    </a:ext>
                  </a:extLst>
                </p:cNvPr>
                <p:cNvPicPr/>
                <p:nvPr/>
              </p:nvPicPr>
              <p:blipFill>
                <a:blip r:embed="rId81"/>
                <a:stretch>
                  <a:fillRect/>
                </a:stretch>
              </p:blipFill>
              <p:spPr>
                <a:xfrm>
                  <a:off x="5576184" y="903504"/>
                  <a:ext cx="81720" cy="76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2">
              <p14:nvContentPartPr>
                <p14:cNvPr id="162" name="잉크 161">
                  <a:extLst>
                    <a:ext uri="{FF2B5EF4-FFF2-40B4-BE49-F238E27FC236}">
                      <a16:creationId xmlns:a16="http://schemas.microsoft.com/office/drawing/2014/main" id="{7CC72867-D48B-4ABB-BD24-6A803961796D}"/>
                    </a:ext>
                  </a:extLst>
                </p14:cNvPr>
                <p14:cNvContentPartPr/>
                <p14:nvPr/>
              </p14:nvContentPartPr>
              <p14:xfrm>
                <a:off x="5684184" y="1018344"/>
                <a:ext cx="142200" cy="182160"/>
              </p14:xfrm>
            </p:contentPart>
          </mc:Choice>
          <mc:Fallback>
            <p:pic>
              <p:nvPicPr>
                <p:cNvPr id="162" name="잉크 161">
                  <a:extLst>
                    <a:ext uri="{FF2B5EF4-FFF2-40B4-BE49-F238E27FC236}">
                      <a16:creationId xmlns:a16="http://schemas.microsoft.com/office/drawing/2014/main" id="{7CC72867-D48B-4ABB-BD24-6A803961796D}"/>
                    </a:ext>
                  </a:extLst>
                </p:cNvPr>
                <p:cNvPicPr/>
                <p:nvPr/>
              </p:nvPicPr>
              <p:blipFill>
                <a:blip r:embed="rId83"/>
                <a:stretch>
                  <a:fillRect/>
                </a:stretch>
              </p:blipFill>
              <p:spPr>
                <a:xfrm>
                  <a:off x="5675184" y="1009344"/>
                  <a:ext cx="159840" cy="199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4">
              <p14:nvContentPartPr>
                <p14:cNvPr id="163" name="잉크 162">
                  <a:extLst>
                    <a:ext uri="{FF2B5EF4-FFF2-40B4-BE49-F238E27FC236}">
                      <a16:creationId xmlns:a16="http://schemas.microsoft.com/office/drawing/2014/main" id="{1BF1C9B7-76E1-4F35-81D0-9990D886DAF4}"/>
                    </a:ext>
                  </a:extLst>
                </p14:cNvPr>
                <p14:cNvContentPartPr/>
                <p14:nvPr/>
              </p14:nvContentPartPr>
              <p14:xfrm>
                <a:off x="5807664" y="1064424"/>
                <a:ext cx="164520" cy="48240"/>
              </p14:xfrm>
            </p:contentPart>
          </mc:Choice>
          <mc:Fallback>
            <p:pic>
              <p:nvPicPr>
                <p:cNvPr id="163" name="잉크 162">
                  <a:extLst>
                    <a:ext uri="{FF2B5EF4-FFF2-40B4-BE49-F238E27FC236}">
                      <a16:creationId xmlns:a16="http://schemas.microsoft.com/office/drawing/2014/main" id="{1BF1C9B7-76E1-4F35-81D0-9990D886DAF4}"/>
                    </a:ext>
                  </a:extLst>
                </p:cNvPr>
                <p:cNvPicPr/>
                <p:nvPr/>
              </p:nvPicPr>
              <p:blipFill>
                <a:blip r:embed="rId85"/>
                <a:stretch>
                  <a:fillRect/>
                </a:stretch>
              </p:blipFill>
              <p:spPr>
                <a:xfrm>
                  <a:off x="5798664" y="1055424"/>
                  <a:ext cx="182160" cy="65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6">
              <p14:nvContentPartPr>
                <p14:cNvPr id="164" name="잉크 163">
                  <a:extLst>
                    <a:ext uri="{FF2B5EF4-FFF2-40B4-BE49-F238E27FC236}">
                      <a16:creationId xmlns:a16="http://schemas.microsoft.com/office/drawing/2014/main" id="{A1B55B46-DAD8-4114-B5B7-4E9BCEF5CE0D}"/>
                    </a:ext>
                  </a:extLst>
                </p14:cNvPr>
                <p14:cNvContentPartPr/>
                <p14:nvPr/>
              </p14:nvContentPartPr>
              <p14:xfrm>
                <a:off x="5870304" y="983424"/>
                <a:ext cx="112680" cy="226800"/>
              </p14:xfrm>
            </p:contentPart>
          </mc:Choice>
          <mc:Fallback>
            <p:pic>
              <p:nvPicPr>
                <p:cNvPr id="164" name="잉크 163">
                  <a:extLst>
                    <a:ext uri="{FF2B5EF4-FFF2-40B4-BE49-F238E27FC236}">
                      <a16:creationId xmlns:a16="http://schemas.microsoft.com/office/drawing/2014/main" id="{A1B55B46-DAD8-4114-B5B7-4E9BCEF5CE0D}"/>
                    </a:ext>
                  </a:extLst>
                </p:cNvPr>
                <p:cNvPicPr/>
                <p:nvPr/>
              </p:nvPicPr>
              <p:blipFill>
                <a:blip r:embed="rId87"/>
                <a:stretch>
                  <a:fillRect/>
                </a:stretch>
              </p:blipFill>
              <p:spPr>
                <a:xfrm>
                  <a:off x="5861304" y="974424"/>
                  <a:ext cx="130320" cy="244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8">
              <p14:nvContentPartPr>
                <p14:cNvPr id="165" name="잉크 164">
                  <a:extLst>
                    <a:ext uri="{FF2B5EF4-FFF2-40B4-BE49-F238E27FC236}">
                      <a16:creationId xmlns:a16="http://schemas.microsoft.com/office/drawing/2014/main" id="{988F516C-2853-4534-A909-CE1225FDFE56}"/>
                    </a:ext>
                  </a:extLst>
                </p14:cNvPr>
                <p14:cNvContentPartPr/>
                <p14:nvPr/>
              </p14:nvContentPartPr>
              <p14:xfrm>
                <a:off x="6146064" y="940584"/>
                <a:ext cx="84960" cy="228600"/>
              </p14:xfrm>
            </p:contentPart>
          </mc:Choice>
          <mc:Fallback>
            <p:pic>
              <p:nvPicPr>
                <p:cNvPr id="165" name="잉크 164">
                  <a:extLst>
                    <a:ext uri="{FF2B5EF4-FFF2-40B4-BE49-F238E27FC236}">
                      <a16:creationId xmlns:a16="http://schemas.microsoft.com/office/drawing/2014/main" id="{988F516C-2853-4534-A909-CE1225FDFE56}"/>
                    </a:ext>
                  </a:extLst>
                </p:cNvPr>
                <p:cNvPicPr/>
                <p:nvPr/>
              </p:nvPicPr>
              <p:blipFill>
                <a:blip r:embed="rId89"/>
                <a:stretch>
                  <a:fillRect/>
                </a:stretch>
              </p:blipFill>
              <p:spPr>
                <a:xfrm>
                  <a:off x="6137064" y="931584"/>
                  <a:ext cx="102600" cy="246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0">
              <p14:nvContentPartPr>
                <p14:cNvPr id="166" name="잉크 165">
                  <a:extLst>
                    <a:ext uri="{FF2B5EF4-FFF2-40B4-BE49-F238E27FC236}">
                      <a16:creationId xmlns:a16="http://schemas.microsoft.com/office/drawing/2014/main" id="{565A0BB8-98AA-46FF-971C-38F70C7C0526}"/>
                    </a:ext>
                  </a:extLst>
                </p14:cNvPr>
                <p14:cNvContentPartPr/>
                <p14:nvPr/>
              </p14:nvContentPartPr>
              <p14:xfrm>
                <a:off x="6095304" y="981264"/>
                <a:ext cx="141840" cy="176760"/>
              </p14:xfrm>
            </p:contentPart>
          </mc:Choice>
          <mc:Fallback>
            <p:pic>
              <p:nvPicPr>
                <p:cNvPr id="166" name="잉크 165">
                  <a:extLst>
                    <a:ext uri="{FF2B5EF4-FFF2-40B4-BE49-F238E27FC236}">
                      <a16:creationId xmlns:a16="http://schemas.microsoft.com/office/drawing/2014/main" id="{565A0BB8-98AA-46FF-971C-38F70C7C0526}"/>
                    </a:ext>
                  </a:extLst>
                </p:cNvPr>
                <p:cNvPicPr/>
                <p:nvPr/>
              </p:nvPicPr>
              <p:blipFill>
                <a:blip r:embed="rId91"/>
                <a:stretch>
                  <a:fillRect/>
                </a:stretch>
              </p:blipFill>
              <p:spPr>
                <a:xfrm>
                  <a:off x="6086304" y="972264"/>
                  <a:ext cx="159480" cy="194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2">
              <p14:nvContentPartPr>
                <p14:cNvPr id="167" name="잉크 166">
                  <a:extLst>
                    <a:ext uri="{FF2B5EF4-FFF2-40B4-BE49-F238E27FC236}">
                      <a16:creationId xmlns:a16="http://schemas.microsoft.com/office/drawing/2014/main" id="{F2D5E522-C75A-4E8F-AA42-83BDD6D10E97}"/>
                    </a:ext>
                  </a:extLst>
                </p14:cNvPr>
                <p14:cNvContentPartPr/>
                <p14:nvPr/>
              </p14:nvContentPartPr>
              <p14:xfrm>
                <a:off x="6281424" y="1098624"/>
                <a:ext cx="38880" cy="127440"/>
              </p14:xfrm>
            </p:contentPart>
          </mc:Choice>
          <mc:Fallback>
            <p:pic>
              <p:nvPicPr>
                <p:cNvPr id="167" name="잉크 166">
                  <a:extLst>
                    <a:ext uri="{FF2B5EF4-FFF2-40B4-BE49-F238E27FC236}">
                      <a16:creationId xmlns:a16="http://schemas.microsoft.com/office/drawing/2014/main" id="{F2D5E522-C75A-4E8F-AA42-83BDD6D10E97}"/>
                    </a:ext>
                  </a:extLst>
                </p:cNvPr>
                <p:cNvPicPr/>
                <p:nvPr/>
              </p:nvPicPr>
              <p:blipFill>
                <a:blip r:embed="rId93"/>
                <a:stretch>
                  <a:fillRect/>
                </a:stretch>
              </p:blipFill>
              <p:spPr>
                <a:xfrm>
                  <a:off x="6272424" y="1089624"/>
                  <a:ext cx="56520" cy="145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4">
              <p14:nvContentPartPr>
                <p14:cNvPr id="168" name="잉크 167">
                  <a:extLst>
                    <a:ext uri="{FF2B5EF4-FFF2-40B4-BE49-F238E27FC236}">
                      <a16:creationId xmlns:a16="http://schemas.microsoft.com/office/drawing/2014/main" id="{BD7E28FC-C1F5-4836-902F-FE1C7262BEE6}"/>
                    </a:ext>
                  </a:extLst>
                </p14:cNvPr>
                <p14:cNvContentPartPr/>
                <p14:nvPr/>
              </p14:nvContentPartPr>
              <p14:xfrm>
                <a:off x="6436584" y="1064424"/>
                <a:ext cx="32760" cy="89640"/>
              </p14:xfrm>
            </p:contentPart>
          </mc:Choice>
          <mc:Fallback>
            <p:pic>
              <p:nvPicPr>
                <p:cNvPr id="168" name="잉크 167">
                  <a:extLst>
                    <a:ext uri="{FF2B5EF4-FFF2-40B4-BE49-F238E27FC236}">
                      <a16:creationId xmlns:a16="http://schemas.microsoft.com/office/drawing/2014/main" id="{BD7E28FC-C1F5-4836-902F-FE1C7262BEE6}"/>
                    </a:ext>
                  </a:extLst>
                </p:cNvPr>
                <p:cNvPicPr/>
                <p:nvPr/>
              </p:nvPicPr>
              <p:blipFill>
                <a:blip r:embed="rId95"/>
                <a:stretch>
                  <a:fillRect/>
                </a:stretch>
              </p:blipFill>
              <p:spPr>
                <a:xfrm>
                  <a:off x="6427584" y="1055424"/>
                  <a:ext cx="50400" cy="107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6">
              <p14:nvContentPartPr>
                <p14:cNvPr id="169" name="잉크 168">
                  <a:extLst>
                    <a:ext uri="{FF2B5EF4-FFF2-40B4-BE49-F238E27FC236}">
                      <a16:creationId xmlns:a16="http://schemas.microsoft.com/office/drawing/2014/main" id="{1C1F08F2-E96F-4B16-969C-205A090DFFBA}"/>
                    </a:ext>
                  </a:extLst>
                </p14:cNvPr>
                <p14:cNvContentPartPr/>
                <p14:nvPr/>
              </p14:nvContentPartPr>
              <p14:xfrm>
                <a:off x="6400944" y="894864"/>
                <a:ext cx="66240" cy="29880"/>
              </p14:xfrm>
            </p:contentPart>
          </mc:Choice>
          <mc:Fallback>
            <p:pic>
              <p:nvPicPr>
                <p:cNvPr id="169" name="잉크 168">
                  <a:extLst>
                    <a:ext uri="{FF2B5EF4-FFF2-40B4-BE49-F238E27FC236}">
                      <a16:creationId xmlns:a16="http://schemas.microsoft.com/office/drawing/2014/main" id="{1C1F08F2-E96F-4B16-969C-205A090DFFBA}"/>
                    </a:ext>
                  </a:extLst>
                </p:cNvPr>
                <p:cNvPicPr/>
                <p:nvPr/>
              </p:nvPicPr>
              <p:blipFill>
                <a:blip r:embed="rId97"/>
                <a:stretch>
                  <a:fillRect/>
                </a:stretch>
              </p:blipFill>
              <p:spPr>
                <a:xfrm>
                  <a:off x="6391944" y="885864"/>
                  <a:ext cx="83880" cy="47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8">
              <p14:nvContentPartPr>
                <p14:cNvPr id="170" name="잉크 169">
                  <a:extLst>
                    <a:ext uri="{FF2B5EF4-FFF2-40B4-BE49-F238E27FC236}">
                      <a16:creationId xmlns:a16="http://schemas.microsoft.com/office/drawing/2014/main" id="{D0F5314D-144D-4C08-9A76-18C8CB2A8434}"/>
                    </a:ext>
                  </a:extLst>
                </p14:cNvPr>
                <p14:cNvContentPartPr/>
                <p14:nvPr/>
              </p14:nvContentPartPr>
              <p14:xfrm>
                <a:off x="6529824" y="1014744"/>
                <a:ext cx="118440" cy="145440"/>
              </p14:xfrm>
            </p:contentPart>
          </mc:Choice>
          <mc:Fallback>
            <p:pic>
              <p:nvPicPr>
                <p:cNvPr id="170" name="잉크 169">
                  <a:extLst>
                    <a:ext uri="{FF2B5EF4-FFF2-40B4-BE49-F238E27FC236}">
                      <a16:creationId xmlns:a16="http://schemas.microsoft.com/office/drawing/2014/main" id="{D0F5314D-144D-4C08-9A76-18C8CB2A8434}"/>
                    </a:ext>
                  </a:extLst>
                </p:cNvPr>
                <p:cNvPicPr/>
                <p:nvPr/>
              </p:nvPicPr>
              <p:blipFill>
                <a:blip r:embed="rId99"/>
                <a:stretch>
                  <a:fillRect/>
                </a:stretch>
              </p:blipFill>
              <p:spPr>
                <a:xfrm>
                  <a:off x="6520824" y="1005744"/>
                  <a:ext cx="136080" cy="163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0">
              <p14:nvContentPartPr>
                <p14:cNvPr id="171" name="잉크 170">
                  <a:extLst>
                    <a:ext uri="{FF2B5EF4-FFF2-40B4-BE49-F238E27FC236}">
                      <a16:creationId xmlns:a16="http://schemas.microsoft.com/office/drawing/2014/main" id="{47103E5D-99C0-4964-BF50-6C5E9D5CD638}"/>
                    </a:ext>
                  </a:extLst>
                </p14:cNvPr>
                <p14:cNvContentPartPr/>
                <p14:nvPr/>
              </p14:nvContentPartPr>
              <p14:xfrm>
                <a:off x="6609744" y="992064"/>
                <a:ext cx="169560" cy="52560"/>
              </p14:xfrm>
            </p:contentPart>
          </mc:Choice>
          <mc:Fallback>
            <p:pic>
              <p:nvPicPr>
                <p:cNvPr id="171" name="잉크 170">
                  <a:extLst>
                    <a:ext uri="{FF2B5EF4-FFF2-40B4-BE49-F238E27FC236}">
                      <a16:creationId xmlns:a16="http://schemas.microsoft.com/office/drawing/2014/main" id="{47103E5D-99C0-4964-BF50-6C5E9D5CD638}"/>
                    </a:ext>
                  </a:extLst>
                </p:cNvPr>
                <p:cNvPicPr/>
                <p:nvPr/>
              </p:nvPicPr>
              <p:blipFill>
                <a:blip r:embed="rId101"/>
                <a:stretch>
                  <a:fillRect/>
                </a:stretch>
              </p:blipFill>
              <p:spPr>
                <a:xfrm>
                  <a:off x="6600744" y="983064"/>
                  <a:ext cx="187200" cy="70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2">
              <p14:nvContentPartPr>
                <p14:cNvPr id="172" name="잉크 171">
                  <a:extLst>
                    <a:ext uri="{FF2B5EF4-FFF2-40B4-BE49-F238E27FC236}">
                      <a16:creationId xmlns:a16="http://schemas.microsoft.com/office/drawing/2014/main" id="{49B8F9D9-2F07-4487-9BE9-B7AA379EB6BC}"/>
                    </a:ext>
                  </a:extLst>
                </p14:cNvPr>
                <p14:cNvContentPartPr/>
                <p14:nvPr/>
              </p14:nvContentPartPr>
              <p14:xfrm>
                <a:off x="6656544" y="925464"/>
                <a:ext cx="145800" cy="221040"/>
              </p14:xfrm>
            </p:contentPart>
          </mc:Choice>
          <mc:Fallback>
            <p:pic>
              <p:nvPicPr>
                <p:cNvPr id="172" name="잉크 171">
                  <a:extLst>
                    <a:ext uri="{FF2B5EF4-FFF2-40B4-BE49-F238E27FC236}">
                      <a16:creationId xmlns:a16="http://schemas.microsoft.com/office/drawing/2014/main" id="{49B8F9D9-2F07-4487-9BE9-B7AA379EB6BC}"/>
                    </a:ext>
                  </a:extLst>
                </p:cNvPr>
                <p:cNvPicPr/>
                <p:nvPr/>
              </p:nvPicPr>
              <p:blipFill>
                <a:blip r:embed="rId103"/>
                <a:stretch>
                  <a:fillRect/>
                </a:stretch>
              </p:blipFill>
              <p:spPr>
                <a:xfrm>
                  <a:off x="6647544" y="916464"/>
                  <a:ext cx="163440" cy="238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4">
              <p14:nvContentPartPr>
                <p14:cNvPr id="173" name="잉크 172">
                  <a:extLst>
                    <a:ext uri="{FF2B5EF4-FFF2-40B4-BE49-F238E27FC236}">
                      <a16:creationId xmlns:a16="http://schemas.microsoft.com/office/drawing/2014/main" id="{137511A0-4BAA-4812-A899-0197DFB882AD}"/>
                    </a:ext>
                  </a:extLst>
                </p14:cNvPr>
                <p14:cNvContentPartPr/>
                <p14:nvPr/>
              </p14:nvContentPartPr>
              <p14:xfrm>
                <a:off x="6897384" y="952104"/>
                <a:ext cx="188280" cy="164160"/>
              </p14:xfrm>
            </p:contentPart>
          </mc:Choice>
          <mc:Fallback>
            <p:pic>
              <p:nvPicPr>
                <p:cNvPr id="173" name="잉크 172">
                  <a:extLst>
                    <a:ext uri="{FF2B5EF4-FFF2-40B4-BE49-F238E27FC236}">
                      <a16:creationId xmlns:a16="http://schemas.microsoft.com/office/drawing/2014/main" id="{137511A0-4BAA-4812-A899-0197DFB882AD}"/>
                    </a:ext>
                  </a:extLst>
                </p:cNvPr>
                <p:cNvPicPr/>
                <p:nvPr/>
              </p:nvPicPr>
              <p:blipFill>
                <a:blip r:embed="rId105"/>
                <a:stretch>
                  <a:fillRect/>
                </a:stretch>
              </p:blipFill>
              <p:spPr>
                <a:xfrm>
                  <a:off x="6888384" y="943104"/>
                  <a:ext cx="205920" cy="181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6">
              <p14:nvContentPartPr>
                <p14:cNvPr id="174" name="잉크 173">
                  <a:extLst>
                    <a:ext uri="{FF2B5EF4-FFF2-40B4-BE49-F238E27FC236}">
                      <a16:creationId xmlns:a16="http://schemas.microsoft.com/office/drawing/2014/main" id="{E8314FBC-9B89-43FE-9EAB-E1682384C656}"/>
                    </a:ext>
                  </a:extLst>
                </p14:cNvPr>
                <p14:cNvContentPartPr/>
                <p14:nvPr/>
              </p14:nvContentPartPr>
              <p14:xfrm>
                <a:off x="6939864" y="950304"/>
                <a:ext cx="142560" cy="318600"/>
              </p14:xfrm>
            </p:contentPart>
          </mc:Choice>
          <mc:Fallback>
            <p:pic>
              <p:nvPicPr>
                <p:cNvPr id="174" name="잉크 173">
                  <a:extLst>
                    <a:ext uri="{FF2B5EF4-FFF2-40B4-BE49-F238E27FC236}">
                      <a16:creationId xmlns:a16="http://schemas.microsoft.com/office/drawing/2014/main" id="{E8314FBC-9B89-43FE-9EAB-E1682384C656}"/>
                    </a:ext>
                  </a:extLst>
                </p:cNvPr>
                <p:cNvPicPr/>
                <p:nvPr/>
              </p:nvPicPr>
              <p:blipFill>
                <a:blip r:embed="rId107"/>
                <a:stretch>
                  <a:fillRect/>
                </a:stretch>
              </p:blipFill>
              <p:spPr>
                <a:xfrm>
                  <a:off x="6930864" y="941304"/>
                  <a:ext cx="160200" cy="336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8">
              <p14:nvContentPartPr>
                <p14:cNvPr id="175" name="잉크 174">
                  <a:extLst>
                    <a:ext uri="{FF2B5EF4-FFF2-40B4-BE49-F238E27FC236}">
                      <a16:creationId xmlns:a16="http://schemas.microsoft.com/office/drawing/2014/main" id="{CD7C6B91-97E6-4159-A2D0-691C45E6D6F7}"/>
                    </a:ext>
                  </a:extLst>
                </p14:cNvPr>
                <p14:cNvContentPartPr/>
                <p14:nvPr/>
              </p14:nvContentPartPr>
              <p14:xfrm>
                <a:off x="7193304" y="1158384"/>
                <a:ext cx="39960" cy="95760"/>
              </p14:xfrm>
            </p:contentPart>
          </mc:Choice>
          <mc:Fallback>
            <p:pic>
              <p:nvPicPr>
                <p:cNvPr id="175" name="잉크 174">
                  <a:extLst>
                    <a:ext uri="{FF2B5EF4-FFF2-40B4-BE49-F238E27FC236}">
                      <a16:creationId xmlns:a16="http://schemas.microsoft.com/office/drawing/2014/main" id="{CD7C6B91-97E6-4159-A2D0-691C45E6D6F7}"/>
                    </a:ext>
                  </a:extLst>
                </p:cNvPr>
                <p:cNvPicPr/>
                <p:nvPr/>
              </p:nvPicPr>
              <p:blipFill>
                <a:blip r:embed="rId109"/>
                <a:stretch>
                  <a:fillRect/>
                </a:stretch>
              </p:blipFill>
              <p:spPr>
                <a:xfrm>
                  <a:off x="7184304" y="1149384"/>
                  <a:ext cx="57600" cy="1134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110">
            <p14:nvContentPartPr>
              <p14:cNvPr id="177" name="잉크 176">
                <a:extLst>
                  <a:ext uri="{FF2B5EF4-FFF2-40B4-BE49-F238E27FC236}">
                    <a16:creationId xmlns:a16="http://schemas.microsoft.com/office/drawing/2014/main" id="{3C1C2387-C42D-4376-8ECD-1A7C6D5ECA02}"/>
                  </a:ext>
                </a:extLst>
              </p14:cNvPr>
              <p14:cNvContentPartPr/>
              <p14:nvPr/>
            </p14:nvContentPartPr>
            <p14:xfrm>
              <a:off x="4185144" y="1485984"/>
              <a:ext cx="169920" cy="476640"/>
            </p14:xfrm>
          </p:contentPart>
        </mc:Choice>
        <mc:Fallback>
          <p:pic>
            <p:nvPicPr>
              <p:cNvPr id="177" name="잉크 176">
                <a:extLst>
                  <a:ext uri="{FF2B5EF4-FFF2-40B4-BE49-F238E27FC236}">
                    <a16:creationId xmlns:a16="http://schemas.microsoft.com/office/drawing/2014/main" id="{3C1C2387-C42D-4376-8ECD-1A7C6D5ECA02}"/>
                  </a:ext>
                </a:extLst>
              </p:cNvPr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4176144" y="1476984"/>
                <a:ext cx="187560" cy="494280"/>
              </a:xfrm>
              <a:prstGeom prst="rect">
                <a:avLst/>
              </a:prstGeom>
            </p:spPr>
          </p:pic>
        </mc:Fallback>
      </mc:AlternateContent>
      <p:grpSp>
        <p:nvGrpSpPr>
          <p:cNvPr id="189" name="그룹 188">
            <a:extLst>
              <a:ext uri="{FF2B5EF4-FFF2-40B4-BE49-F238E27FC236}">
                <a16:creationId xmlns:a16="http://schemas.microsoft.com/office/drawing/2014/main" id="{9984409C-FEB2-4066-AB7E-8B2CF3BC6318}"/>
              </a:ext>
            </a:extLst>
          </p:cNvPr>
          <p:cNvGrpSpPr/>
          <p:nvPr/>
        </p:nvGrpSpPr>
        <p:grpSpPr>
          <a:xfrm>
            <a:off x="7316064" y="834024"/>
            <a:ext cx="1492560" cy="499680"/>
            <a:chOff x="7316064" y="834024"/>
            <a:chExt cx="1492560" cy="49968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12">
              <p14:nvContentPartPr>
                <p14:cNvPr id="178" name="잉크 177">
                  <a:extLst>
                    <a:ext uri="{FF2B5EF4-FFF2-40B4-BE49-F238E27FC236}">
                      <a16:creationId xmlns:a16="http://schemas.microsoft.com/office/drawing/2014/main" id="{0F06290C-E048-4B8B-9459-9E1566248B5C}"/>
                    </a:ext>
                  </a:extLst>
                </p14:cNvPr>
                <p14:cNvContentPartPr/>
                <p14:nvPr/>
              </p14:nvContentPartPr>
              <p14:xfrm>
                <a:off x="7365024" y="1031664"/>
                <a:ext cx="36000" cy="131760"/>
              </p14:xfrm>
            </p:contentPart>
          </mc:Choice>
          <mc:Fallback>
            <p:pic>
              <p:nvPicPr>
                <p:cNvPr id="178" name="잉크 177">
                  <a:extLst>
                    <a:ext uri="{FF2B5EF4-FFF2-40B4-BE49-F238E27FC236}">
                      <a16:creationId xmlns:a16="http://schemas.microsoft.com/office/drawing/2014/main" id="{0F06290C-E048-4B8B-9459-9E1566248B5C}"/>
                    </a:ext>
                  </a:extLst>
                </p:cNvPr>
                <p:cNvPicPr/>
                <p:nvPr/>
              </p:nvPicPr>
              <p:blipFill>
                <a:blip r:embed="rId113"/>
                <a:stretch>
                  <a:fillRect/>
                </a:stretch>
              </p:blipFill>
              <p:spPr>
                <a:xfrm>
                  <a:off x="7356024" y="1022664"/>
                  <a:ext cx="53640" cy="149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4">
              <p14:nvContentPartPr>
                <p14:cNvPr id="179" name="잉크 178">
                  <a:extLst>
                    <a:ext uri="{FF2B5EF4-FFF2-40B4-BE49-F238E27FC236}">
                      <a16:creationId xmlns:a16="http://schemas.microsoft.com/office/drawing/2014/main" id="{879495FD-0180-42F7-AFB5-BE21DC7D239C}"/>
                    </a:ext>
                  </a:extLst>
                </p14:cNvPr>
                <p14:cNvContentPartPr/>
                <p14:nvPr/>
              </p14:nvContentPartPr>
              <p14:xfrm>
                <a:off x="7316064" y="896664"/>
                <a:ext cx="78120" cy="42480"/>
              </p14:xfrm>
            </p:contentPart>
          </mc:Choice>
          <mc:Fallback>
            <p:pic>
              <p:nvPicPr>
                <p:cNvPr id="179" name="잉크 178">
                  <a:extLst>
                    <a:ext uri="{FF2B5EF4-FFF2-40B4-BE49-F238E27FC236}">
                      <a16:creationId xmlns:a16="http://schemas.microsoft.com/office/drawing/2014/main" id="{879495FD-0180-42F7-AFB5-BE21DC7D239C}"/>
                    </a:ext>
                  </a:extLst>
                </p:cNvPr>
                <p:cNvPicPr/>
                <p:nvPr/>
              </p:nvPicPr>
              <p:blipFill>
                <a:blip r:embed="rId115"/>
                <a:stretch>
                  <a:fillRect/>
                </a:stretch>
              </p:blipFill>
              <p:spPr>
                <a:xfrm>
                  <a:off x="7307064" y="887664"/>
                  <a:ext cx="95760" cy="60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6">
              <p14:nvContentPartPr>
                <p14:cNvPr id="180" name="잉크 179">
                  <a:extLst>
                    <a:ext uri="{FF2B5EF4-FFF2-40B4-BE49-F238E27FC236}">
                      <a16:creationId xmlns:a16="http://schemas.microsoft.com/office/drawing/2014/main" id="{97F7A0DE-3EC6-4B7C-A10F-DF3AA7C821C3}"/>
                    </a:ext>
                  </a:extLst>
                </p14:cNvPr>
                <p14:cNvContentPartPr/>
                <p14:nvPr/>
              </p14:nvContentPartPr>
              <p14:xfrm>
                <a:off x="7456104" y="995664"/>
                <a:ext cx="97200" cy="178200"/>
              </p14:xfrm>
            </p:contentPart>
          </mc:Choice>
          <mc:Fallback>
            <p:pic>
              <p:nvPicPr>
                <p:cNvPr id="180" name="잉크 179">
                  <a:extLst>
                    <a:ext uri="{FF2B5EF4-FFF2-40B4-BE49-F238E27FC236}">
                      <a16:creationId xmlns:a16="http://schemas.microsoft.com/office/drawing/2014/main" id="{97F7A0DE-3EC6-4B7C-A10F-DF3AA7C821C3}"/>
                    </a:ext>
                  </a:extLst>
                </p:cNvPr>
                <p:cNvPicPr/>
                <p:nvPr/>
              </p:nvPicPr>
              <p:blipFill>
                <a:blip r:embed="rId117"/>
                <a:stretch>
                  <a:fillRect/>
                </a:stretch>
              </p:blipFill>
              <p:spPr>
                <a:xfrm>
                  <a:off x="7447104" y="986664"/>
                  <a:ext cx="114840" cy="195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8">
              <p14:nvContentPartPr>
                <p14:cNvPr id="181" name="잉크 180">
                  <a:extLst>
                    <a:ext uri="{FF2B5EF4-FFF2-40B4-BE49-F238E27FC236}">
                      <a16:creationId xmlns:a16="http://schemas.microsoft.com/office/drawing/2014/main" id="{F2C42882-D9B5-4A34-A619-CD422FF45827}"/>
                    </a:ext>
                  </a:extLst>
                </p14:cNvPr>
                <p14:cNvContentPartPr/>
                <p14:nvPr/>
              </p14:nvContentPartPr>
              <p14:xfrm>
                <a:off x="7529544" y="1017264"/>
                <a:ext cx="157680" cy="72000"/>
              </p14:xfrm>
            </p:contentPart>
          </mc:Choice>
          <mc:Fallback>
            <p:pic>
              <p:nvPicPr>
                <p:cNvPr id="181" name="잉크 180">
                  <a:extLst>
                    <a:ext uri="{FF2B5EF4-FFF2-40B4-BE49-F238E27FC236}">
                      <a16:creationId xmlns:a16="http://schemas.microsoft.com/office/drawing/2014/main" id="{F2C42882-D9B5-4A34-A619-CD422FF45827}"/>
                    </a:ext>
                  </a:extLst>
                </p:cNvPr>
                <p:cNvPicPr/>
                <p:nvPr/>
              </p:nvPicPr>
              <p:blipFill>
                <a:blip r:embed="rId119"/>
                <a:stretch>
                  <a:fillRect/>
                </a:stretch>
              </p:blipFill>
              <p:spPr>
                <a:xfrm>
                  <a:off x="7520544" y="1008264"/>
                  <a:ext cx="175320" cy="89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20">
              <p14:nvContentPartPr>
                <p14:cNvPr id="182" name="잉크 181">
                  <a:extLst>
                    <a:ext uri="{FF2B5EF4-FFF2-40B4-BE49-F238E27FC236}">
                      <a16:creationId xmlns:a16="http://schemas.microsoft.com/office/drawing/2014/main" id="{1FBCC12C-4F08-4685-AF0F-5DC379C01B76}"/>
                    </a:ext>
                  </a:extLst>
                </p14:cNvPr>
                <p14:cNvContentPartPr/>
                <p14:nvPr/>
              </p14:nvContentPartPr>
              <p14:xfrm>
                <a:off x="7593264" y="953904"/>
                <a:ext cx="155880" cy="214560"/>
              </p14:xfrm>
            </p:contentPart>
          </mc:Choice>
          <mc:Fallback>
            <p:pic>
              <p:nvPicPr>
                <p:cNvPr id="182" name="잉크 181">
                  <a:extLst>
                    <a:ext uri="{FF2B5EF4-FFF2-40B4-BE49-F238E27FC236}">
                      <a16:creationId xmlns:a16="http://schemas.microsoft.com/office/drawing/2014/main" id="{1FBCC12C-4F08-4685-AF0F-5DC379C01B76}"/>
                    </a:ext>
                  </a:extLst>
                </p:cNvPr>
                <p:cNvPicPr/>
                <p:nvPr/>
              </p:nvPicPr>
              <p:blipFill>
                <a:blip r:embed="rId121"/>
                <a:stretch>
                  <a:fillRect/>
                </a:stretch>
              </p:blipFill>
              <p:spPr>
                <a:xfrm>
                  <a:off x="7584264" y="944904"/>
                  <a:ext cx="173520" cy="232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22">
              <p14:nvContentPartPr>
                <p14:cNvPr id="183" name="잉크 182">
                  <a:extLst>
                    <a:ext uri="{FF2B5EF4-FFF2-40B4-BE49-F238E27FC236}">
                      <a16:creationId xmlns:a16="http://schemas.microsoft.com/office/drawing/2014/main" id="{FF547D7E-2BCA-4AB1-A2C8-4F63414C9861}"/>
                    </a:ext>
                  </a:extLst>
                </p14:cNvPr>
                <p14:cNvContentPartPr/>
                <p14:nvPr/>
              </p14:nvContentPartPr>
              <p14:xfrm>
                <a:off x="7844904" y="997824"/>
                <a:ext cx="146520" cy="138960"/>
              </p14:xfrm>
            </p:contentPart>
          </mc:Choice>
          <mc:Fallback>
            <p:pic>
              <p:nvPicPr>
                <p:cNvPr id="183" name="잉크 182">
                  <a:extLst>
                    <a:ext uri="{FF2B5EF4-FFF2-40B4-BE49-F238E27FC236}">
                      <a16:creationId xmlns:a16="http://schemas.microsoft.com/office/drawing/2014/main" id="{FF547D7E-2BCA-4AB1-A2C8-4F63414C9861}"/>
                    </a:ext>
                  </a:extLst>
                </p:cNvPr>
                <p:cNvPicPr/>
                <p:nvPr/>
              </p:nvPicPr>
              <p:blipFill>
                <a:blip r:embed="rId123"/>
                <a:stretch>
                  <a:fillRect/>
                </a:stretch>
              </p:blipFill>
              <p:spPr>
                <a:xfrm>
                  <a:off x="7835904" y="988824"/>
                  <a:ext cx="164160" cy="156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24">
              <p14:nvContentPartPr>
                <p14:cNvPr id="184" name="잉크 183">
                  <a:extLst>
                    <a:ext uri="{FF2B5EF4-FFF2-40B4-BE49-F238E27FC236}">
                      <a16:creationId xmlns:a16="http://schemas.microsoft.com/office/drawing/2014/main" id="{72910A4D-5B46-4BD7-8C12-0592EC25E5AA}"/>
                    </a:ext>
                  </a:extLst>
                </p14:cNvPr>
                <p14:cNvContentPartPr/>
                <p14:nvPr/>
              </p14:nvContentPartPr>
              <p14:xfrm>
                <a:off x="7979184" y="1008624"/>
                <a:ext cx="175680" cy="149760"/>
              </p14:xfrm>
            </p:contentPart>
          </mc:Choice>
          <mc:Fallback>
            <p:pic>
              <p:nvPicPr>
                <p:cNvPr id="184" name="잉크 183">
                  <a:extLst>
                    <a:ext uri="{FF2B5EF4-FFF2-40B4-BE49-F238E27FC236}">
                      <a16:creationId xmlns:a16="http://schemas.microsoft.com/office/drawing/2014/main" id="{72910A4D-5B46-4BD7-8C12-0592EC25E5AA}"/>
                    </a:ext>
                  </a:extLst>
                </p:cNvPr>
                <p:cNvPicPr/>
                <p:nvPr/>
              </p:nvPicPr>
              <p:blipFill>
                <a:blip r:embed="rId125"/>
                <a:stretch>
                  <a:fillRect/>
                </a:stretch>
              </p:blipFill>
              <p:spPr>
                <a:xfrm>
                  <a:off x="7970184" y="999624"/>
                  <a:ext cx="193320" cy="167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26">
              <p14:nvContentPartPr>
                <p14:cNvPr id="185" name="잉크 184">
                  <a:extLst>
                    <a:ext uri="{FF2B5EF4-FFF2-40B4-BE49-F238E27FC236}">
                      <a16:creationId xmlns:a16="http://schemas.microsoft.com/office/drawing/2014/main" id="{FF0C05B2-861D-4CB2-8D94-EEA05804AC7A}"/>
                    </a:ext>
                  </a:extLst>
                </p14:cNvPr>
                <p14:cNvContentPartPr/>
                <p14:nvPr/>
              </p14:nvContentPartPr>
              <p14:xfrm>
                <a:off x="8175744" y="1008984"/>
                <a:ext cx="192600" cy="154440"/>
              </p14:xfrm>
            </p:contentPart>
          </mc:Choice>
          <mc:Fallback>
            <p:pic>
              <p:nvPicPr>
                <p:cNvPr id="185" name="잉크 184">
                  <a:extLst>
                    <a:ext uri="{FF2B5EF4-FFF2-40B4-BE49-F238E27FC236}">
                      <a16:creationId xmlns:a16="http://schemas.microsoft.com/office/drawing/2014/main" id="{FF0C05B2-861D-4CB2-8D94-EEA05804AC7A}"/>
                    </a:ext>
                  </a:extLst>
                </p:cNvPr>
                <p:cNvPicPr/>
                <p:nvPr/>
              </p:nvPicPr>
              <p:blipFill>
                <a:blip r:embed="rId127"/>
                <a:stretch>
                  <a:fillRect/>
                </a:stretch>
              </p:blipFill>
              <p:spPr>
                <a:xfrm>
                  <a:off x="8166744" y="999984"/>
                  <a:ext cx="210240" cy="172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28">
              <p14:nvContentPartPr>
                <p14:cNvPr id="186" name="잉크 185">
                  <a:extLst>
                    <a:ext uri="{FF2B5EF4-FFF2-40B4-BE49-F238E27FC236}">
                      <a16:creationId xmlns:a16="http://schemas.microsoft.com/office/drawing/2014/main" id="{E73A185A-432D-42A4-B383-5E883281BF85}"/>
                    </a:ext>
                  </a:extLst>
                </p14:cNvPr>
                <p14:cNvContentPartPr/>
                <p14:nvPr/>
              </p14:nvContentPartPr>
              <p14:xfrm>
                <a:off x="8298864" y="994224"/>
                <a:ext cx="164160" cy="339480"/>
              </p14:xfrm>
            </p:contentPart>
          </mc:Choice>
          <mc:Fallback>
            <p:pic>
              <p:nvPicPr>
                <p:cNvPr id="186" name="잉크 185">
                  <a:extLst>
                    <a:ext uri="{FF2B5EF4-FFF2-40B4-BE49-F238E27FC236}">
                      <a16:creationId xmlns:a16="http://schemas.microsoft.com/office/drawing/2014/main" id="{E73A185A-432D-42A4-B383-5E883281BF85}"/>
                    </a:ext>
                  </a:extLst>
                </p:cNvPr>
                <p:cNvPicPr/>
                <p:nvPr/>
              </p:nvPicPr>
              <p:blipFill>
                <a:blip r:embed="rId129"/>
                <a:stretch>
                  <a:fillRect/>
                </a:stretch>
              </p:blipFill>
              <p:spPr>
                <a:xfrm>
                  <a:off x="8289864" y="985224"/>
                  <a:ext cx="181800" cy="357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30">
              <p14:nvContentPartPr>
                <p14:cNvPr id="187" name="잉크 186">
                  <a:extLst>
                    <a:ext uri="{FF2B5EF4-FFF2-40B4-BE49-F238E27FC236}">
                      <a16:creationId xmlns:a16="http://schemas.microsoft.com/office/drawing/2014/main" id="{FD512457-16D0-4D0F-B448-8CA813B4D0A6}"/>
                    </a:ext>
                  </a:extLst>
                </p14:cNvPr>
                <p14:cNvContentPartPr/>
                <p14:nvPr/>
              </p14:nvContentPartPr>
              <p14:xfrm>
                <a:off x="8461944" y="943824"/>
                <a:ext cx="172080" cy="216000"/>
              </p14:xfrm>
            </p:contentPart>
          </mc:Choice>
          <mc:Fallback>
            <p:pic>
              <p:nvPicPr>
                <p:cNvPr id="187" name="잉크 186">
                  <a:extLst>
                    <a:ext uri="{FF2B5EF4-FFF2-40B4-BE49-F238E27FC236}">
                      <a16:creationId xmlns:a16="http://schemas.microsoft.com/office/drawing/2014/main" id="{FD512457-16D0-4D0F-B448-8CA813B4D0A6}"/>
                    </a:ext>
                  </a:extLst>
                </p:cNvPr>
                <p:cNvPicPr/>
                <p:nvPr/>
              </p:nvPicPr>
              <p:blipFill>
                <a:blip r:embed="rId131"/>
                <a:stretch>
                  <a:fillRect/>
                </a:stretch>
              </p:blipFill>
              <p:spPr>
                <a:xfrm>
                  <a:off x="8452944" y="934824"/>
                  <a:ext cx="189720" cy="233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32">
              <p14:nvContentPartPr>
                <p14:cNvPr id="188" name="잉크 187">
                  <a:extLst>
                    <a:ext uri="{FF2B5EF4-FFF2-40B4-BE49-F238E27FC236}">
                      <a16:creationId xmlns:a16="http://schemas.microsoft.com/office/drawing/2014/main" id="{3CD5AAE6-FDA4-474A-86E8-01AB4F0A4597}"/>
                    </a:ext>
                  </a:extLst>
                </p14:cNvPr>
                <p14:cNvContentPartPr/>
                <p14:nvPr/>
              </p14:nvContentPartPr>
              <p14:xfrm>
                <a:off x="8650944" y="834024"/>
                <a:ext cx="157680" cy="359640"/>
              </p14:xfrm>
            </p:contentPart>
          </mc:Choice>
          <mc:Fallback>
            <p:pic>
              <p:nvPicPr>
                <p:cNvPr id="188" name="잉크 187">
                  <a:extLst>
                    <a:ext uri="{FF2B5EF4-FFF2-40B4-BE49-F238E27FC236}">
                      <a16:creationId xmlns:a16="http://schemas.microsoft.com/office/drawing/2014/main" id="{3CD5AAE6-FDA4-474A-86E8-01AB4F0A4597}"/>
                    </a:ext>
                  </a:extLst>
                </p:cNvPr>
                <p:cNvPicPr/>
                <p:nvPr/>
              </p:nvPicPr>
              <p:blipFill>
                <a:blip r:embed="rId133"/>
                <a:stretch>
                  <a:fillRect/>
                </a:stretch>
              </p:blipFill>
              <p:spPr>
                <a:xfrm>
                  <a:off x="8641944" y="825024"/>
                  <a:ext cx="175320" cy="37728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99" name="그룹 198">
            <a:extLst>
              <a:ext uri="{FF2B5EF4-FFF2-40B4-BE49-F238E27FC236}">
                <a16:creationId xmlns:a16="http://schemas.microsoft.com/office/drawing/2014/main" id="{07B647E1-FDD2-4E2B-9866-21F692D04ED3}"/>
              </a:ext>
            </a:extLst>
          </p:cNvPr>
          <p:cNvGrpSpPr/>
          <p:nvPr/>
        </p:nvGrpSpPr>
        <p:grpSpPr>
          <a:xfrm>
            <a:off x="5046264" y="2034984"/>
            <a:ext cx="3967560" cy="911880"/>
            <a:chOff x="5046264" y="2034984"/>
            <a:chExt cx="3967560" cy="91188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34">
              <p14:nvContentPartPr>
                <p14:cNvPr id="40" name="잉크 39">
                  <a:extLst>
                    <a:ext uri="{FF2B5EF4-FFF2-40B4-BE49-F238E27FC236}">
                      <a16:creationId xmlns:a16="http://schemas.microsoft.com/office/drawing/2014/main" id="{19C79AC4-F21D-4AAB-9C7C-D7EBA9A33841}"/>
                    </a:ext>
                  </a:extLst>
                </p14:cNvPr>
                <p14:cNvContentPartPr/>
                <p14:nvPr/>
              </p14:nvContentPartPr>
              <p14:xfrm>
                <a:off x="5140944" y="2037504"/>
                <a:ext cx="105480" cy="344160"/>
              </p14:xfrm>
            </p:contentPart>
          </mc:Choice>
          <mc:Fallback>
            <p:pic>
              <p:nvPicPr>
                <p:cNvPr id="40" name="잉크 39">
                  <a:extLst>
                    <a:ext uri="{FF2B5EF4-FFF2-40B4-BE49-F238E27FC236}">
                      <a16:creationId xmlns:a16="http://schemas.microsoft.com/office/drawing/2014/main" id="{19C79AC4-F21D-4AAB-9C7C-D7EBA9A33841}"/>
                    </a:ext>
                  </a:extLst>
                </p:cNvPr>
                <p:cNvPicPr/>
                <p:nvPr/>
              </p:nvPicPr>
              <p:blipFill>
                <a:blip r:embed="rId135"/>
                <a:stretch>
                  <a:fillRect/>
                </a:stretch>
              </p:blipFill>
              <p:spPr>
                <a:xfrm>
                  <a:off x="5131944" y="2028504"/>
                  <a:ext cx="123120" cy="361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36">
              <p14:nvContentPartPr>
                <p14:cNvPr id="41" name="잉크 40">
                  <a:extLst>
                    <a:ext uri="{FF2B5EF4-FFF2-40B4-BE49-F238E27FC236}">
                      <a16:creationId xmlns:a16="http://schemas.microsoft.com/office/drawing/2014/main" id="{A9E586D1-B6BC-4451-99CB-48C5923B146F}"/>
                    </a:ext>
                  </a:extLst>
                </p14:cNvPr>
                <p14:cNvContentPartPr/>
                <p14:nvPr/>
              </p14:nvContentPartPr>
              <p14:xfrm>
                <a:off x="5046264" y="2225424"/>
                <a:ext cx="226080" cy="47160"/>
              </p14:xfrm>
            </p:contentPart>
          </mc:Choice>
          <mc:Fallback>
            <p:pic>
              <p:nvPicPr>
                <p:cNvPr id="41" name="잉크 40">
                  <a:extLst>
                    <a:ext uri="{FF2B5EF4-FFF2-40B4-BE49-F238E27FC236}">
                      <a16:creationId xmlns:a16="http://schemas.microsoft.com/office/drawing/2014/main" id="{A9E586D1-B6BC-4451-99CB-48C5923B146F}"/>
                    </a:ext>
                  </a:extLst>
                </p:cNvPr>
                <p:cNvPicPr/>
                <p:nvPr/>
              </p:nvPicPr>
              <p:blipFill>
                <a:blip r:embed="rId137"/>
                <a:stretch>
                  <a:fillRect/>
                </a:stretch>
              </p:blipFill>
              <p:spPr>
                <a:xfrm>
                  <a:off x="5037264" y="2216424"/>
                  <a:ext cx="243720" cy="64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38">
              <p14:nvContentPartPr>
                <p14:cNvPr id="42" name="잉크 41">
                  <a:extLst>
                    <a:ext uri="{FF2B5EF4-FFF2-40B4-BE49-F238E27FC236}">
                      <a16:creationId xmlns:a16="http://schemas.microsoft.com/office/drawing/2014/main" id="{4DC044FD-8859-4E73-A1C1-21B23BBD910F}"/>
                    </a:ext>
                  </a:extLst>
                </p14:cNvPr>
                <p14:cNvContentPartPr/>
                <p14:nvPr/>
              </p14:nvContentPartPr>
              <p14:xfrm>
                <a:off x="5272344" y="2233704"/>
                <a:ext cx="114120" cy="165240"/>
              </p14:xfrm>
            </p:contentPart>
          </mc:Choice>
          <mc:Fallback>
            <p:pic>
              <p:nvPicPr>
                <p:cNvPr id="42" name="잉크 41">
                  <a:extLst>
                    <a:ext uri="{FF2B5EF4-FFF2-40B4-BE49-F238E27FC236}">
                      <a16:creationId xmlns:a16="http://schemas.microsoft.com/office/drawing/2014/main" id="{4DC044FD-8859-4E73-A1C1-21B23BBD910F}"/>
                    </a:ext>
                  </a:extLst>
                </p:cNvPr>
                <p:cNvPicPr/>
                <p:nvPr/>
              </p:nvPicPr>
              <p:blipFill>
                <a:blip r:embed="rId139"/>
                <a:stretch>
                  <a:fillRect/>
                </a:stretch>
              </p:blipFill>
              <p:spPr>
                <a:xfrm>
                  <a:off x="5263344" y="2224704"/>
                  <a:ext cx="131760" cy="182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40">
              <p14:nvContentPartPr>
                <p14:cNvPr id="43" name="잉크 42">
                  <a:extLst>
                    <a:ext uri="{FF2B5EF4-FFF2-40B4-BE49-F238E27FC236}">
                      <a16:creationId xmlns:a16="http://schemas.microsoft.com/office/drawing/2014/main" id="{34AB890E-CA73-493A-8476-5F850F6FA551}"/>
                    </a:ext>
                  </a:extLst>
                </p14:cNvPr>
                <p14:cNvContentPartPr/>
                <p14:nvPr/>
              </p14:nvContentPartPr>
              <p14:xfrm>
                <a:off x="5451264" y="2209584"/>
                <a:ext cx="200160" cy="152280"/>
              </p14:xfrm>
            </p:contentPart>
          </mc:Choice>
          <mc:Fallback>
            <p:pic>
              <p:nvPicPr>
                <p:cNvPr id="43" name="잉크 42">
                  <a:extLst>
                    <a:ext uri="{FF2B5EF4-FFF2-40B4-BE49-F238E27FC236}">
                      <a16:creationId xmlns:a16="http://schemas.microsoft.com/office/drawing/2014/main" id="{34AB890E-CA73-493A-8476-5F850F6FA551}"/>
                    </a:ext>
                  </a:extLst>
                </p:cNvPr>
                <p:cNvPicPr/>
                <p:nvPr/>
              </p:nvPicPr>
              <p:blipFill>
                <a:blip r:embed="rId141"/>
                <a:stretch>
                  <a:fillRect/>
                </a:stretch>
              </p:blipFill>
              <p:spPr>
                <a:xfrm>
                  <a:off x="5442264" y="2200584"/>
                  <a:ext cx="217800" cy="169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42">
              <p14:nvContentPartPr>
                <p14:cNvPr id="44" name="잉크 43">
                  <a:extLst>
                    <a:ext uri="{FF2B5EF4-FFF2-40B4-BE49-F238E27FC236}">
                      <a16:creationId xmlns:a16="http://schemas.microsoft.com/office/drawing/2014/main" id="{8BC46CAE-AD10-4DC6-85CD-53B32964D045}"/>
                    </a:ext>
                  </a:extLst>
                </p14:cNvPr>
                <p14:cNvContentPartPr/>
                <p14:nvPr/>
              </p14:nvContentPartPr>
              <p14:xfrm>
                <a:off x="5748264" y="2034984"/>
                <a:ext cx="117360" cy="367200"/>
              </p14:xfrm>
            </p:contentPart>
          </mc:Choice>
          <mc:Fallback>
            <p:pic>
              <p:nvPicPr>
                <p:cNvPr id="44" name="잉크 43">
                  <a:extLst>
                    <a:ext uri="{FF2B5EF4-FFF2-40B4-BE49-F238E27FC236}">
                      <a16:creationId xmlns:a16="http://schemas.microsoft.com/office/drawing/2014/main" id="{8BC46CAE-AD10-4DC6-85CD-53B32964D045}"/>
                    </a:ext>
                  </a:extLst>
                </p:cNvPr>
                <p:cNvPicPr/>
                <p:nvPr/>
              </p:nvPicPr>
              <p:blipFill>
                <a:blip r:embed="rId143"/>
                <a:stretch>
                  <a:fillRect/>
                </a:stretch>
              </p:blipFill>
              <p:spPr>
                <a:xfrm>
                  <a:off x="5739264" y="2025984"/>
                  <a:ext cx="135000" cy="384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44">
              <p14:nvContentPartPr>
                <p14:cNvPr id="45" name="잉크 44">
                  <a:extLst>
                    <a:ext uri="{FF2B5EF4-FFF2-40B4-BE49-F238E27FC236}">
                      <a16:creationId xmlns:a16="http://schemas.microsoft.com/office/drawing/2014/main" id="{BDFE4D6A-2B18-40ED-A0F3-CB2B880FCBEB}"/>
                    </a:ext>
                  </a:extLst>
                </p14:cNvPr>
                <p14:cNvContentPartPr/>
                <p14:nvPr/>
              </p14:nvContentPartPr>
              <p14:xfrm>
                <a:off x="5862384" y="2170344"/>
                <a:ext cx="91800" cy="289440"/>
              </p14:xfrm>
            </p:contentPart>
          </mc:Choice>
          <mc:Fallback>
            <p:pic>
              <p:nvPicPr>
                <p:cNvPr id="45" name="잉크 44">
                  <a:extLst>
                    <a:ext uri="{FF2B5EF4-FFF2-40B4-BE49-F238E27FC236}">
                      <a16:creationId xmlns:a16="http://schemas.microsoft.com/office/drawing/2014/main" id="{BDFE4D6A-2B18-40ED-A0F3-CB2B880FCBEB}"/>
                    </a:ext>
                  </a:extLst>
                </p:cNvPr>
                <p:cNvPicPr/>
                <p:nvPr/>
              </p:nvPicPr>
              <p:blipFill>
                <a:blip r:embed="rId145"/>
                <a:stretch>
                  <a:fillRect/>
                </a:stretch>
              </p:blipFill>
              <p:spPr>
                <a:xfrm>
                  <a:off x="5853384" y="2161344"/>
                  <a:ext cx="109440" cy="307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46">
              <p14:nvContentPartPr>
                <p14:cNvPr id="46" name="잉크 45">
                  <a:extLst>
                    <a:ext uri="{FF2B5EF4-FFF2-40B4-BE49-F238E27FC236}">
                      <a16:creationId xmlns:a16="http://schemas.microsoft.com/office/drawing/2014/main" id="{5F71AE62-606A-4E46-9BE1-7A1D1D3B37A7}"/>
                    </a:ext>
                  </a:extLst>
                </p14:cNvPr>
                <p14:cNvContentPartPr/>
                <p14:nvPr/>
              </p14:nvContentPartPr>
              <p14:xfrm>
                <a:off x="5889384" y="2107344"/>
                <a:ext cx="86760" cy="16200"/>
              </p14:xfrm>
            </p:contentPart>
          </mc:Choice>
          <mc:Fallback>
            <p:pic>
              <p:nvPicPr>
                <p:cNvPr id="46" name="잉크 45">
                  <a:extLst>
                    <a:ext uri="{FF2B5EF4-FFF2-40B4-BE49-F238E27FC236}">
                      <a16:creationId xmlns:a16="http://schemas.microsoft.com/office/drawing/2014/main" id="{5F71AE62-606A-4E46-9BE1-7A1D1D3B37A7}"/>
                    </a:ext>
                  </a:extLst>
                </p:cNvPr>
                <p:cNvPicPr/>
                <p:nvPr/>
              </p:nvPicPr>
              <p:blipFill>
                <a:blip r:embed="rId147"/>
                <a:stretch>
                  <a:fillRect/>
                </a:stretch>
              </p:blipFill>
              <p:spPr>
                <a:xfrm>
                  <a:off x="5880384" y="2098344"/>
                  <a:ext cx="104400" cy="33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48">
              <p14:nvContentPartPr>
                <p14:cNvPr id="47" name="잉크 46">
                  <a:extLst>
                    <a:ext uri="{FF2B5EF4-FFF2-40B4-BE49-F238E27FC236}">
                      <a16:creationId xmlns:a16="http://schemas.microsoft.com/office/drawing/2014/main" id="{4033E8AF-CFCE-4A71-9497-CF50EF24E5B9}"/>
                    </a:ext>
                  </a:extLst>
                </p14:cNvPr>
                <p14:cNvContentPartPr/>
                <p14:nvPr/>
              </p14:nvContentPartPr>
              <p14:xfrm>
                <a:off x="6008184" y="2184744"/>
                <a:ext cx="134280" cy="61560"/>
              </p14:xfrm>
            </p:contentPart>
          </mc:Choice>
          <mc:Fallback>
            <p:pic>
              <p:nvPicPr>
                <p:cNvPr id="47" name="잉크 46">
                  <a:extLst>
                    <a:ext uri="{FF2B5EF4-FFF2-40B4-BE49-F238E27FC236}">
                      <a16:creationId xmlns:a16="http://schemas.microsoft.com/office/drawing/2014/main" id="{4033E8AF-CFCE-4A71-9497-CF50EF24E5B9}"/>
                    </a:ext>
                  </a:extLst>
                </p:cNvPr>
                <p:cNvPicPr/>
                <p:nvPr/>
              </p:nvPicPr>
              <p:blipFill>
                <a:blip r:embed="rId149"/>
                <a:stretch>
                  <a:fillRect/>
                </a:stretch>
              </p:blipFill>
              <p:spPr>
                <a:xfrm>
                  <a:off x="5999184" y="2175744"/>
                  <a:ext cx="151920" cy="79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50">
              <p14:nvContentPartPr>
                <p14:cNvPr id="48" name="잉크 47">
                  <a:extLst>
                    <a:ext uri="{FF2B5EF4-FFF2-40B4-BE49-F238E27FC236}">
                      <a16:creationId xmlns:a16="http://schemas.microsoft.com/office/drawing/2014/main" id="{A7A558E9-7885-482D-8139-1A60FE4289AC}"/>
                    </a:ext>
                  </a:extLst>
                </p14:cNvPr>
                <p14:cNvContentPartPr/>
                <p14:nvPr/>
              </p14:nvContentPartPr>
              <p14:xfrm>
                <a:off x="6029784" y="2272224"/>
                <a:ext cx="120240" cy="41400"/>
              </p14:xfrm>
            </p:contentPart>
          </mc:Choice>
          <mc:Fallback>
            <p:pic>
              <p:nvPicPr>
                <p:cNvPr id="48" name="잉크 47">
                  <a:extLst>
                    <a:ext uri="{FF2B5EF4-FFF2-40B4-BE49-F238E27FC236}">
                      <a16:creationId xmlns:a16="http://schemas.microsoft.com/office/drawing/2014/main" id="{A7A558E9-7885-482D-8139-1A60FE4289AC}"/>
                    </a:ext>
                  </a:extLst>
                </p:cNvPr>
                <p:cNvPicPr/>
                <p:nvPr/>
              </p:nvPicPr>
              <p:blipFill>
                <a:blip r:embed="rId151"/>
                <a:stretch>
                  <a:fillRect/>
                </a:stretch>
              </p:blipFill>
              <p:spPr>
                <a:xfrm>
                  <a:off x="6020784" y="2263224"/>
                  <a:ext cx="137880" cy="59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52">
              <p14:nvContentPartPr>
                <p14:cNvPr id="49" name="잉크 48">
                  <a:extLst>
                    <a:ext uri="{FF2B5EF4-FFF2-40B4-BE49-F238E27FC236}">
                      <a16:creationId xmlns:a16="http://schemas.microsoft.com/office/drawing/2014/main" id="{B1349464-7FBC-4AF5-BE1D-A9174C928A4F}"/>
                    </a:ext>
                  </a:extLst>
                </p14:cNvPr>
                <p14:cNvContentPartPr/>
                <p14:nvPr/>
              </p14:nvContentPartPr>
              <p14:xfrm>
                <a:off x="6154344" y="2185464"/>
                <a:ext cx="79200" cy="146880"/>
              </p14:xfrm>
            </p:contentPart>
          </mc:Choice>
          <mc:Fallback>
            <p:pic>
              <p:nvPicPr>
                <p:cNvPr id="49" name="잉크 48">
                  <a:extLst>
                    <a:ext uri="{FF2B5EF4-FFF2-40B4-BE49-F238E27FC236}">
                      <a16:creationId xmlns:a16="http://schemas.microsoft.com/office/drawing/2014/main" id="{B1349464-7FBC-4AF5-BE1D-A9174C928A4F}"/>
                    </a:ext>
                  </a:extLst>
                </p:cNvPr>
                <p:cNvPicPr/>
                <p:nvPr/>
              </p:nvPicPr>
              <p:blipFill>
                <a:blip r:embed="rId153"/>
                <a:stretch>
                  <a:fillRect/>
                </a:stretch>
              </p:blipFill>
              <p:spPr>
                <a:xfrm>
                  <a:off x="6145344" y="2176464"/>
                  <a:ext cx="96840" cy="164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54">
              <p14:nvContentPartPr>
                <p14:cNvPr id="50" name="잉크 49">
                  <a:extLst>
                    <a:ext uri="{FF2B5EF4-FFF2-40B4-BE49-F238E27FC236}">
                      <a16:creationId xmlns:a16="http://schemas.microsoft.com/office/drawing/2014/main" id="{C0BEE6C9-177E-4840-92FF-A46E0D4604AC}"/>
                    </a:ext>
                  </a:extLst>
                </p14:cNvPr>
                <p14:cNvContentPartPr/>
                <p14:nvPr/>
              </p14:nvContentPartPr>
              <p14:xfrm>
                <a:off x="6258744" y="2126424"/>
                <a:ext cx="55800" cy="34920"/>
              </p14:xfrm>
            </p:contentPart>
          </mc:Choice>
          <mc:Fallback>
            <p:pic>
              <p:nvPicPr>
                <p:cNvPr id="50" name="잉크 49">
                  <a:extLst>
                    <a:ext uri="{FF2B5EF4-FFF2-40B4-BE49-F238E27FC236}">
                      <a16:creationId xmlns:a16="http://schemas.microsoft.com/office/drawing/2014/main" id="{C0BEE6C9-177E-4840-92FF-A46E0D4604AC}"/>
                    </a:ext>
                  </a:extLst>
                </p:cNvPr>
                <p:cNvPicPr/>
                <p:nvPr/>
              </p:nvPicPr>
              <p:blipFill>
                <a:blip r:embed="rId155"/>
                <a:stretch>
                  <a:fillRect/>
                </a:stretch>
              </p:blipFill>
              <p:spPr>
                <a:xfrm>
                  <a:off x="6249744" y="2117424"/>
                  <a:ext cx="73440" cy="52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56">
              <p14:nvContentPartPr>
                <p14:cNvPr id="51" name="잉크 50">
                  <a:extLst>
                    <a:ext uri="{FF2B5EF4-FFF2-40B4-BE49-F238E27FC236}">
                      <a16:creationId xmlns:a16="http://schemas.microsoft.com/office/drawing/2014/main" id="{C2BF3B0D-D13B-4244-A4EB-42FF34DCCE4B}"/>
                    </a:ext>
                  </a:extLst>
                </p14:cNvPr>
                <p14:cNvContentPartPr/>
                <p14:nvPr/>
              </p14:nvContentPartPr>
              <p14:xfrm>
                <a:off x="6332184" y="2344944"/>
                <a:ext cx="29880" cy="115560"/>
              </p14:xfrm>
            </p:contentPart>
          </mc:Choice>
          <mc:Fallback>
            <p:pic>
              <p:nvPicPr>
                <p:cNvPr id="51" name="잉크 50">
                  <a:extLst>
                    <a:ext uri="{FF2B5EF4-FFF2-40B4-BE49-F238E27FC236}">
                      <a16:creationId xmlns:a16="http://schemas.microsoft.com/office/drawing/2014/main" id="{C2BF3B0D-D13B-4244-A4EB-42FF34DCCE4B}"/>
                    </a:ext>
                  </a:extLst>
                </p:cNvPr>
                <p:cNvPicPr/>
                <p:nvPr/>
              </p:nvPicPr>
              <p:blipFill>
                <a:blip r:embed="rId157"/>
                <a:stretch>
                  <a:fillRect/>
                </a:stretch>
              </p:blipFill>
              <p:spPr>
                <a:xfrm>
                  <a:off x="6323184" y="2335944"/>
                  <a:ext cx="47520" cy="133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58">
              <p14:nvContentPartPr>
                <p14:cNvPr id="52" name="잉크 51">
                  <a:extLst>
                    <a:ext uri="{FF2B5EF4-FFF2-40B4-BE49-F238E27FC236}">
                      <a16:creationId xmlns:a16="http://schemas.microsoft.com/office/drawing/2014/main" id="{08101E4C-F300-4092-8EB5-29FA4683DDBE}"/>
                    </a:ext>
                  </a:extLst>
                </p14:cNvPr>
                <p14:cNvContentPartPr/>
                <p14:nvPr/>
              </p14:nvContentPartPr>
              <p14:xfrm>
                <a:off x="6474384" y="2197344"/>
                <a:ext cx="85320" cy="271440"/>
              </p14:xfrm>
            </p:contentPart>
          </mc:Choice>
          <mc:Fallback>
            <p:pic>
              <p:nvPicPr>
                <p:cNvPr id="52" name="잉크 51">
                  <a:extLst>
                    <a:ext uri="{FF2B5EF4-FFF2-40B4-BE49-F238E27FC236}">
                      <a16:creationId xmlns:a16="http://schemas.microsoft.com/office/drawing/2014/main" id="{08101E4C-F300-4092-8EB5-29FA4683DDBE}"/>
                    </a:ext>
                  </a:extLst>
                </p:cNvPr>
                <p:cNvPicPr/>
                <p:nvPr/>
              </p:nvPicPr>
              <p:blipFill>
                <a:blip r:embed="rId159"/>
                <a:stretch>
                  <a:fillRect/>
                </a:stretch>
              </p:blipFill>
              <p:spPr>
                <a:xfrm>
                  <a:off x="6465384" y="2188344"/>
                  <a:ext cx="102960" cy="289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60">
              <p14:nvContentPartPr>
                <p14:cNvPr id="53" name="잉크 52">
                  <a:extLst>
                    <a:ext uri="{FF2B5EF4-FFF2-40B4-BE49-F238E27FC236}">
                      <a16:creationId xmlns:a16="http://schemas.microsoft.com/office/drawing/2014/main" id="{BBE2C36A-C6CE-4591-AA46-9531A6D1B136}"/>
                    </a:ext>
                  </a:extLst>
                </p14:cNvPr>
                <p14:cNvContentPartPr/>
                <p14:nvPr/>
              </p14:nvContentPartPr>
              <p14:xfrm>
                <a:off x="6488064" y="2083944"/>
                <a:ext cx="95040" cy="19440"/>
              </p14:xfrm>
            </p:contentPart>
          </mc:Choice>
          <mc:Fallback>
            <p:pic>
              <p:nvPicPr>
                <p:cNvPr id="53" name="잉크 52">
                  <a:extLst>
                    <a:ext uri="{FF2B5EF4-FFF2-40B4-BE49-F238E27FC236}">
                      <a16:creationId xmlns:a16="http://schemas.microsoft.com/office/drawing/2014/main" id="{BBE2C36A-C6CE-4591-AA46-9531A6D1B136}"/>
                    </a:ext>
                  </a:extLst>
                </p:cNvPr>
                <p:cNvPicPr/>
                <p:nvPr/>
              </p:nvPicPr>
              <p:blipFill>
                <a:blip r:embed="rId161"/>
                <a:stretch>
                  <a:fillRect/>
                </a:stretch>
              </p:blipFill>
              <p:spPr>
                <a:xfrm>
                  <a:off x="6479064" y="2074944"/>
                  <a:ext cx="112680" cy="37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62">
              <p14:nvContentPartPr>
                <p14:cNvPr id="54" name="잉크 53">
                  <a:extLst>
                    <a:ext uri="{FF2B5EF4-FFF2-40B4-BE49-F238E27FC236}">
                      <a16:creationId xmlns:a16="http://schemas.microsoft.com/office/drawing/2014/main" id="{4FE7D04B-3970-4DFF-B04F-C1E7BACEEA9E}"/>
                    </a:ext>
                  </a:extLst>
                </p14:cNvPr>
                <p14:cNvContentPartPr/>
                <p14:nvPr/>
              </p14:nvContentPartPr>
              <p14:xfrm>
                <a:off x="6614424" y="2116704"/>
                <a:ext cx="203400" cy="209880"/>
              </p14:xfrm>
            </p:contentPart>
          </mc:Choice>
          <mc:Fallback>
            <p:pic>
              <p:nvPicPr>
                <p:cNvPr id="54" name="잉크 53">
                  <a:extLst>
                    <a:ext uri="{FF2B5EF4-FFF2-40B4-BE49-F238E27FC236}">
                      <a16:creationId xmlns:a16="http://schemas.microsoft.com/office/drawing/2014/main" id="{4FE7D04B-3970-4DFF-B04F-C1E7BACEEA9E}"/>
                    </a:ext>
                  </a:extLst>
                </p:cNvPr>
                <p:cNvPicPr/>
                <p:nvPr/>
              </p:nvPicPr>
              <p:blipFill>
                <a:blip r:embed="rId163"/>
                <a:stretch>
                  <a:fillRect/>
                </a:stretch>
              </p:blipFill>
              <p:spPr>
                <a:xfrm>
                  <a:off x="6605424" y="2107704"/>
                  <a:ext cx="221040" cy="227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64">
              <p14:nvContentPartPr>
                <p14:cNvPr id="55" name="잉크 54">
                  <a:extLst>
                    <a:ext uri="{FF2B5EF4-FFF2-40B4-BE49-F238E27FC236}">
                      <a16:creationId xmlns:a16="http://schemas.microsoft.com/office/drawing/2014/main" id="{B17DF144-0573-420C-9363-7F832F7B087D}"/>
                    </a:ext>
                  </a:extLst>
                </p14:cNvPr>
                <p14:cNvContentPartPr/>
                <p14:nvPr/>
              </p14:nvContentPartPr>
              <p14:xfrm>
                <a:off x="6841944" y="2103024"/>
                <a:ext cx="132480" cy="302760"/>
              </p14:xfrm>
            </p:contentPart>
          </mc:Choice>
          <mc:Fallback>
            <p:pic>
              <p:nvPicPr>
                <p:cNvPr id="55" name="잉크 54">
                  <a:extLst>
                    <a:ext uri="{FF2B5EF4-FFF2-40B4-BE49-F238E27FC236}">
                      <a16:creationId xmlns:a16="http://schemas.microsoft.com/office/drawing/2014/main" id="{B17DF144-0573-420C-9363-7F832F7B087D}"/>
                    </a:ext>
                  </a:extLst>
                </p:cNvPr>
                <p:cNvPicPr/>
                <p:nvPr/>
              </p:nvPicPr>
              <p:blipFill>
                <a:blip r:embed="rId165"/>
                <a:stretch>
                  <a:fillRect/>
                </a:stretch>
              </p:blipFill>
              <p:spPr>
                <a:xfrm>
                  <a:off x="6832944" y="2094024"/>
                  <a:ext cx="150120" cy="320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66">
              <p14:nvContentPartPr>
                <p14:cNvPr id="56" name="잉크 55">
                  <a:extLst>
                    <a:ext uri="{FF2B5EF4-FFF2-40B4-BE49-F238E27FC236}">
                      <a16:creationId xmlns:a16="http://schemas.microsoft.com/office/drawing/2014/main" id="{B53F3644-7566-473B-8CED-12771E796805}"/>
                    </a:ext>
                  </a:extLst>
                </p14:cNvPr>
                <p14:cNvContentPartPr/>
                <p14:nvPr/>
              </p14:nvContentPartPr>
              <p14:xfrm>
                <a:off x="7061904" y="2112024"/>
                <a:ext cx="81000" cy="54000"/>
              </p14:xfrm>
            </p:contentPart>
          </mc:Choice>
          <mc:Fallback>
            <p:pic>
              <p:nvPicPr>
                <p:cNvPr id="56" name="잉크 55">
                  <a:extLst>
                    <a:ext uri="{FF2B5EF4-FFF2-40B4-BE49-F238E27FC236}">
                      <a16:creationId xmlns:a16="http://schemas.microsoft.com/office/drawing/2014/main" id="{B53F3644-7566-473B-8CED-12771E796805}"/>
                    </a:ext>
                  </a:extLst>
                </p:cNvPr>
                <p:cNvPicPr/>
                <p:nvPr/>
              </p:nvPicPr>
              <p:blipFill>
                <a:blip r:embed="rId167"/>
                <a:stretch>
                  <a:fillRect/>
                </a:stretch>
              </p:blipFill>
              <p:spPr>
                <a:xfrm>
                  <a:off x="7052904" y="2103024"/>
                  <a:ext cx="98640" cy="71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68">
              <p14:nvContentPartPr>
                <p14:cNvPr id="57" name="잉크 56">
                  <a:extLst>
                    <a:ext uri="{FF2B5EF4-FFF2-40B4-BE49-F238E27FC236}">
                      <a16:creationId xmlns:a16="http://schemas.microsoft.com/office/drawing/2014/main" id="{6424F466-9BA7-4670-B79B-AFC7F2549EDC}"/>
                    </a:ext>
                  </a:extLst>
                </p14:cNvPr>
                <p14:cNvContentPartPr/>
                <p14:nvPr/>
              </p14:nvContentPartPr>
              <p14:xfrm>
                <a:off x="7111584" y="2320824"/>
                <a:ext cx="12960" cy="91800"/>
              </p14:xfrm>
            </p:contentPart>
          </mc:Choice>
          <mc:Fallback>
            <p:pic>
              <p:nvPicPr>
                <p:cNvPr id="57" name="잉크 56">
                  <a:extLst>
                    <a:ext uri="{FF2B5EF4-FFF2-40B4-BE49-F238E27FC236}">
                      <a16:creationId xmlns:a16="http://schemas.microsoft.com/office/drawing/2014/main" id="{6424F466-9BA7-4670-B79B-AFC7F2549EDC}"/>
                    </a:ext>
                  </a:extLst>
                </p:cNvPr>
                <p:cNvPicPr/>
                <p:nvPr/>
              </p:nvPicPr>
              <p:blipFill>
                <a:blip r:embed="rId169"/>
                <a:stretch>
                  <a:fillRect/>
                </a:stretch>
              </p:blipFill>
              <p:spPr>
                <a:xfrm>
                  <a:off x="7102584" y="2311824"/>
                  <a:ext cx="30600" cy="109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70">
              <p14:nvContentPartPr>
                <p14:cNvPr id="58" name="잉크 57">
                  <a:extLst>
                    <a:ext uri="{FF2B5EF4-FFF2-40B4-BE49-F238E27FC236}">
                      <a16:creationId xmlns:a16="http://schemas.microsoft.com/office/drawing/2014/main" id="{DDF535A2-2575-4D63-AC35-AA6B073829C6}"/>
                    </a:ext>
                  </a:extLst>
                </p14:cNvPr>
                <p14:cNvContentPartPr/>
                <p14:nvPr/>
              </p14:nvContentPartPr>
              <p14:xfrm>
                <a:off x="7220304" y="2094744"/>
                <a:ext cx="105120" cy="331560"/>
              </p14:xfrm>
            </p:contentPart>
          </mc:Choice>
          <mc:Fallback>
            <p:pic>
              <p:nvPicPr>
                <p:cNvPr id="58" name="잉크 57">
                  <a:extLst>
                    <a:ext uri="{FF2B5EF4-FFF2-40B4-BE49-F238E27FC236}">
                      <a16:creationId xmlns:a16="http://schemas.microsoft.com/office/drawing/2014/main" id="{DDF535A2-2575-4D63-AC35-AA6B073829C6}"/>
                    </a:ext>
                  </a:extLst>
                </p:cNvPr>
                <p:cNvPicPr/>
                <p:nvPr/>
              </p:nvPicPr>
              <p:blipFill>
                <a:blip r:embed="rId171"/>
                <a:stretch>
                  <a:fillRect/>
                </a:stretch>
              </p:blipFill>
              <p:spPr>
                <a:xfrm>
                  <a:off x="7211273" y="2085744"/>
                  <a:ext cx="122821" cy="349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72">
              <p14:nvContentPartPr>
                <p14:cNvPr id="59" name="잉크 58">
                  <a:extLst>
                    <a:ext uri="{FF2B5EF4-FFF2-40B4-BE49-F238E27FC236}">
                      <a16:creationId xmlns:a16="http://schemas.microsoft.com/office/drawing/2014/main" id="{411F016B-E8DB-454D-B887-345FC3A7C09D}"/>
                    </a:ext>
                  </a:extLst>
                </p14:cNvPr>
                <p14:cNvContentPartPr/>
                <p14:nvPr/>
              </p14:nvContentPartPr>
              <p14:xfrm>
                <a:off x="7269624" y="2052984"/>
                <a:ext cx="110160" cy="36720"/>
              </p14:xfrm>
            </p:contentPart>
          </mc:Choice>
          <mc:Fallback>
            <p:pic>
              <p:nvPicPr>
                <p:cNvPr id="59" name="잉크 58">
                  <a:extLst>
                    <a:ext uri="{FF2B5EF4-FFF2-40B4-BE49-F238E27FC236}">
                      <a16:creationId xmlns:a16="http://schemas.microsoft.com/office/drawing/2014/main" id="{411F016B-E8DB-454D-B887-345FC3A7C09D}"/>
                    </a:ext>
                  </a:extLst>
                </p:cNvPr>
                <p:cNvPicPr/>
                <p:nvPr/>
              </p:nvPicPr>
              <p:blipFill>
                <a:blip r:embed="rId173"/>
                <a:stretch>
                  <a:fillRect/>
                </a:stretch>
              </p:blipFill>
              <p:spPr>
                <a:xfrm>
                  <a:off x="7260624" y="2043984"/>
                  <a:ext cx="127800" cy="54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74">
              <p14:nvContentPartPr>
                <p14:cNvPr id="60" name="잉크 59">
                  <a:extLst>
                    <a:ext uri="{FF2B5EF4-FFF2-40B4-BE49-F238E27FC236}">
                      <a16:creationId xmlns:a16="http://schemas.microsoft.com/office/drawing/2014/main" id="{2485B7B8-0EF2-49B7-9072-B7234EC3076C}"/>
                    </a:ext>
                  </a:extLst>
                </p14:cNvPr>
                <p14:cNvContentPartPr/>
                <p14:nvPr/>
              </p14:nvContentPartPr>
              <p14:xfrm>
                <a:off x="7383384" y="2136864"/>
                <a:ext cx="176040" cy="57240"/>
              </p14:xfrm>
            </p:contentPart>
          </mc:Choice>
          <mc:Fallback>
            <p:pic>
              <p:nvPicPr>
                <p:cNvPr id="60" name="잉크 59">
                  <a:extLst>
                    <a:ext uri="{FF2B5EF4-FFF2-40B4-BE49-F238E27FC236}">
                      <a16:creationId xmlns:a16="http://schemas.microsoft.com/office/drawing/2014/main" id="{2485B7B8-0EF2-49B7-9072-B7234EC3076C}"/>
                    </a:ext>
                  </a:extLst>
                </p:cNvPr>
                <p:cNvPicPr/>
                <p:nvPr/>
              </p:nvPicPr>
              <p:blipFill>
                <a:blip r:embed="rId175"/>
                <a:stretch>
                  <a:fillRect/>
                </a:stretch>
              </p:blipFill>
              <p:spPr>
                <a:xfrm>
                  <a:off x="7374384" y="2127864"/>
                  <a:ext cx="193680" cy="74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76">
              <p14:nvContentPartPr>
                <p14:cNvPr id="61" name="잉크 60">
                  <a:extLst>
                    <a:ext uri="{FF2B5EF4-FFF2-40B4-BE49-F238E27FC236}">
                      <a16:creationId xmlns:a16="http://schemas.microsoft.com/office/drawing/2014/main" id="{7AEE9093-C5F7-40C7-8F78-FE0107099B11}"/>
                    </a:ext>
                  </a:extLst>
                </p14:cNvPr>
                <p14:cNvContentPartPr/>
                <p14:nvPr/>
              </p14:nvContentPartPr>
              <p14:xfrm>
                <a:off x="7496784" y="2145144"/>
                <a:ext cx="32400" cy="150480"/>
              </p14:xfrm>
            </p:contentPart>
          </mc:Choice>
          <mc:Fallback>
            <p:pic>
              <p:nvPicPr>
                <p:cNvPr id="61" name="잉크 60">
                  <a:extLst>
                    <a:ext uri="{FF2B5EF4-FFF2-40B4-BE49-F238E27FC236}">
                      <a16:creationId xmlns:a16="http://schemas.microsoft.com/office/drawing/2014/main" id="{7AEE9093-C5F7-40C7-8F78-FE0107099B11}"/>
                    </a:ext>
                  </a:extLst>
                </p:cNvPr>
                <p:cNvPicPr/>
                <p:nvPr/>
              </p:nvPicPr>
              <p:blipFill>
                <a:blip r:embed="rId177"/>
                <a:stretch>
                  <a:fillRect/>
                </a:stretch>
              </p:blipFill>
              <p:spPr>
                <a:xfrm>
                  <a:off x="7487784" y="2136144"/>
                  <a:ext cx="50040" cy="168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78">
              <p14:nvContentPartPr>
                <p14:cNvPr id="62" name="잉크 61">
                  <a:extLst>
                    <a:ext uri="{FF2B5EF4-FFF2-40B4-BE49-F238E27FC236}">
                      <a16:creationId xmlns:a16="http://schemas.microsoft.com/office/drawing/2014/main" id="{923A4A61-8261-40F6-A53C-957E0951DA4D}"/>
                    </a:ext>
                  </a:extLst>
                </p14:cNvPr>
                <p14:cNvContentPartPr/>
                <p14:nvPr/>
              </p14:nvContentPartPr>
              <p14:xfrm>
                <a:off x="7682904" y="2137584"/>
                <a:ext cx="145080" cy="7200"/>
              </p14:xfrm>
            </p:contentPart>
          </mc:Choice>
          <mc:Fallback>
            <p:pic>
              <p:nvPicPr>
                <p:cNvPr id="62" name="잉크 61">
                  <a:extLst>
                    <a:ext uri="{FF2B5EF4-FFF2-40B4-BE49-F238E27FC236}">
                      <a16:creationId xmlns:a16="http://schemas.microsoft.com/office/drawing/2014/main" id="{923A4A61-8261-40F6-A53C-957E0951DA4D}"/>
                    </a:ext>
                  </a:extLst>
                </p:cNvPr>
                <p:cNvPicPr/>
                <p:nvPr/>
              </p:nvPicPr>
              <p:blipFill>
                <a:blip r:embed="rId179"/>
                <a:stretch>
                  <a:fillRect/>
                </a:stretch>
              </p:blipFill>
              <p:spPr>
                <a:xfrm>
                  <a:off x="7673904" y="2128584"/>
                  <a:ext cx="162720" cy="24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80">
              <p14:nvContentPartPr>
                <p14:cNvPr id="63" name="잉크 62">
                  <a:extLst>
                    <a:ext uri="{FF2B5EF4-FFF2-40B4-BE49-F238E27FC236}">
                      <a16:creationId xmlns:a16="http://schemas.microsoft.com/office/drawing/2014/main" id="{59A6C202-115C-4D43-93CB-447FFE78AD9B}"/>
                    </a:ext>
                  </a:extLst>
                </p14:cNvPr>
                <p14:cNvContentPartPr/>
                <p14:nvPr/>
              </p14:nvContentPartPr>
              <p14:xfrm>
                <a:off x="7727544" y="2103744"/>
                <a:ext cx="44280" cy="164520"/>
              </p14:xfrm>
            </p:contentPart>
          </mc:Choice>
          <mc:Fallback>
            <p:pic>
              <p:nvPicPr>
                <p:cNvPr id="63" name="잉크 62">
                  <a:extLst>
                    <a:ext uri="{FF2B5EF4-FFF2-40B4-BE49-F238E27FC236}">
                      <a16:creationId xmlns:a16="http://schemas.microsoft.com/office/drawing/2014/main" id="{59A6C202-115C-4D43-93CB-447FFE78AD9B}"/>
                    </a:ext>
                  </a:extLst>
                </p:cNvPr>
                <p:cNvPicPr/>
                <p:nvPr/>
              </p:nvPicPr>
              <p:blipFill>
                <a:blip r:embed="rId181"/>
                <a:stretch>
                  <a:fillRect/>
                </a:stretch>
              </p:blipFill>
              <p:spPr>
                <a:xfrm>
                  <a:off x="7718544" y="2094744"/>
                  <a:ext cx="61920" cy="182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82">
              <p14:nvContentPartPr>
                <p14:cNvPr id="64" name="잉크 63">
                  <a:extLst>
                    <a:ext uri="{FF2B5EF4-FFF2-40B4-BE49-F238E27FC236}">
                      <a16:creationId xmlns:a16="http://schemas.microsoft.com/office/drawing/2014/main" id="{C0689858-707B-423A-B123-F35753B89E95}"/>
                    </a:ext>
                  </a:extLst>
                </p14:cNvPr>
                <p14:cNvContentPartPr/>
                <p14:nvPr/>
              </p14:nvContentPartPr>
              <p14:xfrm>
                <a:off x="7880544" y="2053704"/>
                <a:ext cx="96480" cy="293040"/>
              </p14:xfrm>
            </p:contentPart>
          </mc:Choice>
          <mc:Fallback>
            <p:pic>
              <p:nvPicPr>
                <p:cNvPr id="64" name="잉크 63">
                  <a:extLst>
                    <a:ext uri="{FF2B5EF4-FFF2-40B4-BE49-F238E27FC236}">
                      <a16:creationId xmlns:a16="http://schemas.microsoft.com/office/drawing/2014/main" id="{C0689858-707B-423A-B123-F35753B89E95}"/>
                    </a:ext>
                  </a:extLst>
                </p:cNvPr>
                <p:cNvPicPr/>
                <p:nvPr/>
              </p:nvPicPr>
              <p:blipFill>
                <a:blip r:embed="rId183"/>
                <a:stretch>
                  <a:fillRect/>
                </a:stretch>
              </p:blipFill>
              <p:spPr>
                <a:xfrm>
                  <a:off x="7871544" y="2044704"/>
                  <a:ext cx="114120" cy="310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84">
              <p14:nvContentPartPr>
                <p14:cNvPr id="65" name="잉크 64">
                  <a:extLst>
                    <a:ext uri="{FF2B5EF4-FFF2-40B4-BE49-F238E27FC236}">
                      <a16:creationId xmlns:a16="http://schemas.microsoft.com/office/drawing/2014/main" id="{3D710A53-4AB8-4C1A-8363-A348AEB1AF58}"/>
                    </a:ext>
                  </a:extLst>
                </p14:cNvPr>
                <p14:cNvContentPartPr/>
                <p14:nvPr/>
              </p14:nvContentPartPr>
              <p14:xfrm>
                <a:off x="7916184" y="2329104"/>
                <a:ext cx="18720" cy="8640"/>
              </p14:xfrm>
            </p:contentPart>
          </mc:Choice>
          <mc:Fallback>
            <p:pic>
              <p:nvPicPr>
                <p:cNvPr id="65" name="잉크 64">
                  <a:extLst>
                    <a:ext uri="{FF2B5EF4-FFF2-40B4-BE49-F238E27FC236}">
                      <a16:creationId xmlns:a16="http://schemas.microsoft.com/office/drawing/2014/main" id="{3D710A53-4AB8-4C1A-8363-A348AEB1AF58}"/>
                    </a:ext>
                  </a:extLst>
                </p:cNvPr>
                <p:cNvPicPr/>
                <p:nvPr/>
              </p:nvPicPr>
              <p:blipFill>
                <a:blip r:embed="rId185"/>
                <a:stretch>
                  <a:fillRect/>
                </a:stretch>
              </p:blipFill>
              <p:spPr>
                <a:xfrm>
                  <a:off x="7907354" y="2319286"/>
                  <a:ext cx="36027" cy="2788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86">
              <p14:nvContentPartPr>
                <p14:cNvPr id="69" name="잉크 68">
                  <a:extLst>
                    <a:ext uri="{FF2B5EF4-FFF2-40B4-BE49-F238E27FC236}">
                      <a16:creationId xmlns:a16="http://schemas.microsoft.com/office/drawing/2014/main" id="{B82B4616-30C2-447D-B2B7-C5C501DC2D00}"/>
                    </a:ext>
                  </a:extLst>
                </p14:cNvPr>
                <p14:cNvContentPartPr/>
                <p14:nvPr/>
              </p14:nvContentPartPr>
              <p14:xfrm>
                <a:off x="5440464" y="2662104"/>
                <a:ext cx="37800" cy="44280"/>
              </p14:xfrm>
            </p:contentPart>
          </mc:Choice>
          <mc:Fallback>
            <p:pic>
              <p:nvPicPr>
                <p:cNvPr id="69" name="잉크 68">
                  <a:extLst>
                    <a:ext uri="{FF2B5EF4-FFF2-40B4-BE49-F238E27FC236}">
                      <a16:creationId xmlns:a16="http://schemas.microsoft.com/office/drawing/2014/main" id="{B82B4616-30C2-447D-B2B7-C5C501DC2D00}"/>
                    </a:ext>
                  </a:extLst>
                </p:cNvPr>
                <p:cNvPicPr/>
                <p:nvPr/>
              </p:nvPicPr>
              <p:blipFill>
                <a:blip r:embed="rId187"/>
                <a:stretch>
                  <a:fillRect/>
                </a:stretch>
              </p:blipFill>
              <p:spPr>
                <a:xfrm>
                  <a:off x="5431464" y="2653104"/>
                  <a:ext cx="55440" cy="61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88">
              <p14:nvContentPartPr>
                <p14:cNvPr id="70" name="잉크 69">
                  <a:extLst>
                    <a:ext uri="{FF2B5EF4-FFF2-40B4-BE49-F238E27FC236}">
                      <a16:creationId xmlns:a16="http://schemas.microsoft.com/office/drawing/2014/main" id="{708E9FA4-C9E7-448E-ACBE-13674E1D08DF}"/>
                    </a:ext>
                  </a:extLst>
                </p14:cNvPr>
                <p14:cNvContentPartPr/>
                <p14:nvPr/>
              </p14:nvContentPartPr>
              <p14:xfrm>
                <a:off x="5464224" y="2793144"/>
                <a:ext cx="45000" cy="110880"/>
              </p14:xfrm>
            </p:contentPart>
          </mc:Choice>
          <mc:Fallback>
            <p:pic>
              <p:nvPicPr>
                <p:cNvPr id="70" name="잉크 69">
                  <a:extLst>
                    <a:ext uri="{FF2B5EF4-FFF2-40B4-BE49-F238E27FC236}">
                      <a16:creationId xmlns:a16="http://schemas.microsoft.com/office/drawing/2014/main" id="{708E9FA4-C9E7-448E-ACBE-13674E1D08DF}"/>
                    </a:ext>
                  </a:extLst>
                </p:cNvPr>
                <p:cNvPicPr/>
                <p:nvPr/>
              </p:nvPicPr>
              <p:blipFill>
                <a:blip r:embed="rId189"/>
                <a:stretch>
                  <a:fillRect/>
                </a:stretch>
              </p:blipFill>
              <p:spPr>
                <a:xfrm>
                  <a:off x="5455224" y="2784144"/>
                  <a:ext cx="62640" cy="128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90">
              <p14:nvContentPartPr>
                <p14:cNvPr id="71" name="잉크 70">
                  <a:extLst>
                    <a:ext uri="{FF2B5EF4-FFF2-40B4-BE49-F238E27FC236}">
                      <a16:creationId xmlns:a16="http://schemas.microsoft.com/office/drawing/2014/main" id="{C912FED7-580D-4503-A475-6E286E61D87E}"/>
                    </a:ext>
                  </a:extLst>
                </p14:cNvPr>
                <p14:cNvContentPartPr/>
                <p14:nvPr/>
              </p14:nvContentPartPr>
              <p14:xfrm>
                <a:off x="5583024" y="2599464"/>
                <a:ext cx="107640" cy="337680"/>
              </p14:xfrm>
            </p:contentPart>
          </mc:Choice>
          <mc:Fallback>
            <p:pic>
              <p:nvPicPr>
                <p:cNvPr id="71" name="잉크 70">
                  <a:extLst>
                    <a:ext uri="{FF2B5EF4-FFF2-40B4-BE49-F238E27FC236}">
                      <a16:creationId xmlns:a16="http://schemas.microsoft.com/office/drawing/2014/main" id="{C912FED7-580D-4503-A475-6E286E61D87E}"/>
                    </a:ext>
                  </a:extLst>
                </p:cNvPr>
                <p:cNvPicPr/>
                <p:nvPr/>
              </p:nvPicPr>
              <p:blipFill>
                <a:blip r:embed="rId191"/>
                <a:stretch>
                  <a:fillRect/>
                </a:stretch>
              </p:blipFill>
              <p:spPr>
                <a:xfrm>
                  <a:off x="5574024" y="2590464"/>
                  <a:ext cx="125280" cy="355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92">
              <p14:nvContentPartPr>
                <p14:cNvPr id="72" name="잉크 71">
                  <a:extLst>
                    <a:ext uri="{FF2B5EF4-FFF2-40B4-BE49-F238E27FC236}">
                      <a16:creationId xmlns:a16="http://schemas.microsoft.com/office/drawing/2014/main" id="{2BC38A41-6CEA-493F-9345-CC79F7AD4960}"/>
                    </a:ext>
                  </a:extLst>
                </p14:cNvPr>
                <p14:cNvContentPartPr/>
                <p14:nvPr/>
              </p14:nvContentPartPr>
              <p14:xfrm>
                <a:off x="5523264" y="2806464"/>
                <a:ext cx="184320" cy="55800"/>
              </p14:xfrm>
            </p:contentPart>
          </mc:Choice>
          <mc:Fallback>
            <p:pic>
              <p:nvPicPr>
                <p:cNvPr id="72" name="잉크 71">
                  <a:extLst>
                    <a:ext uri="{FF2B5EF4-FFF2-40B4-BE49-F238E27FC236}">
                      <a16:creationId xmlns:a16="http://schemas.microsoft.com/office/drawing/2014/main" id="{2BC38A41-6CEA-493F-9345-CC79F7AD4960}"/>
                    </a:ext>
                  </a:extLst>
                </p:cNvPr>
                <p:cNvPicPr/>
                <p:nvPr/>
              </p:nvPicPr>
              <p:blipFill>
                <a:blip r:embed="rId193"/>
                <a:stretch>
                  <a:fillRect/>
                </a:stretch>
              </p:blipFill>
              <p:spPr>
                <a:xfrm>
                  <a:off x="5514264" y="2797464"/>
                  <a:ext cx="201960" cy="73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94">
              <p14:nvContentPartPr>
                <p14:cNvPr id="73" name="잉크 72">
                  <a:extLst>
                    <a:ext uri="{FF2B5EF4-FFF2-40B4-BE49-F238E27FC236}">
                      <a16:creationId xmlns:a16="http://schemas.microsoft.com/office/drawing/2014/main" id="{A7979DEB-AD39-497D-92C1-B9AB18260AD4}"/>
                    </a:ext>
                  </a:extLst>
                </p14:cNvPr>
                <p14:cNvContentPartPr/>
                <p14:nvPr/>
              </p14:nvContentPartPr>
              <p14:xfrm>
                <a:off x="5792184" y="2595864"/>
                <a:ext cx="102960" cy="351000"/>
              </p14:xfrm>
            </p:contentPart>
          </mc:Choice>
          <mc:Fallback>
            <p:pic>
              <p:nvPicPr>
                <p:cNvPr id="73" name="잉크 72">
                  <a:extLst>
                    <a:ext uri="{FF2B5EF4-FFF2-40B4-BE49-F238E27FC236}">
                      <a16:creationId xmlns:a16="http://schemas.microsoft.com/office/drawing/2014/main" id="{A7979DEB-AD39-497D-92C1-B9AB18260AD4}"/>
                    </a:ext>
                  </a:extLst>
                </p:cNvPr>
                <p:cNvPicPr/>
                <p:nvPr/>
              </p:nvPicPr>
              <p:blipFill>
                <a:blip r:embed="rId195"/>
                <a:stretch>
                  <a:fillRect/>
                </a:stretch>
              </p:blipFill>
              <p:spPr>
                <a:xfrm>
                  <a:off x="5783184" y="2586864"/>
                  <a:ext cx="120600" cy="368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96">
              <p14:nvContentPartPr>
                <p14:cNvPr id="75" name="잉크 74">
                  <a:extLst>
                    <a:ext uri="{FF2B5EF4-FFF2-40B4-BE49-F238E27FC236}">
                      <a16:creationId xmlns:a16="http://schemas.microsoft.com/office/drawing/2014/main" id="{EFC9B605-72B9-4C27-A6F1-5D0228F8D08F}"/>
                    </a:ext>
                  </a:extLst>
                </p14:cNvPr>
                <p14:cNvContentPartPr/>
                <p14:nvPr/>
              </p14:nvContentPartPr>
              <p14:xfrm>
                <a:off x="5934024" y="2680104"/>
                <a:ext cx="97200" cy="110160"/>
              </p14:xfrm>
            </p:contentPart>
          </mc:Choice>
          <mc:Fallback>
            <p:pic>
              <p:nvPicPr>
                <p:cNvPr id="75" name="잉크 74">
                  <a:extLst>
                    <a:ext uri="{FF2B5EF4-FFF2-40B4-BE49-F238E27FC236}">
                      <a16:creationId xmlns:a16="http://schemas.microsoft.com/office/drawing/2014/main" id="{EFC9B605-72B9-4C27-A6F1-5D0228F8D08F}"/>
                    </a:ext>
                  </a:extLst>
                </p:cNvPr>
                <p:cNvPicPr/>
                <p:nvPr/>
              </p:nvPicPr>
              <p:blipFill>
                <a:blip r:embed="rId197"/>
                <a:stretch>
                  <a:fillRect/>
                </a:stretch>
              </p:blipFill>
              <p:spPr>
                <a:xfrm>
                  <a:off x="5925024" y="2671104"/>
                  <a:ext cx="114840" cy="127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98">
              <p14:nvContentPartPr>
                <p14:cNvPr id="76" name="잉크 75">
                  <a:extLst>
                    <a:ext uri="{FF2B5EF4-FFF2-40B4-BE49-F238E27FC236}">
                      <a16:creationId xmlns:a16="http://schemas.microsoft.com/office/drawing/2014/main" id="{67639A98-F5D8-45FD-9BCE-6C43B3DE3212}"/>
                    </a:ext>
                  </a:extLst>
                </p14:cNvPr>
                <p14:cNvContentPartPr/>
                <p14:nvPr/>
              </p14:nvContentPartPr>
              <p14:xfrm>
                <a:off x="5937984" y="2610264"/>
                <a:ext cx="67680" cy="69480"/>
              </p14:xfrm>
            </p:contentPart>
          </mc:Choice>
          <mc:Fallback>
            <p:pic>
              <p:nvPicPr>
                <p:cNvPr id="76" name="잉크 75">
                  <a:extLst>
                    <a:ext uri="{FF2B5EF4-FFF2-40B4-BE49-F238E27FC236}">
                      <a16:creationId xmlns:a16="http://schemas.microsoft.com/office/drawing/2014/main" id="{67639A98-F5D8-45FD-9BCE-6C43B3DE3212}"/>
                    </a:ext>
                  </a:extLst>
                </p:cNvPr>
                <p:cNvPicPr/>
                <p:nvPr/>
              </p:nvPicPr>
              <p:blipFill>
                <a:blip r:embed="rId199"/>
                <a:stretch>
                  <a:fillRect/>
                </a:stretch>
              </p:blipFill>
              <p:spPr>
                <a:xfrm>
                  <a:off x="5928984" y="2601264"/>
                  <a:ext cx="85320" cy="87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00">
              <p14:nvContentPartPr>
                <p14:cNvPr id="77" name="잉크 76">
                  <a:extLst>
                    <a:ext uri="{FF2B5EF4-FFF2-40B4-BE49-F238E27FC236}">
                      <a16:creationId xmlns:a16="http://schemas.microsoft.com/office/drawing/2014/main" id="{168F552A-9E8F-441E-90D8-29F5C88FCAE1}"/>
                    </a:ext>
                  </a:extLst>
                </p14:cNvPr>
                <p14:cNvContentPartPr/>
                <p14:nvPr/>
              </p14:nvContentPartPr>
              <p14:xfrm>
                <a:off x="6003144" y="2730144"/>
                <a:ext cx="82080" cy="41400"/>
              </p14:xfrm>
            </p:contentPart>
          </mc:Choice>
          <mc:Fallback>
            <p:pic>
              <p:nvPicPr>
                <p:cNvPr id="77" name="잉크 76">
                  <a:extLst>
                    <a:ext uri="{FF2B5EF4-FFF2-40B4-BE49-F238E27FC236}">
                      <a16:creationId xmlns:a16="http://schemas.microsoft.com/office/drawing/2014/main" id="{168F552A-9E8F-441E-90D8-29F5C88FCAE1}"/>
                    </a:ext>
                  </a:extLst>
                </p:cNvPr>
                <p:cNvPicPr/>
                <p:nvPr/>
              </p:nvPicPr>
              <p:blipFill>
                <a:blip r:embed="rId201"/>
                <a:stretch>
                  <a:fillRect/>
                </a:stretch>
              </p:blipFill>
              <p:spPr>
                <a:xfrm>
                  <a:off x="5994144" y="2721144"/>
                  <a:ext cx="99720" cy="59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02">
              <p14:nvContentPartPr>
                <p14:cNvPr id="78" name="잉크 77">
                  <a:extLst>
                    <a:ext uri="{FF2B5EF4-FFF2-40B4-BE49-F238E27FC236}">
                      <a16:creationId xmlns:a16="http://schemas.microsoft.com/office/drawing/2014/main" id="{2915F6E1-2B13-474E-BAA8-CD6BB6430C4C}"/>
                    </a:ext>
                  </a:extLst>
                </p14:cNvPr>
                <p14:cNvContentPartPr/>
                <p14:nvPr/>
              </p14:nvContentPartPr>
              <p14:xfrm>
                <a:off x="6060024" y="2717184"/>
                <a:ext cx="90000" cy="35280"/>
              </p14:xfrm>
            </p:contentPart>
          </mc:Choice>
          <mc:Fallback>
            <p:pic>
              <p:nvPicPr>
                <p:cNvPr id="78" name="잉크 77">
                  <a:extLst>
                    <a:ext uri="{FF2B5EF4-FFF2-40B4-BE49-F238E27FC236}">
                      <a16:creationId xmlns:a16="http://schemas.microsoft.com/office/drawing/2014/main" id="{2915F6E1-2B13-474E-BAA8-CD6BB6430C4C}"/>
                    </a:ext>
                  </a:extLst>
                </p:cNvPr>
                <p:cNvPicPr/>
                <p:nvPr/>
              </p:nvPicPr>
              <p:blipFill>
                <a:blip r:embed="rId203"/>
                <a:stretch>
                  <a:fillRect/>
                </a:stretch>
              </p:blipFill>
              <p:spPr>
                <a:xfrm>
                  <a:off x="6051024" y="2708184"/>
                  <a:ext cx="107640" cy="52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04">
              <p14:nvContentPartPr>
                <p14:cNvPr id="79" name="잉크 78">
                  <a:extLst>
                    <a:ext uri="{FF2B5EF4-FFF2-40B4-BE49-F238E27FC236}">
                      <a16:creationId xmlns:a16="http://schemas.microsoft.com/office/drawing/2014/main" id="{7E6546EE-39FB-48BA-A6CC-9588A4ED0B5B}"/>
                    </a:ext>
                  </a:extLst>
                </p14:cNvPr>
                <p14:cNvContentPartPr/>
                <p14:nvPr/>
              </p14:nvContentPartPr>
              <p14:xfrm>
                <a:off x="6137064" y="2680104"/>
                <a:ext cx="12960" cy="99720"/>
              </p14:xfrm>
            </p:contentPart>
          </mc:Choice>
          <mc:Fallback>
            <p:pic>
              <p:nvPicPr>
                <p:cNvPr id="79" name="잉크 78">
                  <a:extLst>
                    <a:ext uri="{FF2B5EF4-FFF2-40B4-BE49-F238E27FC236}">
                      <a16:creationId xmlns:a16="http://schemas.microsoft.com/office/drawing/2014/main" id="{7E6546EE-39FB-48BA-A6CC-9588A4ED0B5B}"/>
                    </a:ext>
                  </a:extLst>
                </p:cNvPr>
                <p:cNvPicPr/>
                <p:nvPr/>
              </p:nvPicPr>
              <p:blipFill>
                <a:blip r:embed="rId205"/>
                <a:stretch>
                  <a:fillRect/>
                </a:stretch>
              </p:blipFill>
              <p:spPr>
                <a:xfrm>
                  <a:off x="6128064" y="2671104"/>
                  <a:ext cx="30600" cy="117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06">
              <p14:nvContentPartPr>
                <p14:cNvPr id="80" name="잉크 79">
                  <a:extLst>
                    <a:ext uri="{FF2B5EF4-FFF2-40B4-BE49-F238E27FC236}">
                      <a16:creationId xmlns:a16="http://schemas.microsoft.com/office/drawing/2014/main" id="{9CA99AE2-BD76-49A6-8229-60C4083CDFEF}"/>
                    </a:ext>
                  </a:extLst>
                </p14:cNvPr>
                <p14:cNvContentPartPr/>
                <p14:nvPr/>
              </p14:nvContentPartPr>
              <p14:xfrm>
                <a:off x="6027984" y="2774064"/>
                <a:ext cx="106920" cy="126360"/>
              </p14:xfrm>
            </p:contentPart>
          </mc:Choice>
          <mc:Fallback>
            <p:pic>
              <p:nvPicPr>
                <p:cNvPr id="80" name="잉크 79">
                  <a:extLst>
                    <a:ext uri="{FF2B5EF4-FFF2-40B4-BE49-F238E27FC236}">
                      <a16:creationId xmlns:a16="http://schemas.microsoft.com/office/drawing/2014/main" id="{9CA99AE2-BD76-49A6-8229-60C4083CDFEF}"/>
                    </a:ext>
                  </a:extLst>
                </p:cNvPr>
                <p:cNvPicPr/>
                <p:nvPr/>
              </p:nvPicPr>
              <p:blipFill>
                <a:blip r:embed="rId207"/>
                <a:stretch>
                  <a:fillRect/>
                </a:stretch>
              </p:blipFill>
              <p:spPr>
                <a:xfrm>
                  <a:off x="6018984" y="2765064"/>
                  <a:ext cx="124560" cy="144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08">
              <p14:nvContentPartPr>
                <p14:cNvPr id="81" name="잉크 80">
                  <a:extLst>
                    <a:ext uri="{FF2B5EF4-FFF2-40B4-BE49-F238E27FC236}">
                      <a16:creationId xmlns:a16="http://schemas.microsoft.com/office/drawing/2014/main" id="{A7F98F9D-3101-433C-BA8E-B10ED6BB2491}"/>
                    </a:ext>
                  </a:extLst>
                </p14:cNvPr>
                <p14:cNvContentPartPr/>
                <p14:nvPr/>
              </p14:nvContentPartPr>
              <p14:xfrm>
                <a:off x="6064344" y="2817264"/>
                <a:ext cx="89640" cy="66240"/>
              </p14:xfrm>
            </p:contentPart>
          </mc:Choice>
          <mc:Fallback>
            <p:pic>
              <p:nvPicPr>
                <p:cNvPr id="81" name="잉크 80">
                  <a:extLst>
                    <a:ext uri="{FF2B5EF4-FFF2-40B4-BE49-F238E27FC236}">
                      <a16:creationId xmlns:a16="http://schemas.microsoft.com/office/drawing/2014/main" id="{A7F98F9D-3101-433C-BA8E-B10ED6BB2491}"/>
                    </a:ext>
                  </a:extLst>
                </p:cNvPr>
                <p:cNvPicPr/>
                <p:nvPr/>
              </p:nvPicPr>
              <p:blipFill>
                <a:blip r:embed="rId209"/>
                <a:stretch>
                  <a:fillRect/>
                </a:stretch>
              </p:blipFill>
              <p:spPr>
                <a:xfrm>
                  <a:off x="6055344" y="2808264"/>
                  <a:ext cx="107280" cy="83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10">
              <p14:nvContentPartPr>
                <p14:cNvPr id="82" name="잉크 81">
                  <a:extLst>
                    <a:ext uri="{FF2B5EF4-FFF2-40B4-BE49-F238E27FC236}">
                      <a16:creationId xmlns:a16="http://schemas.microsoft.com/office/drawing/2014/main" id="{760950BD-7A9F-43B1-AAC4-C330092DC747}"/>
                    </a:ext>
                  </a:extLst>
                </p14:cNvPr>
                <p14:cNvContentPartPr/>
                <p14:nvPr/>
              </p14:nvContentPartPr>
              <p14:xfrm>
                <a:off x="6179904" y="2671824"/>
                <a:ext cx="61920" cy="146880"/>
              </p14:xfrm>
            </p:contentPart>
          </mc:Choice>
          <mc:Fallback>
            <p:pic>
              <p:nvPicPr>
                <p:cNvPr id="82" name="잉크 81">
                  <a:extLst>
                    <a:ext uri="{FF2B5EF4-FFF2-40B4-BE49-F238E27FC236}">
                      <a16:creationId xmlns:a16="http://schemas.microsoft.com/office/drawing/2014/main" id="{760950BD-7A9F-43B1-AAC4-C330092DC747}"/>
                    </a:ext>
                  </a:extLst>
                </p:cNvPr>
                <p:cNvPicPr/>
                <p:nvPr/>
              </p:nvPicPr>
              <p:blipFill>
                <a:blip r:embed="rId211"/>
                <a:stretch>
                  <a:fillRect/>
                </a:stretch>
              </p:blipFill>
              <p:spPr>
                <a:xfrm>
                  <a:off x="6170904" y="2662824"/>
                  <a:ext cx="79560" cy="164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12">
              <p14:nvContentPartPr>
                <p14:cNvPr id="83" name="잉크 82">
                  <a:extLst>
                    <a:ext uri="{FF2B5EF4-FFF2-40B4-BE49-F238E27FC236}">
                      <a16:creationId xmlns:a16="http://schemas.microsoft.com/office/drawing/2014/main" id="{31CA6AA6-C351-41E6-9691-2C3CF77777E3}"/>
                    </a:ext>
                  </a:extLst>
                </p14:cNvPr>
                <p14:cNvContentPartPr/>
                <p14:nvPr/>
              </p14:nvContentPartPr>
              <p14:xfrm>
                <a:off x="6202944" y="2736984"/>
                <a:ext cx="78120" cy="33120"/>
              </p14:xfrm>
            </p:contentPart>
          </mc:Choice>
          <mc:Fallback>
            <p:pic>
              <p:nvPicPr>
                <p:cNvPr id="83" name="잉크 82">
                  <a:extLst>
                    <a:ext uri="{FF2B5EF4-FFF2-40B4-BE49-F238E27FC236}">
                      <a16:creationId xmlns:a16="http://schemas.microsoft.com/office/drawing/2014/main" id="{31CA6AA6-C351-41E6-9691-2C3CF77777E3}"/>
                    </a:ext>
                  </a:extLst>
                </p:cNvPr>
                <p:cNvPicPr/>
                <p:nvPr/>
              </p:nvPicPr>
              <p:blipFill>
                <a:blip r:embed="rId213"/>
                <a:stretch>
                  <a:fillRect/>
                </a:stretch>
              </p:blipFill>
              <p:spPr>
                <a:xfrm>
                  <a:off x="6193944" y="2727984"/>
                  <a:ext cx="95760" cy="50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14">
              <p14:nvContentPartPr>
                <p14:cNvPr id="84" name="잉크 83">
                  <a:extLst>
                    <a:ext uri="{FF2B5EF4-FFF2-40B4-BE49-F238E27FC236}">
                      <a16:creationId xmlns:a16="http://schemas.microsoft.com/office/drawing/2014/main" id="{45ACDEEE-4629-4911-8149-573129B5221B}"/>
                    </a:ext>
                  </a:extLst>
                </p14:cNvPr>
                <p14:cNvContentPartPr/>
                <p14:nvPr/>
              </p14:nvContentPartPr>
              <p14:xfrm>
                <a:off x="6278904" y="2700264"/>
                <a:ext cx="40680" cy="142200"/>
              </p14:xfrm>
            </p:contentPart>
          </mc:Choice>
          <mc:Fallback>
            <p:pic>
              <p:nvPicPr>
                <p:cNvPr id="84" name="잉크 83">
                  <a:extLst>
                    <a:ext uri="{FF2B5EF4-FFF2-40B4-BE49-F238E27FC236}">
                      <a16:creationId xmlns:a16="http://schemas.microsoft.com/office/drawing/2014/main" id="{45ACDEEE-4629-4911-8149-573129B5221B}"/>
                    </a:ext>
                  </a:extLst>
                </p:cNvPr>
                <p:cNvPicPr/>
                <p:nvPr/>
              </p:nvPicPr>
              <p:blipFill>
                <a:blip r:embed="rId215"/>
                <a:stretch>
                  <a:fillRect/>
                </a:stretch>
              </p:blipFill>
              <p:spPr>
                <a:xfrm>
                  <a:off x="6269904" y="2691264"/>
                  <a:ext cx="58320" cy="159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16">
              <p14:nvContentPartPr>
                <p14:cNvPr id="85" name="잉크 84">
                  <a:extLst>
                    <a:ext uri="{FF2B5EF4-FFF2-40B4-BE49-F238E27FC236}">
                      <a16:creationId xmlns:a16="http://schemas.microsoft.com/office/drawing/2014/main" id="{B7DC0E11-722F-499D-94EE-5C8459C3E849}"/>
                    </a:ext>
                  </a:extLst>
                </p14:cNvPr>
                <p14:cNvContentPartPr/>
                <p14:nvPr/>
              </p14:nvContentPartPr>
              <p14:xfrm>
                <a:off x="6233184" y="2837784"/>
                <a:ext cx="136440" cy="72000"/>
              </p14:xfrm>
            </p:contentPart>
          </mc:Choice>
          <mc:Fallback>
            <p:pic>
              <p:nvPicPr>
                <p:cNvPr id="85" name="잉크 84">
                  <a:extLst>
                    <a:ext uri="{FF2B5EF4-FFF2-40B4-BE49-F238E27FC236}">
                      <a16:creationId xmlns:a16="http://schemas.microsoft.com/office/drawing/2014/main" id="{B7DC0E11-722F-499D-94EE-5C8459C3E849}"/>
                    </a:ext>
                  </a:extLst>
                </p:cNvPr>
                <p:cNvPicPr/>
                <p:nvPr/>
              </p:nvPicPr>
              <p:blipFill>
                <a:blip r:embed="rId217"/>
                <a:stretch>
                  <a:fillRect/>
                </a:stretch>
              </p:blipFill>
              <p:spPr>
                <a:xfrm>
                  <a:off x="6224184" y="2828784"/>
                  <a:ext cx="154080" cy="89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18">
              <p14:nvContentPartPr>
                <p14:cNvPr id="86" name="잉크 85">
                  <a:extLst>
                    <a:ext uri="{FF2B5EF4-FFF2-40B4-BE49-F238E27FC236}">
                      <a16:creationId xmlns:a16="http://schemas.microsoft.com/office/drawing/2014/main" id="{57054173-1AAF-462F-AC61-38F4A54F0C35}"/>
                    </a:ext>
                  </a:extLst>
                </p14:cNvPr>
                <p14:cNvContentPartPr/>
                <p14:nvPr/>
              </p14:nvContentPartPr>
              <p14:xfrm>
                <a:off x="6332184" y="2667504"/>
                <a:ext cx="129600" cy="135000"/>
              </p14:xfrm>
            </p:contentPart>
          </mc:Choice>
          <mc:Fallback>
            <p:pic>
              <p:nvPicPr>
                <p:cNvPr id="86" name="잉크 85">
                  <a:extLst>
                    <a:ext uri="{FF2B5EF4-FFF2-40B4-BE49-F238E27FC236}">
                      <a16:creationId xmlns:a16="http://schemas.microsoft.com/office/drawing/2014/main" id="{57054173-1AAF-462F-AC61-38F4A54F0C35}"/>
                    </a:ext>
                  </a:extLst>
                </p:cNvPr>
                <p:cNvPicPr/>
                <p:nvPr/>
              </p:nvPicPr>
              <p:blipFill>
                <a:blip r:embed="rId219"/>
                <a:stretch>
                  <a:fillRect/>
                </a:stretch>
              </p:blipFill>
              <p:spPr>
                <a:xfrm>
                  <a:off x="6323184" y="2658504"/>
                  <a:ext cx="147240" cy="152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20">
              <p14:nvContentPartPr>
                <p14:cNvPr id="87" name="잉크 86">
                  <a:extLst>
                    <a:ext uri="{FF2B5EF4-FFF2-40B4-BE49-F238E27FC236}">
                      <a16:creationId xmlns:a16="http://schemas.microsoft.com/office/drawing/2014/main" id="{29AD360C-352B-4A51-8FF2-599CD88947D3}"/>
                    </a:ext>
                  </a:extLst>
                </p14:cNvPr>
                <p14:cNvContentPartPr/>
                <p14:nvPr/>
              </p14:nvContentPartPr>
              <p14:xfrm>
                <a:off x="6396624" y="2752824"/>
                <a:ext cx="88920" cy="44280"/>
              </p14:xfrm>
            </p:contentPart>
          </mc:Choice>
          <mc:Fallback>
            <p:pic>
              <p:nvPicPr>
                <p:cNvPr id="87" name="잉크 86">
                  <a:extLst>
                    <a:ext uri="{FF2B5EF4-FFF2-40B4-BE49-F238E27FC236}">
                      <a16:creationId xmlns:a16="http://schemas.microsoft.com/office/drawing/2014/main" id="{29AD360C-352B-4A51-8FF2-599CD88947D3}"/>
                    </a:ext>
                  </a:extLst>
                </p:cNvPr>
                <p:cNvPicPr/>
                <p:nvPr/>
              </p:nvPicPr>
              <p:blipFill>
                <a:blip r:embed="rId221"/>
                <a:stretch>
                  <a:fillRect/>
                </a:stretch>
              </p:blipFill>
              <p:spPr>
                <a:xfrm>
                  <a:off x="6387624" y="2743824"/>
                  <a:ext cx="106560" cy="61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22">
              <p14:nvContentPartPr>
                <p14:cNvPr id="88" name="잉크 87">
                  <a:extLst>
                    <a:ext uri="{FF2B5EF4-FFF2-40B4-BE49-F238E27FC236}">
                      <a16:creationId xmlns:a16="http://schemas.microsoft.com/office/drawing/2014/main" id="{A95EA248-4E0A-40C6-8ED7-655C65E887BB}"/>
                    </a:ext>
                  </a:extLst>
                </p14:cNvPr>
                <p14:cNvContentPartPr/>
                <p14:nvPr/>
              </p14:nvContentPartPr>
              <p14:xfrm>
                <a:off x="6453504" y="2689464"/>
                <a:ext cx="80640" cy="143280"/>
              </p14:xfrm>
            </p:contentPart>
          </mc:Choice>
          <mc:Fallback>
            <p:pic>
              <p:nvPicPr>
                <p:cNvPr id="88" name="잉크 87">
                  <a:extLst>
                    <a:ext uri="{FF2B5EF4-FFF2-40B4-BE49-F238E27FC236}">
                      <a16:creationId xmlns:a16="http://schemas.microsoft.com/office/drawing/2014/main" id="{A95EA248-4E0A-40C6-8ED7-655C65E887BB}"/>
                    </a:ext>
                  </a:extLst>
                </p:cNvPr>
                <p:cNvPicPr/>
                <p:nvPr/>
              </p:nvPicPr>
              <p:blipFill>
                <a:blip r:embed="rId223"/>
                <a:stretch>
                  <a:fillRect/>
                </a:stretch>
              </p:blipFill>
              <p:spPr>
                <a:xfrm>
                  <a:off x="6444504" y="2680464"/>
                  <a:ext cx="98280" cy="160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24">
              <p14:nvContentPartPr>
                <p14:cNvPr id="89" name="잉크 88">
                  <a:extLst>
                    <a:ext uri="{FF2B5EF4-FFF2-40B4-BE49-F238E27FC236}">
                      <a16:creationId xmlns:a16="http://schemas.microsoft.com/office/drawing/2014/main" id="{4A485CE0-34C7-401E-A770-1D5BAD220C35}"/>
                    </a:ext>
                  </a:extLst>
                </p14:cNvPr>
                <p14:cNvContentPartPr/>
                <p14:nvPr/>
              </p14:nvContentPartPr>
              <p14:xfrm>
                <a:off x="6498504" y="2757504"/>
                <a:ext cx="51840" cy="71640"/>
              </p14:xfrm>
            </p:contentPart>
          </mc:Choice>
          <mc:Fallback>
            <p:pic>
              <p:nvPicPr>
                <p:cNvPr id="89" name="잉크 88">
                  <a:extLst>
                    <a:ext uri="{FF2B5EF4-FFF2-40B4-BE49-F238E27FC236}">
                      <a16:creationId xmlns:a16="http://schemas.microsoft.com/office/drawing/2014/main" id="{4A485CE0-34C7-401E-A770-1D5BAD220C35}"/>
                    </a:ext>
                  </a:extLst>
                </p:cNvPr>
                <p:cNvPicPr/>
                <p:nvPr/>
              </p:nvPicPr>
              <p:blipFill>
                <a:blip r:embed="rId225"/>
                <a:stretch>
                  <a:fillRect/>
                </a:stretch>
              </p:blipFill>
              <p:spPr>
                <a:xfrm>
                  <a:off x="6489504" y="2748504"/>
                  <a:ext cx="69480" cy="89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26">
              <p14:nvContentPartPr>
                <p14:cNvPr id="90" name="잉크 89">
                  <a:extLst>
                    <a:ext uri="{FF2B5EF4-FFF2-40B4-BE49-F238E27FC236}">
                      <a16:creationId xmlns:a16="http://schemas.microsoft.com/office/drawing/2014/main" id="{7A943AEC-2E74-4403-9867-DE2A019F06C8}"/>
                    </a:ext>
                  </a:extLst>
                </p14:cNvPr>
                <p14:cNvContentPartPr/>
                <p14:nvPr/>
              </p14:nvContentPartPr>
              <p14:xfrm>
                <a:off x="6554664" y="2709624"/>
                <a:ext cx="13320" cy="121680"/>
              </p14:xfrm>
            </p:contentPart>
          </mc:Choice>
          <mc:Fallback>
            <p:pic>
              <p:nvPicPr>
                <p:cNvPr id="90" name="잉크 89">
                  <a:extLst>
                    <a:ext uri="{FF2B5EF4-FFF2-40B4-BE49-F238E27FC236}">
                      <a16:creationId xmlns:a16="http://schemas.microsoft.com/office/drawing/2014/main" id="{7A943AEC-2E74-4403-9867-DE2A019F06C8}"/>
                    </a:ext>
                  </a:extLst>
                </p:cNvPr>
                <p:cNvPicPr/>
                <p:nvPr/>
              </p:nvPicPr>
              <p:blipFill>
                <a:blip r:embed="rId227"/>
                <a:stretch>
                  <a:fillRect/>
                </a:stretch>
              </p:blipFill>
              <p:spPr>
                <a:xfrm>
                  <a:off x="6545664" y="2700624"/>
                  <a:ext cx="30960" cy="139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28">
              <p14:nvContentPartPr>
                <p14:cNvPr id="91" name="잉크 90">
                  <a:extLst>
                    <a:ext uri="{FF2B5EF4-FFF2-40B4-BE49-F238E27FC236}">
                      <a16:creationId xmlns:a16="http://schemas.microsoft.com/office/drawing/2014/main" id="{EC137258-105C-445C-B4EC-49DB7B24749A}"/>
                    </a:ext>
                  </a:extLst>
                </p14:cNvPr>
                <p14:cNvContentPartPr/>
                <p14:nvPr/>
              </p14:nvContentPartPr>
              <p14:xfrm>
                <a:off x="6574464" y="2777304"/>
                <a:ext cx="32040" cy="28080"/>
              </p14:xfrm>
            </p:contentPart>
          </mc:Choice>
          <mc:Fallback>
            <p:pic>
              <p:nvPicPr>
                <p:cNvPr id="91" name="잉크 90">
                  <a:extLst>
                    <a:ext uri="{FF2B5EF4-FFF2-40B4-BE49-F238E27FC236}">
                      <a16:creationId xmlns:a16="http://schemas.microsoft.com/office/drawing/2014/main" id="{EC137258-105C-445C-B4EC-49DB7B24749A}"/>
                    </a:ext>
                  </a:extLst>
                </p:cNvPr>
                <p:cNvPicPr/>
                <p:nvPr/>
              </p:nvPicPr>
              <p:blipFill>
                <a:blip r:embed="rId229"/>
                <a:stretch>
                  <a:fillRect/>
                </a:stretch>
              </p:blipFill>
              <p:spPr>
                <a:xfrm>
                  <a:off x="6565464" y="2768304"/>
                  <a:ext cx="49680" cy="45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30">
              <p14:nvContentPartPr>
                <p14:cNvPr id="92" name="잉크 91">
                  <a:extLst>
                    <a:ext uri="{FF2B5EF4-FFF2-40B4-BE49-F238E27FC236}">
                      <a16:creationId xmlns:a16="http://schemas.microsoft.com/office/drawing/2014/main" id="{3427492D-D175-4E47-BEC0-5CEC7F8EADA9}"/>
                    </a:ext>
                  </a:extLst>
                </p14:cNvPr>
                <p14:cNvContentPartPr/>
                <p14:nvPr/>
              </p14:nvContentPartPr>
              <p14:xfrm>
                <a:off x="6608304" y="2670384"/>
                <a:ext cx="46800" cy="258480"/>
              </p14:xfrm>
            </p:contentPart>
          </mc:Choice>
          <mc:Fallback>
            <p:pic>
              <p:nvPicPr>
                <p:cNvPr id="92" name="잉크 91">
                  <a:extLst>
                    <a:ext uri="{FF2B5EF4-FFF2-40B4-BE49-F238E27FC236}">
                      <a16:creationId xmlns:a16="http://schemas.microsoft.com/office/drawing/2014/main" id="{3427492D-D175-4E47-BEC0-5CEC7F8EADA9}"/>
                    </a:ext>
                  </a:extLst>
                </p:cNvPr>
                <p:cNvPicPr/>
                <p:nvPr/>
              </p:nvPicPr>
              <p:blipFill>
                <a:blip r:embed="rId231"/>
                <a:stretch>
                  <a:fillRect/>
                </a:stretch>
              </p:blipFill>
              <p:spPr>
                <a:xfrm>
                  <a:off x="6599304" y="2661384"/>
                  <a:ext cx="64440" cy="276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32">
              <p14:nvContentPartPr>
                <p14:cNvPr id="94" name="잉크 93">
                  <a:extLst>
                    <a:ext uri="{FF2B5EF4-FFF2-40B4-BE49-F238E27FC236}">
                      <a16:creationId xmlns:a16="http://schemas.microsoft.com/office/drawing/2014/main" id="{EF9DDCE2-D53F-41A1-8E56-E5041CF209E5}"/>
                    </a:ext>
                  </a:extLst>
                </p14:cNvPr>
                <p14:cNvContentPartPr/>
                <p14:nvPr/>
              </p14:nvContentPartPr>
              <p14:xfrm>
                <a:off x="6752664" y="2639784"/>
                <a:ext cx="58320" cy="124200"/>
              </p14:xfrm>
            </p:contentPart>
          </mc:Choice>
          <mc:Fallback>
            <p:pic>
              <p:nvPicPr>
                <p:cNvPr id="94" name="잉크 93">
                  <a:extLst>
                    <a:ext uri="{FF2B5EF4-FFF2-40B4-BE49-F238E27FC236}">
                      <a16:creationId xmlns:a16="http://schemas.microsoft.com/office/drawing/2014/main" id="{EF9DDCE2-D53F-41A1-8E56-E5041CF209E5}"/>
                    </a:ext>
                  </a:extLst>
                </p:cNvPr>
                <p:cNvPicPr/>
                <p:nvPr/>
              </p:nvPicPr>
              <p:blipFill>
                <a:blip r:embed="rId233"/>
                <a:stretch>
                  <a:fillRect/>
                </a:stretch>
              </p:blipFill>
              <p:spPr>
                <a:xfrm>
                  <a:off x="6743608" y="2630758"/>
                  <a:ext cx="76070" cy="14189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34">
              <p14:nvContentPartPr>
                <p14:cNvPr id="95" name="잉크 94">
                  <a:extLst>
                    <a:ext uri="{FF2B5EF4-FFF2-40B4-BE49-F238E27FC236}">
                      <a16:creationId xmlns:a16="http://schemas.microsoft.com/office/drawing/2014/main" id="{02B8E9CE-741D-4C3B-8C68-7EA49F23B70D}"/>
                    </a:ext>
                  </a:extLst>
                </p14:cNvPr>
                <p14:cNvContentPartPr/>
                <p14:nvPr/>
              </p14:nvContentPartPr>
              <p14:xfrm>
                <a:off x="6769584" y="2646264"/>
                <a:ext cx="130680" cy="129600"/>
              </p14:xfrm>
            </p:contentPart>
          </mc:Choice>
          <mc:Fallback>
            <p:pic>
              <p:nvPicPr>
                <p:cNvPr id="95" name="잉크 94">
                  <a:extLst>
                    <a:ext uri="{FF2B5EF4-FFF2-40B4-BE49-F238E27FC236}">
                      <a16:creationId xmlns:a16="http://schemas.microsoft.com/office/drawing/2014/main" id="{02B8E9CE-741D-4C3B-8C68-7EA49F23B70D}"/>
                    </a:ext>
                  </a:extLst>
                </p:cNvPr>
                <p:cNvPicPr/>
                <p:nvPr/>
              </p:nvPicPr>
              <p:blipFill>
                <a:blip r:embed="rId235"/>
                <a:stretch>
                  <a:fillRect/>
                </a:stretch>
              </p:blipFill>
              <p:spPr>
                <a:xfrm>
                  <a:off x="6760584" y="2637264"/>
                  <a:ext cx="148320" cy="147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36">
              <p14:nvContentPartPr>
                <p14:cNvPr id="96" name="잉크 95">
                  <a:extLst>
                    <a:ext uri="{FF2B5EF4-FFF2-40B4-BE49-F238E27FC236}">
                      <a16:creationId xmlns:a16="http://schemas.microsoft.com/office/drawing/2014/main" id="{B393CA3C-31D6-406E-89D0-5EF80BAB85B3}"/>
                    </a:ext>
                  </a:extLst>
                </p14:cNvPr>
                <p14:cNvContentPartPr/>
                <p14:nvPr/>
              </p14:nvContentPartPr>
              <p14:xfrm>
                <a:off x="6774984" y="2774784"/>
                <a:ext cx="113040" cy="21600"/>
              </p14:xfrm>
            </p:contentPart>
          </mc:Choice>
          <mc:Fallback>
            <p:pic>
              <p:nvPicPr>
                <p:cNvPr id="96" name="잉크 95">
                  <a:extLst>
                    <a:ext uri="{FF2B5EF4-FFF2-40B4-BE49-F238E27FC236}">
                      <a16:creationId xmlns:a16="http://schemas.microsoft.com/office/drawing/2014/main" id="{B393CA3C-31D6-406E-89D0-5EF80BAB85B3}"/>
                    </a:ext>
                  </a:extLst>
                </p:cNvPr>
                <p:cNvPicPr/>
                <p:nvPr/>
              </p:nvPicPr>
              <p:blipFill>
                <a:blip r:embed="rId237"/>
                <a:stretch>
                  <a:fillRect/>
                </a:stretch>
              </p:blipFill>
              <p:spPr>
                <a:xfrm>
                  <a:off x="6765984" y="2765784"/>
                  <a:ext cx="130680" cy="39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38">
              <p14:nvContentPartPr>
                <p14:cNvPr id="97" name="잉크 96">
                  <a:extLst>
                    <a:ext uri="{FF2B5EF4-FFF2-40B4-BE49-F238E27FC236}">
                      <a16:creationId xmlns:a16="http://schemas.microsoft.com/office/drawing/2014/main" id="{7F00FFD1-6531-40C5-9E65-2556CAD4945E}"/>
                    </a:ext>
                  </a:extLst>
                </p14:cNvPr>
                <p14:cNvContentPartPr/>
                <p14:nvPr/>
              </p14:nvContentPartPr>
              <p14:xfrm>
                <a:off x="6774264" y="2808984"/>
                <a:ext cx="163080" cy="19080"/>
              </p14:xfrm>
            </p:contentPart>
          </mc:Choice>
          <mc:Fallback>
            <p:pic>
              <p:nvPicPr>
                <p:cNvPr id="97" name="잉크 96">
                  <a:extLst>
                    <a:ext uri="{FF2B5EF4-FFF2-40B4-BE49-F238E27FC236}">
                      <a16:creationId xmlns:a16="http://schemas.microsoft.com/office/drawing/2014/main" id="{7F00FFD1-6531-40C5-9E65-2556CAD4945E}"/>
                    </a:ext>
                  </a:extLst>
                </p:cNvPr>
                <p:cNvPicPr/>
                <p:nvPr/>
              </p:nvPicPr>
              <p:blipFill>
                <a:blip r:embed="rId239"/>
                <a:stretch>
                  <a:fillRect/>
                </a:stretch>
              </p:blipFill>
              <p:spPr>
                <a:xfrm>
                  <a:off x="6765264" y="2799984"/>
                  <a:ext cx="180720" cy="36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40">
              <p14:nvContentPartPr>
                <p14:cNvPr id="98" name="잉크 97">
                  <a:extLst>
                    <a:ext uri="{FF2B5EF4-FFF2-40B4-BE49-F238E27FC236}">
                      <a16:creationId xmlns:a16="http://schemas.microsoft.com/office/drawing/2014/main" id="{A5545B26-341D-4A76-A653-8AC20B288079}"/>
                    </a:ext>
                  </a:extLst>
                </p14:cNvPr>
                <p14:cNvContentPartPr/>
                <p14:nvPr/>
              </p14:nvContentPartPr>
              <p14:xfrm>
                <a:off x="6855264" y="2830224"/>
                <a:ext cx="40320" cy="57600"/>
              </p14:xfrm>
            </p:contentPart>
          </mc:Choice>
          <mc:Fallback>
            <p:pic>
              <p:nvPicPr>
                <p:cNvPr id="98" name="잉크 97">
                  <a:extLst>
                    <a:ext uri="{FF2B5EF4-FFF2-40B4-BE49-F238E27FC236}">
                      <a16:creationId xmlns:a16="http://schemas.microsoft.com/office/drawing/2014/main" id="{A5545B26-341D-4A76-A653-8AC20B288079}"/>
                    </a:ext>
                  </a:extLst>
                </p:cNvPr>
                <p:cNvPicPr/>
                <p:nvPr/>
              </p:nvPicPr>
              <p:blipFill>
                <a:blip r:embed="rId241"/>
                <a:stretch>
                  <a:fillRect/>
                </a:stretch>
              </p:blipFill>
              <p:spPr>
                <a:xfrm>
                  <a:off x="6846264" y="2821224"/>
                  <a:ext cx="57960" cy="75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42">
              <p14:nvContentPartPr>
                <p14:cNvPr id="99" name="잉크 98">
                  <a:extLst>
                    <a:ext uri="{FF2B5EF4-FFF2-40B4-BE49-F238E27FC236}">
                      <a16:creationId xmlns:a16="http://schemas.microsoft.com/office/drawing/2014/main" id="{22AFED04-D6D2-43DD-AB0A-DBDC4F8077E9}"/>
                    </a:ext>
                  </a:extLst>
                </p14:cNvPr>
                <p14:cNvContentPartPr/>
                <p14:nvPr/>
              </p14:nvContentPartPr>
              <p14:xfrm>
                <a:off x="6790104" y="2892144"/>
                <a:ext cx="119160" cy="45720"/>
              </p14:xfrm>
            </p:contentPart>
          </mc:Choice>
          <mc:Fallback>
            <p:pic>
              <p:nvPicPr>
                <p:cNvPr id="99" name="잉크 98">
                  <a:extLst>
                    <a:ext uri="{FF2B5EF4-FFF2-40B4-BE49-F238E27FC236}">
                      <a16:creationId xmlns:a16="http://schemas.microsoft.com/office/drawing/2014/main" id="{22AFED04-D6D2-43DD-AB0A-DBDC4F8077E9}"/>
                    </a:ext>
                  </a:extLst>
                </p:cNvPr>
                <p:cNvPicPr/>
                <p:nvPr/>
              </p:nvPicPr>
              <p:blipFill>
                <a:blip r:embed="rId243"/>
                <a:stretch>
                  <a:fillRect/>
                </a:stretch>
              </p:blipFill>
              <p:spPr>
                <a:xfrm>
                  <a:off x="6781104" y="2883144"/>
                  <a:ext cx="136800" cy="63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44">
              <p14:nvContentPartPr>
                <p14:cNvPr id="100" name="잉크 99">
                  <a:extLst>
                    <a:ext uri="{FF2B5EF4-FFF2-40B4-BE49-F238E27FC236}">
                      <a16:creationId xmlns:a16="http://schemas.microsoft.com/office/drawing/2014/main" id="{FEC3793C-F5E7-407E-AC9B-4E132D15045C}"/>
                    </a:ext>
                  </a:extLst>
                </p14:cNvPr>
                <p14:cNvContentPartPr/>
                <p14:nvPr/>
              </p14:nvContentPartPr>
              <p14:xfrm>
                <a:off x="6906024" y="2685864"/>
                <a:ext cx="96120" cy="171000"/>
              </p14:xfrm>
            </p:contentPart>
          </mc:Choice>
          <mc:Fallback>
            <p:pic>
              <p:nvPicPr>
                <p:cNvPr id="100" name="잉크 99">
                  <a:extLst>
                    <a:ext uri="{FF2B5EF4-FFF2-40B4-BE49-F238E27FC236}">
                      <a16:creationId xmlns:a16="http://schemas.microsoft.com/office/drawing/2014/main" id="{FEC3793C-F5E7-407E-AC9B-4E132D15045C}"/>
                    </a:ext>
                  </a:extLst>
                </p:cNvPr>
                <p:cNvPicPr/>
                <p:nvPr/>
              </p:nvPicPr>
              <p:blipFill>
                <a:blip r:embed="rId245"/>
                <a:stretch>
                  <a:fillRect/>
                </a:stretch>
              </p:blipFill>
              <p:spPr>
                <a:xfrm>
                  <a:off x="6897024" y="2676864"/>
                  <a:ext cx="113760" cy="188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46">
              <p14:nvContentPartPr>
                <p14:cNvPr id="101" name="잉크 100">
                  <a:extLst>
                    <a:ext uri="{FF2B5EF4-FFF2-40B4-BE49-F238E27FC236}">
                      <a16:creationId xmlns:a16="http://schemas.microsoft.com/office/drawing/2014/main" id="{1716BF1D-2C38-4B97-B0AB-948A53D1E3B6}"/>
                    </a:ext>
                  </a:extLst>
                </p14:cNvPr>
                <p14:cNvContentPartPr/>
                <p14:nvPr/>
              </p14:nvContentPartPr>
              <p14:xfrm>
                <a:off x="6935184" y="2780904"/>
                <a:ext cx="84600" cy="39600"/>
              </p14:xfrm>
            </p:contentPart>
          </mc:Choice>
          <mc:Fallback>
            <p:pic>
              <p:nvPicPr>
                <p:cNvPr id="101" name="잉크 100">
                  <a:extLst>
                    <a:ext uri="{FF2B5EF4-FFF2-40B4-BE49-F238E27FC236}">
                      <a16:creationId xmlns:a16="http://schemas.microsoft.com/office/drawing/2014/main" id="{1716BF1D-2C38-4B97-B0AB-948A53D1E3B6}"/>
                    </a:ext>
                  </a:extLst>
                </p:cNvPr>
                <p:cNvPicPr/>
                <p:nvPr/>
              </p:nvPicPr>
              <p:blipFill>
                <a:blip r:embed="rId247"/>
                <a:stretch>
                  <a:fillRect/>
                </a:stretch>
              </p:blipFill>
              <p:spPr>
                <a:xfrm>
                  <a:off x="6926184" y="2771904"/>
                  <a:ext cx="102240" cy="57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48">
              <p14:nvContentPartPr>
                <p14:cNvPr id="102" name="잉크 101">
                  <a:extLst>
                    <a:ext uri="{FF2B5EF4-FFF2-40B4-BE49-F238E27FC236}">
                      <a16:creationId xmlns:a16="http://schemas.microsoft.com/office/drawing/2014/main" id="{26F6EE44-074B-46C8-A43D-2B095C0A9A3C}"/>
                    </a:ext>
                  </a:extLst>
                </p14:cNvPr>
                <p14:cNvContentPartPr/>
                <p14:nvPr/>
              </p14:nvContentPartPr>
              <p14:xfrm>
                <a:off x="7011864" y="2680104"/>
                <a:ext cx="34920" cy="225360"/>
              </p14:xfrm>
            </p:contentPart>
          </mc:Choice>
          <mc:Fallback>
            <p:pic>
              <p:nvPicPr>
                <p:cNvPr id="102" name="잉크 101">
                  <a:extLst>
                    <a:ext uri="{FF2B5EF4-FFF2-40B4-BE49-F238E27FC236}">
                      <a16:creationId xmlns:a16="http://schemas.microsoft.com/office/drawing/2014/main" id="{26F6EE44-074B-46C8-A43D-2B095C0A9A3C}"/>
                    </a:ext>
                  </a:extLst>
                </p:cNvPr>
                <p:cNvPicPr/>
                <p:nvPr/>
              </p:nvPicPr>
              <p:blipFill>
                <a:blip r:embed="rId249"/>
                <a:stretch>
                  <a:fillRect/>
                </a:stretch>
              </p:blipFill>
              <p:spPr>
                <a:xfrm>
                  <a:off x="7002864" y="2671104"/>
                  <a:ext cx="52560" cy="243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50">
              <p14:nvContentPartPr>
                <p14:cNvPr id="103" name="잉크 102">
                  <a:extLst>
                    <a:ext uri="{FF2B5EF4-FFF2-40B4-BE49-F238E27FC236}">
                      <a16:creationId xmlns:a16="http://schemas.microsoft.com/office/drawing/2014/main" id="{60DD4570-D3A9-402B-9A10-6B2857A8DC40}"/>
                    </a:ext>
                  </a:extLst>
                </p14:cNvPr>
                <p14:cNvContentPartPr/>
                <p14:nvPr/>
              </p14:nvContentPartPr>
              <p14:xfrm>
                <a:off x="7019064" y="2777304"/>
                <a:ext cx="133200" cy="72720"/>
              </p14:xfrm>
            </p:contentPart>
          </mc:Choice>
          <mc:Fallback>
            <p:pic>
              <p:nvPicPr>
                <p:cNvPr id="103" name="잉크 102">
                  <a:extLst>
                    <a:ext uri="{FF2B5EF4-FFF2-40B4-BE49-F238E27FC236}">
                      <a16:creationId xmlns:a16="http://schemas.microsoft.com/office/drawing/2014/main" id="{60DD4570-D3A9-402B-9A10-6B2857A8DC40}"/>
                    </a:ext>
                  </a:extLst>
                </p:cNvPr>
                <p:cNvPicPr/>
                <p:nvPr/>
              </p:nvPicPr>
              <p:blipFill>
                <a:blip r:embed="rId251"/>
                <a:stretch>
                  <a:fillRect/>
                </a:stretch>
              </p:blipFill>
              <p:spPr>
                <a:xfrm>
                  <a:off x="7010064" y="2768304"/>
                  <a:ext cx="150840" cy="90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52">
              <p14:nvContentPartPr>
                <p14:cNvPr id="104" name="잉크 103">
                  <a:extLst>
                    <a:ext uri="{FF2B5EF4-FFF2-40B4-BE49-F238E27FC236}">
                      <a16:creationId xmlns:a16="http://schemas.microsoft.com/office/drawing/2014/main" id="{68A0AD99-4D6C-446C-BF22-994E0B39C091}"/>
                    </a:ext>
                  </a:extLst>
                </p14:cNvPr>
                <p14:cNvContentPartPr/>
                <p14:nvPr/>
              </p14:nvContentPartPr>
              <p14:xfrm>
                <a:off x="7114824" y="2661024"/>
                <a:ext cx="86760" cy="97560"/>
              </p14:xfrm>
            </p:contentPart>
          </mc:Choice>
          <mc:Fallback>
            <p:pic>
              <p:nvPicPr>
                <p:cNvPr id="104" name="잉크 103">
                  <a:extLst>
                    <a:ext uri="{FF2B5EF4-FFF2-40B4-BE49-F238E27FC236}">
                      <a16:creationId xmlns:a16="http://schemas.microsoft.com/office/drawing/2014/main" id="{68A0AD99-4D6C-446C-BF22-994E0B39C091}"/>
                    </a:ext>
                  </a:extLst>
                </p:cNvPr>
                <p:cNvPicPr/>
                <p:nvPr/>
              </p:nvPicPr>
              <p:blipFill>
                <a:blip r:embed="rId253"/>
                <a:stretch>
                  <a:fillRect/>
                </a:stretch>
              </p:blipFill>
              <p:spPr>
                <a:xfrm>
                  <a:off x="7105824" y="2652024"/>
                  <a:ext cx="104400" cy="115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54">
              <p14:nvContentPartPr>
                <p14:cNvPr id="105" name="잉크 104">
                  <a:extLst>
                    <a:ext uri="{FF2B5EF4-FFF2-40B4-BE49-F238E27FC236}">
                      <a16:creationId xmlns:a16="http://schemas.microsoft.com/office/drawing/2014/main" id="{4B87788F-8C4E-4979-A656-635BB56372B3}"/>
                    </a:ext>
                  </a:extLst>
                </p14:cNvPr>
                <p14:cNvContentPartPr/>
                <p14:nvPr/>
              </p14:nvContentPartPr>
              <p14:xfrm>
                <a:off x="7132824" y="2765784"/>
                <a:ext cx="29880" cy="81360"/>
              </p14:xfrm>
            </p:contentPart>
          </mc:Choice>
          <mc:Fallback>
            <p:pic>
              <p:nvPicPr>
                <p:cNvPr id="105" name="잉크 104">
                  <a:extLst>
                    <a:ext uri="{FF2B5EF4-FFF2-40B4-BE49-F238E27FC236}">
                      <a16:creationId xmlns:a16="http://schemas.microsoft.com/office/drawing/2014/main" id="{4B87788F-8C4E-4979-A656-635BB56372B3}"/>
                    </a:ext>
                  </a:extLst>
                </p:cNvPr>
                <p:cNvPicPr/>
                <p:nvPr/>
              </p:nvPicPr>
              <p:blipFill>
                <a:blip r:embed="rId255"/>
                <a:stretch>
                  <a:fillRect/>
                </a:stretch>
              </p:blipFill>
              <p:spPr>
                <a:xfrm>
                  <a:off x="7123824" y="2756784"/>
                  <a:ext cx="47520" cy="9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56">
              <p14:nvContentPartPr>
                <p14:cNvPr id="106" name="잉크 105">
                  <a:extLst>
                    <a:ext uri="{FF2B5EF4-FFF2-40B4-BE49-F238E27FC236}">
                      <a16:creationId xmlns:a16="http://schemas.microsoft.com/office/drawing/2014/main" id="{1DD8BEA6-12F6-4507-8816-2817B7F8EBC6}"/>
                    </a:ext>
                  </a:extLst>
                </p14:cNvPr>
                <p14:cNvContentPartPr/>
                <p14:nvPr/>
              </p14:nvContentPartPr>
              <p14:xfrm>
                <a:off x="7084584" y="2859744"/>
                <a:ext cx="144720" cy="19080"/>
              </p14:xfrm>
            </p:contentPart>
          </mc:Choice>
          <mc:Fallback>
            <p:pic>
              <p:nvPicPr>
                <p:cNvPr id="106" name="잉크 105">
                  <a:extLst>
                    <a:ext uri="{FF2B5EF4-FFF2-40B4-BE49-F238E27FC236}">
                      <a16:creationId xmlns:a16="http://schemas.microsoft.com/office/drawing/2014/main" id="{1DD8BEA6-12F6-4507-8816-2817B7F8EBC6}"/>
                    </a:ext>
                  </a:extLst>
                </p:cNvPr>
                <p:cNvPicPr/>
                <p:nvPr/>
              </p:nvPicPr>
              <p:blipFill>
                <a:blip r:embed="rId257"/>
                <a:stretch>
                  <a:fillRect/>
                </a:stretch>
              </p:blipFill>
              <p:spPr>
                <a:xfrm>
                  <a:off x="7075584" y="2850744"/>
                  <a:ext cx="162360" cy="36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58">
              <p14:nvContentPartPr>
                <p14:cNvPr id="107" name="잉크 106">
                  <a:extLst>
                    <a:ext uri="{FF2B5EF4-FFF2-40B4-BE49-F238E27FC236}">
                      <a16:creationId xmlns:a16="http://schemas.microsoft.com/office/drawing/2014/main" id="{7FB2359A-B2E4-4733-8CC1-E568ED6843FD}"/>
                    </a:ext>
                  </a:extLst>
                </p14:cNvPr>
                <p14:cNvContentPartPr/>
                <p14:nvPr/>
              </p14:nvContentPartPr>
              <p14:xfrm>
                <a:off x="7239744" y="2661384"/>
                <a:ext cx="10800" cy="203040"/>
              </p14:xfrm>
            </p:contentPart>
          </mc:Choice>
          <mc:Fallback>
            <p:pic>
              <p:nvPicPr>
                <p:cNvPr id="107" name="잉크 106">
                  <a:extLst>
                    <a:ext uri="{FF2B5EF4-FFF2-40B4-BE49-F238E27FC236}">
                      <a16:creationId xmlns:a16="http://schemas.microsoft.com/office/drawing/2014/main" id="{7FB2359A-B2E4-4733-8CC1-E568ED6843FD}"/>
                    </a:ext>
                  </a:extLst>
                </p:cNvPr>
                <p:cNvPicPr/>
                <p:nvPr/>
              </p:nvPicPr>
              <p:blipFill>
                <a:blip r:embed="rId259"/>
                <a:stretch>
                  <a:fillRect/>
                </a:stretch>
              </p:blipFill>
              <p:spPr>
                <a:xfrm>
                  <a:off x="7230744" y="2652384"/>
                  <a:ext cx="28440" cy="220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60">
              <p14:nvContentPartPr>
                <p14:cNvPr id="108" name="잉크 107">
                  <a:extLst>
                    <a:ext uri="{FF2B5EF4-FFF2-40B4-BE49-F238E27FC236}">
                      <a16:creationId xmlns:a16="http://schemas.microsoft.com/office/drawing/2014/main" id="{748EB59B-7F30-4A11-AE3D-D3A68FF05E1F}"/>
                    </a:ext>
                  </a:extLst>
                </p14:cNvPr>
                <p14:cNvContentPartPr/>
                <p14:nvPr/>
              </p14:nvContentPartPr>
              <p14:xfrm>
                <a:off x="7241184" y="2782344"/>
                <a:ext cx="104040" cy="42120"/>
              </p14:xfrm>
            </p:contentPart>
          </mc:Choice>
          <mc:Fallback>
            <p:pic>
              <p:nvPicPr>
                <p:cNvPr id="108" name="잉크 107">
                  <a:extLst>
                    <a:ext uri="{FF2B5EF4-FFF2-40B4-BE49-F238E27FC236}">
                      <a16:creationId xmlns:a16="http://schemas.microsoft.com/office/drawing/2014/main" id="{748EB59B-7F30-4A11-AE3D-D3A68FF05E1F}"/>
                    </a:ext>
                  </a:extLst>
                </p:cNvPr>
                <p:cNvPicPr/>
                <p:nvPr/>
              </p:nvPicPr>
              <p:blipFill>
                <a:blip r:embed="rId261"/>
                <a:stretch>
                  <a:fillRect/>
                </a:stretch>
              </p:blipFill>
              <p:spPr>
                <a:xfrm>
                  <a:off x="7232184" y="2773344"/>
                  <a:ext cx="121680" cy="59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62">
              <p14:nvContentPartPr>
                <p14:cNvPr id="109" name="잉크 108">
                  <a:extLst>
                    <a:ext uri="{FF2B5EF4-FFF2-40B4-BE49-F238E27FC236}">
                      <a16:creationId xmlns:a16="http://schemas.microsoft.com/office/drawing/2014/main" id="{3945A050-D885-474D-87E4-6B828D1E76D7}"/>
                    </a:ext>
                  </a:extLst>
                </p14:cNvPr>
                <p14:cNvContentPartPr/>
                <p14:nvPr/>
              </p14:nvContentPartPr>
              <p14:xfrm>
                <a:off x="7366824" y="2652384"/>
                <a:ext cx="142560" cy="45000"/>
              </p14:xfrm>
            </p:contentPart>
          </mc:Choice>
          <mc:Fallback>
            <p:pic>
              <p:nvPicPr>
                <p:cNvPr id="109" name="잉크 108">
                  <a:extLst>
                    <a:ext uri="{FF2B5EF4-FFF2-40B4-BE49-F238E27FC236}">
                      <a16:creationId xmlns:a16="http://schemas.microsoft.com/office/drawing/2014/main" id="{3945A050-D885-474D-87E4-6B828D1E76D7}"/>
                    </a:ext>
                  </a:extLst>
                </p:cNvPr>
                <p:cNvPicPr/>
                <p:nvPr/>
              </p:nvPicPr>
              <p:blipFill>
                <a:blip r:embed="rId263"/>
                <a:stretch>
                  <a:fillRect/>
                </a:stretch>
              </p:blipFill>
              <p:spPr>
                <a:xfrm>
                  <a:off x="7357824" y="2643384"/>
                  <a:ext cx="160200" cy="62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64">
              <p14:nvContentPartPr>
                <p14:cNvPr id="110" name="잉크 109">
                  <a:extLst>
                    <a:ext uri="{FF2B5EF4-FFF2-40B4-BE49-F238E27FC236}">
                      <a16:creationId xmlns:a16="http://schemas.microsoft.com/office/drawing/2014/main" id="{FE75CAC8-D1D8-4AAD-8EDA-E347149AEE2A}"/>
                    </a:ext>
                  </a:extLst>
                </p14:cNvPr>
                <p14:cNvContentPartPr/>
                <p14:nvPr/>
              </p14:nvContentPartPr>
              <p14:xfrm>
                <a:off x="7412904" y="2670384"/>
                <a:ext cx="108720" cy="126720"/>
              </p14:xfrm>
            </p:contentPart>
          </mc:Choice>
          <mc:Fallback>
            <p:pic>
              <p:nvPicPr>
                <p:cNvPr id="110" name="잉크 109">
                  <a:extLst>
                    <a:ext uri="{FF2B5EF4-FFF2-40B4-BE49-F238E27FC236}">
                      <a16:creationId xmlns:a16="http://schemas.microsoft.com/office/drawing/2014/main" id="{FE75CAC8-D1D8-4AAD-8EDA-E347149AEE2A}"/>
                    </a:ext>
                  </a:extLst>
                </p:cNvPr>
                <p:cNvPicPr/>
                <p:nvPr/>
              </p:nvPicPr>
              <p:blipFill>
                <a:blip r:embed="rId265"/>
                <a:stretch>
                  <a:fillRect/>
                </a:stretch>
              </p:blipFill>
              <p:spPr>
                <a:xfrm>
                  <a:off x="7403904" y="2661384"/>
                  <a:ext cx="126360" cy="144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66">
              <p14:nvContentPartPr>
                <p14:cNvPr id="111" name="잉크 110">
                  <a:extLst>
                    <a:ext uri="{FF2B5EF4-FFF2-40B4-BE49-F238E27FC236}">
                      <a16:creationId xmlns:a16="http://schemas.microsoft.com/office/drawing/2014/main" id="{FB4944AC-5636-420B-B80D-4F94917D50D9}"/>
                    </a:ext>
                  </a:extLst>
                </p14:cNvPr>
                <p14:cNvContentPartPr/>
                <p14:nvPr/>
              </p14:nvContentPartPr>
              <p14:xfrm>
                <a:off x="7475544" y="2558064"/>
                <a:ext cx="44280" cy="314640"/>
              </p14:xfrm>
            </p:contentPart>
          </mc:Choice>
          <mc:Fallback>
            <p:pic>
              <p:nvPicPr>
                <p:cNvPr id="111" name="잉크 110">
                  <a:extLst>
                    <a:ext uri="{FF2B5EF4-FFF2-40B4-BE49-F238E27FC236}">
                      <a16:creationId xmlns:a16="http://schemas.microsoft.com/office/drawing/2014/main" id="{FB4944AC-5636-420B-B80D-4F94917D50D9}"/>
                    </a:ext>
                  </a:extLst>
                </p:cNvPr>
                <p:cNvPicPr/>
                <p:nvPr/>
              </p:nvPicPr>
              <p:blipFill>
                <a:blip r:embed="rId267"/>
                <a:stretch>
                  <a:fillRect/>
                </a:stretch>
              </p:blipFill>
              <p:spPr>
                <a:xfrm>
                  <a:off x="7466544" y="2549064"/>
                  <a:ext cx="61920" cy="332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68">
              <p14:nvContentPartPr>
                <p14:cNvPr id="112" name="잉크 111">
                  <a:extLst>
                    <a:ext uri="{FF2B5EF4-FFF2-40B4-BE49-F238E27FC236}">
                      <a16:creationId xmlns:a16="http://schemas.microsoft.com/office/drawing/2014/main" id="{4E2CA460-CEDE-47EB-A7BC-AAD7BB8C3CFB}"/>
                    </a:ext>
                  </a:extLst>
                </p14:cNvPr>
                <p14:cNvContentPartPr/>
                <p14:nvPr/>
              </p14:nvContentPartPr>
              <p14:xfrm>
                <a:off x="7492464" y="2741664"/>
                <a:ext cx="74520" cy="62280"/>
              </p14:xfrm>
            </p:contentPart>
          </mc:Choice>
          <mc:Fallback>
            <p:pic>
              <p:nvPicPr>
                <p:cNvPr id="112" name="잉크 111">
                  <a:extLst>
                    <a:ext uri="{FF2B5EF4-FFF2-40B4-BE49-F238E27FC236}">
                      <a16:creationId xmlns:a16="http://schemas.microsoft.com/office/drawing/2014/main" id="{4E2CA460-CEDE-47EB-A7BC-AAD7BB8C3CFB}"/>
                    </a:ext>
                  </a:extLst>
                </p:cNvPr>
                <p:cNvPicPr/>
                <p:nvPr/>
              </p:nvPicPr>
              <p:blipFill>
                <a:blip r:embed="rId269"/>
                <a:stretch>
                  <a:fillRect/>
                </a:stretch>
              </p:blipFill>
              <p:spPr>
                <a:xfrm>
                  <a:off x="7483464" y="2732664"/>
                  <a:ext cx="92160" cy="79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70">
              <p14:nvContentPartPr>
                <p14:cNvPr id="113" name="잉크 112">
                  <a:extLst>
                    <a:ext uri="{FF2B5EF4-FFF2-40B4-BE49-F238E27FC236}">
                      <a16:creationId xmlns:a16="http://schemas.microsoft.com/office/drawing/2014/main" id="{98499DCC-3B9B-4084-9F1D-A694115390F0}"/>
                    </a:ext>
                  </a:extLst>
                </p14:cNvPr>
                <p14:cNvContentPartPr/>
                <p14:nvPr/>
              </p14:nvContentPartPr>
              <p14:xfrm>
                <a:off x="7564104" y="2598384"/>
                <a:ext cx="146520" cy="102240"/>
              </p14:xfrm>
            </p:contentPart>
          </mc:Choice>
          <mc:Fallback>
            <p:pic>
              <p:nvPicPr>
                <p:cNvPr id="113" name="잉크 112">
                  <a:extLst>
                    <a:ext uri="{FF2B5EF4-FFF2-40B4-BE49-F238E27FC236}">
                      <a16:creationId xmlns:a16="http://schemas.microsoft.com/office/drawing/2014/main" id="{98499DCC-3B9B-4084-9F1D-A694115390F0}"/>
                    </a:ext>
                  </a:extLst>
                </p:cNvPr>
                <p:cNvPicPr/>
                <p:nvPr/>
              </p:nvPicPr>
              <p:blipFill>
                <a:blip r:embed="rId271"/>
                <a:stretch>
                  <a:fillRect/>
                </a:stretch>
              </p:blipFill>
              <p:spPr>
                <a:xfrm>
                  <a:off x="7555104" y="2589384"/>
                  <a:ext cx="164160" cy="119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72">
              <p14:nvContentPartPr>
                <p14:cNvPr id="114" name="잉크 113">
                  <a:extLst>
                    <a:ext uri="{FF2B5EF4-FFF2-40B4-BE49-F238E27FC236}">
                      <a16:creationId xmlns:a16="http://schemas.microsoft.com/office/drawing/2014/main" id="{1B23629D-91ED-4838-96D7-9885F0DD926C}"/>
                    </a:ext>
                  </a:extLst>
                </p14:cNvPr>
                <p14:cNvContentPartPr/>
                <p14:nvPr/>
              </p14:nvContentPartPr>
              <p14:xfrm>
                <a:off x="7563384" y="2755344"/>
                <a:ext cx="146520" cy="21240"/>
              </p14:xfrm>
            </p:contentPart>
          </mc:Choice>
          <mc:Fallback>
            <p:pic>
              <p:nvPicPr>
                <p:cNvPr id="114" name="잉크 113">
                  <a:extLst>
                    <a:ext uri="{FF2B5EF4-FFF2-40B4-BE49-F238E27FC236}">
                      <a16:creationId xmlns:a16="http://schemas.microsoft.com/office/drawing/2014/main" id="{1B23629D-91ED-4838-96D7-9885F0DD926C}"/>
                    </a:ext>
                  </a:extLst>
                </p:cNvPr>
                <p:cNvPicPr/>
                <p:nvPr/>
              </p:nvPicPr>
              <p:blipFill>
                <a:blip r:embed="rId273"/>
                <a:stretch>
                  <a:fillRect/>
                </a:stretch>
              </p:blipFill>
              <p:spPr>
                <a:xfrm>
                  <a:off x="7554384" y="2746344"/>
                  <a:ext cx="164160" cy="38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74">
              <p14:nvContentPartPr>
                <p14:cNvPr id="115" name="잉크 114">
                  <a:extLst>
                    <a:ext uri="{FF2B5EF4-FFF2-40B4-BE49-F238E27FC236}">
                      <a16:creationId xmlns:a16="http://schemas.microsoft.com/office/drawing/2014/main" id="{227A2AE9-3500-44D4-A1E5-8D5E619C81A8}"/>
                    </a:ext>
                  </a:extLst>
                </p14:cNvPr>
                <p14:cNvContentPartPr/>
                <p14:nvPr/>
              </p14:nvContentPartPr>
              <p14:xfrm>
                <a:off x="7607304" y="2770464"/>
                <a:ext cx="188280" cy="64080"/>
              </p14:xfrm>
            </p:contentPart>
          </mc:Choice>
          <mc:Fallback>
            <p:pic>
              <p:nvPicPr>
                <p:cNvPr id="115" name="잉크 114">
                  <a:extLst>
                    <a:ext uri="{FF2B5EF4-FFF2-40B4-BE49-F238E27FC236}">
                      <a16:creationId xmlns:a16="http://schemas.microsoft.com/office/drawing/2014/main" id="{227A2AE9-3500-44D4-A1E5-8D5E619C81A8}"/>
                    </a:ext>
                  </a:extLst>
                </p:cNvPr>
                <p:cNvPicPr/>
                <p:nvPr/>
              </p:nvPicPr>
              <p:blipFill>
                <a:blip r:embed="rId275"/>
                <a:stretch>
                  <a:fillRect/>
                </a:stretch>
              </p:blipFill>
              <p:spPr>
                <a:xfrm>
                  <a:off x="7598304" y="2761464"/>
                  <a:ext cx="205920" cy="81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76">
              <p14:nvContentPartPr>
                <p14:cNvPr id="116" name="잉크 115">
                  <a:extLst>
                    <a:ext uri="{FF2B5EF4-FFF2-40B4-BE49-F238E27FC236}">
                      <a16:creationId xmlns:a16="http://schemas.microsoft.com/office/drawing/2014/main" id="{A9F07EBA-D591-4DE7-87AC-B1E910D098B9}"/>
                    </a:ext>
                  </a:extLst>
                </p14:cNvPr>
                <p14:cNvContentPartPr/>
                <p14:nvPr/>
              </p14:nvContentPartPr>
              <p14:xfrm>
                <a:off x="7773624" y="2593704"/>
                <a:ext cx="60480" cy="145800"/>
              </p14:xfrm>
            </p:contentPart>
          </mc:Choice>
          <mc:Fallback>
            <p:pic>
              <p:nvPicPr>
                <p:cNvPr id="116" name="잉크 115">
                  <a:extLst>
                    <a:ext uri="{FF2B5EF4-FFF2-40B4-BE49-F238E27FC236}">
                      <a16:creationId xmlns:a16="http://schemas.microsoft.com/office/drawing/2014/main" id="{A9F07EBA-D591-4DE7-87AC-B1E910D098B9}"/>
                    </a:ext>
                  </a:extLst>
                </p:cNvPr>
                <p:cNvPicPr/>
                <p:nvPr/>
              </p:nvPicPr>
              <p:blipFill>
                <a:blip r:embed="rId277"/>
                <a:stretch>
                  <a:fillRect/>
                </a:stretch>
              </p:blipFill>
              <p:spPr>
                <a:xfrm>
                  <a:off x="7764624" y="2584704"/>
                  <a:ext cx="78120" cy="163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78">
              <p14:nvContentPartPr>
                <p14:cNvPr id="117" name="잉크 116">
                  <a:extLst>
                    <a:ext uri="{FF2B5EF4-FFF2-40B4-BE49-F238E27FC236}">
                      <a16:creationId xmlns:a16="http://schemas.microsoft.com/office/drawing/2014/main" id="{76CDC233-B1C6-4C7F-BDA2-B0E87D3A2B8D}"/>
                    </a:ext>
                  </a:extLst>
                </p14:cNvPr>
                <p14:cNvContentPartPr/>
                <p14:nvPr/>
              </p14:nvContentPartPr>
              <p14:xfrm>
                <a:off x="7733664" y="2499744"/>
                <a:ext cx="192600" cy="203760"/>
              </p14:xfrm>
            </p:contentPart>
          </mc:Choice>
          <mc:Fallback>
            <p:pic>
              <p:nvPicPr>
                <p:cNvPr id="117" name="잉크 116">
                  <a:extLst>
                    <a:ext uri="{FF2B5EF4-FFF2-40B4-BE49-F238E27FC236}">
                      <a16:creationId xmlns:a16="http://schemas.microsoft.com/office/drawing/2014/main" id="{76CDC233-B1C6-4C7F-BDA2-B0E87D3A2B8D}"/>
                    </a:ext>
                  </a:extLst>
                </p:cNvPr>
                <p:cNvPicPr/>
                <p:nvPr/>
              </p:nvPicPr>
              <p:blipFill>
                <a:blip r:embed="rId279"/>
                <a:stretch>
                  <a:fillRect/>
                </a:stretch>
              </p:blipFill>
              <p:spPr>
                <a:xfrm>
                  <a:off x="7724664" y="2490760"/>
                  <a:ext cx="210240" cy="22136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80">
              <p14:nvContentPartPr>
                <p14:cNvPr id="118" name="잉크 117">
                  <a:extLst>
                    <a:ext uri="{FF2B5EF4-FFF2-40B4-BE49-F238E27FC236}">
                      <a16:creationId xmlns:a16="http://schemas.microsoft.com/office/drawing/2014/main" id="{8FE3EE3C-3356-4E9D-850E-3D1372C073B3}"/>
                    </a:ext>
                  </a:extLst>
                </p14:cNvPr>
                <p14:cNvContentPartPr/>
                <p14:nvPr/>
              </p14:nvContentPartPr>
              <p14:xfrm>
                <a:off x="7814304" y="2676504"/>
                <a:ext cx="147240" cy="32400"/>
              </p14:xfrm>
            </p:contentPart>
          </mc:Choice>
          <mc:Fallback>
            <p:pic>
              <p:nvPicPr>
                <p:cNvPr id="118" name="잉크 117">
                  <a:extLst>
                    <a:ext uri="{FF2B5EF4-FFF2-40B4-BE49-F238E27FC236}">
                      <a16:creationId xmlns:a16="http://schemas.microsoft.com/office/drawing/2014/main" id="{8FE3EE3C-3356-4E9D-850E-3D1372C073B3}"/>
                    </a:ext>
                  </a:extLst>
                </p:cNvPr>
                <p:cNvPicPr/>
                <p:nvPr/>
              </p:nvPicPr>
              <p:blipFill>
                <a:blip r:embed="rId281"/>
                <a:stretch>
                  <a:fillRect/>
                </a:stretch>
              </p:blipFill>
              <p:spPr>
                <a:xfrm>
                  <a:off x="7805304" y="2667504"/>
                  <a:ext cx="164880" cy="50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82">
              <p14:nvContentPartPr>
                <p14:cNvPr id="119" name="잉크 118">
                  <a:extLst>
                    <a:ext uri="{FF2B5EF4-FFF2-40B4-BE49-F238E27FC236}">
                      <a16:creationId xmlns:a16="http://schemas.microsoft.com/office/drawing/2014/main" id="{4A9DBEB9-80E7-47F6-B17A-16358A832C2E}"/>
                    </a:ext>
                  </a:extLst>
                </p14:cNvPr>
                <p14:cNvContentPartPr/>
                <p14:nvPr/>
              </p14:nvContentPartPr>
              <p14:xfrm>
                <a:off x="7773984" y="2729064"/>
                <a:ext cx="220320" cy="52920"/>
              </p14:xfrm>
            </p:contentPart>
          </mc:Choice>
          <mc:Fallback>
            <p:pic>
              <p:nvPicPr>
                <p:cNvPr id="119" name="잉크 118">
                  <a:extLst>
                    <a:ext uri="{FF2B5EF4-FFF2-40B4-BE49-F238E27FC236}">
                      <a16:creationId xmlns:a16="http://schemas.microsoft.com/office/drawing/2014/main" id="{4A9DBEB9-80E7-47F6-B17A-16358A832C2E}"/>
                    </a:ext>
                  </a:extLst>
                </p:cNvPr>
                <p:cNvPicPr/>
                <p:nvPr/>
              </p:nvPicPr>
              <p:blipFill>
                <a:blip r:embed="rId283"/>
                <a:stretch>
                  <a:fillRect/>
                </a:stretch>
              </p:blipFill>
              <p:spPr>
                <a:xfrm>
                  <a:off x="7764984" y="2720064"/>
                  <a:ext cx="237960" cy="70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84">
              <p14:nvContentPartPr>
                <p14:cNvPr id="120" name="잉크 119">
                  <a:extLst>
                    <a:ext uri="{FF2B5EF4-FFF2-40B4-BE49-F238E27FC236}">
                      <a16:creationId xmlns:a16="http://schemas.microsoft.com/office/drawing/2014/main" id="{82F27C9A-72AC-443E-A296-F2BA717DD8FC}"/>
                    </a:ext>
                  </a:extLst>
                </p14:cNvPr>
                <p14:cNvContentPartPr/>
                <p14:nvPr/>
              </p14:nvContentPartPr>
              <p14:xfrm>
                <a:off x="7905744" y="2749944"/>
                <a:ext cx="39600" cy="78120"/>
              </p14:xfrm>
            </p:contentPart>
          </mc:Choice>
          <mc:Fallback>
            <p:pic>
              <p:nvPicPr>
                <p:cNvPr id="120" name="잉크 119">
                  <a:extLst>
                    <a:ext uri="{FF2B5EF4-FFF2-40B4-BE49-F238E27FC236}">
                      <a16:creationId xmlns:a16="http://schemas.microsoft.com/office/drawing/2014/main" id="{82F27C9A-72AC-443E-A296-F2BA717DD8FC}"/>
                    </a:ext>
                  </a:extLst>
                </p:cNvPr>
                <p:cNvPicPr/>
                <p:nvPr/>
              </p:nvPicPr>
              <p:blipFill>
                <a:blip r:embed="rId285"/>
                <a:stretch>
                  <a:fillRect/>
                </a:stretch>
              </p:blipFill>
              <p:spPr>
                <a:xfrm>
                  <a:off x="7896577" y="2740944"/>
                  <a:ext cx="57567" cy="95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86">
              <p14:nvContentPartPr>
                <p14:cNvPr id="121" name="잉크 120">
                  <a:extLst>
                    <a:ext uri="{FF2B5EF4-FFF2-40B4-BE49-F238E27FC236}">
                      <a16:creationId xmlns:a16="http://schemas.microsoft.com/office/drawing/2014/main" id="{A8C38A3E-F1EA-4593-8887-C10A0ACA6C23}"/>
                    </a:ext>
                  </a:extLst>
                </p14:cNvPr>
                <p14:cNvContentPartPr/>
                <p14:nvPr/>
              </p14:nvContentPartPr>
              <p14:xfrm>
                <a:off x="7819344" y="2821944"/>
                <a:ext cx="154080" cy="34560"/>
              </p14:xfrm>
            </p:contentPart>
          </mc:Choice>
          <mc:Fallback>
            <p:pic>
              <p:nvPicPr>
                <p:cNvPr id="121" name="잉크 120">
                  <a:extLst>
                    <a:ext uri="{FF2B5EF4-FFF2-40B4-BE49-F238E27FC236}">
                      <a16:creationId xmlns:a16="http://schemas.microsoft.com/office/drawing/2014/main" id="{A8C38A3E-F1EA-4593-8887-C10A0ACA6C23}"/>
                    </a:ext>
                  </a:extLst>
                </p:cNvPr>
                <p:cNvPicPr/>
                <p:nvPr/>
              </p:nvPicPr>
              <p:blipFill>
                <a:blip r:embed="rId287"/>
                <a:stretch>
                  <a:fillRect/>
                </a:stretch>
              </p:blipFill>
              <p:spPr>
                <a:xfrm>
                  <a:off x="7810344" y="2812944"/>
                  <a:ext cx="171720" cy="52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88">
              <p14:nvContentPartPr>
                <p14:cNvPr id="122" name="잉크 121">
                  <a:extLst>
                    <a:ext uri="{FF2B5EF4-FFF2-40B4-BE49-F238E27FC236}">
                      <a16:creationId xmlns:a16="http://schemas.microsoft.com/office/drawing/2014/main" id="{67FD4B9E-2EB3-429F-8BFD-AFF6330CC707}"/>
                    </a:ext>
                  </a:extLst>
                </p14:cNvPr>
                <p14:cNvContentPartPr/>
                <p14:nvPr/>
              </p14:nvContentPartPr>
              <p14:xfrm>
                <a:off x="7956864" y="2602344"/>
                <a:ext cx="101160" cy="163080"/>
              </p14:xfrm>
            </p:contentPart>
          </mc:Choice>
          <mc:Fallback>
            <p:pic>
              <p:nvPicPr>
                <p:cNvPr id="122" name="잉크 121">
                  <a:extLst>
                    <a:ext uri="{FF2B5EF4-FFF2-40B4-BE49-F238E27FC236}">
                      <a16:creationId xmlns:a16="http://schemas.microsoft.com/office/drawing/2014/main" id="{67FD4B9E-2EB3-429F-8BFD-AFF6330CC707}"/>
                    </a:ext>
                  </a:extLst>
                </p:cNvPr>
                <p:cNvPicPr/>
                <p:nvPr/>
              </p:nvPicPr>
              <p:blipFill>
                <a:blip r:embed="rId289"/>
                <a:stretch>
                  <a:fillRect/>
                </a:stretch>
              </p:blipFill>
              <p:spPr>
                <a:xfrm>
                  <a:off x="7947864" y="2593344"/>
                  <a:ext cx="118800" cy="180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90">
              <p14:nvContentPartPr>
                <p14:cNvPr id="123" name="잉크 122">
                  <a:extLst>
                    <a:ext uri="{FF2B5EF4-FFF2-40B4-BE49-F238E27FC236}">
                      <a16:creationId xmlns:a16="http://schemas.microsoft.com/office/drawing/2014/main" id="{58386B99-1EF7-4DC3-899D-7A4EB6689179}"/>
                    </a:ext>
                  </a:extLst>
                </p14:cNvPr>
                <p14:cNvContentPartPr/>
                <p14:nvPr/>
              </p14:nvContentPartPr>
              <p14:xfrm>
                <a:off x="7987464" y="2718264"/>
                <a:ext cx="88920" cy="64440"/>
              </p14:xfrm>
            </p:contentPart>
          </mc:Choice>
          <mc:Fallback>
            <p:pic>
              <p:nvPicPr>
                <p:cNvPr id="123" name="잉크 122">
                  <a:extLst>
                    <a:ext uri="{FF2B5EF4-FFF2-40B4-BE49-F238E27FC236}">
                      <a16:creationId xmlns:a16="http://schemas.microsoft.com/office/drawing/2014/main" id="{58386B99-1EF7-4DC3-899D-7A4EB6689179}"/>
                    </a:ext>
                  </a:extLst>
                </p:cNvPr>
                <p:cNvPicPr/>
                <p:nvPr/>
              </p:nvPicPr>
              <p:blipFill>
                <a:blip r:embed="rId291"/>
                <a:stretch>
                  <a:fillRect/>
                </a:stretch>
              </p:blipFill>
              <p:spPr>
                <a:xfrm>
                  <a:off x="7978464" y="2709264"/>
                  <a:ext cx="106560" cy="82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92">
              <p14:nvContentPartPr>
                <p14:cNvPr id="124" name="잉크 123">
                  <a:extLst>
                    <a:ext uri="{FF2B5EF4-FFF2-40B4-BE49-F238E27FC236}">
                      <a16:creationId xmlns:a16="http://schemas.microsoft.com/office/drawing/2014/main" id="{5A4A21F5-DB9E-4B72-88D8-322379B2E54C}"/>
                    </a:ext>
                  </a:extLst>
                </p14:cNvPr>
                <p14:cNvContentPartPr/>
                <p14:nvPr/>
              </p14:nvContentPartPr>
              <p14:xfrm>
                <a:off x="8063064" y="2572104"/>
                <a:ext cx="42120" cy="220680"/>
              </p14:xfrm>
            </p:contentPart>
          </mc:Choice>
          <mc:Fallback>
            <p:pic>
              <p:nvPicPr>
                <p:cNvPr id="124" name="잉크 123">
                  <a:extLst>
                    <a:ext uri="{FF2B5EF4-FFF2-40B4-BE49-F238E27FC236}">
                      <a16:creationId xmlns:a16="http://schemas.microsoft.com/office/drawing/2014/main" id="{5A4A21F5-DB9E-4B72-88D8-322379B2E54C}"/>
                    </a:ext>
                  </a:extLst>
                </p:cNvPr>
                <p:cNvPicPr/>
                <p:nvPr/>
              </p:nvPicPr>
              <p:blipFill>
                <a:blip r:embed="rId293"/>
                <a:stretch>
                  <a:fillRect/>
                </a:stretch>
              </p:blipFill>
              <p:spPr>
                <a:xfrm>
                  <a:off x="8054064" y="2563104"/>
                  <a:ext cx="59760" cy="238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94">
              <p14:nvContentPartPr>
                <p14:cNvPr id="125" name="잉크 124">
                  <a:extLst>
                    <a:ext uri="{FF2B5EF4-FFF2-40B4-BE49-F238E27FC236}">
                      <a16:creationId xmlns:a16="http://schemas.microsoft.com/office/drawing/2014/main" id="{09CF042E-F3DC-413E-8F77-9BF74AE1AB3D}"/>
                    </a:ext>
                  </a:extLst>
                </p14:cNvPr>
                <p14:cNvContentPartPr/>
                <p14:nvPr/>
              </p14:nvContentPartPr>
              <p14:xfrm>
                <a:off x="8100864" y="2720424"/>
                <a:ext cx="59400" cy="28440"/>
              </p14:xfrm>
            </p:contentPart>
          </mc:Choice>
          <mc:Fallback>
            <p:pic>
              <p:nvPicPr>
                <p:cNvPr id="125" name="잉크 124">
                  <a:extLst>
                    <a:ext uri="{FF2B5EF4-FFF2-40B4-BE49-F238E27FC236}">
                      <a16:creationId xmlns:a16="http://schemas.microsoft.com/office/drawing/2014/main" id="{09CF042E-F3DC-413E-8F77-9BF74AE1AB3D}"/>
                    </a:ext>
                  </a:extLst>
                </p:cNvPr>
                <p:cNvPicPr/>
                <p:nvPr/>
              </p:nvPicPr>
              <p:blipFill>
                <a:blip r:embed="rId295"/>
                <a:stretch>
                  <a:fillRect/>
                </a:stretch>
              </p:blipFill>
              <p:spPr>
                <a:xfrm>
                  <a:off x="8091864" y="2711424"/>
                  <a:ext cx="77040" cy="46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96">
              <p14:nvContentPartPr>
                <p14:cNvPr id="126" name="잉크 125">
                  <a:extLst>
                    <a:ext uri="{FF2B5EF4-FFF2-40B4-BE49-F238E27FC236}">
                      <a16:creationId xmlns:a16="http://schemas.microsoft.com/office/drawing/2014/main" id="{01F54423-00F9-460C-9D6D-37D294693B7E}"/>
                    </a:ext>
                  </a:extLst>
                </p14:cNvPr>
                <p14:cNvContentPartPr/>
                <p14:nvPr/>
              </p14:nvContentPartPr>
              <p14:xfrm>
                <a:off x="8146224" y="2627904"/>
                <a:ext cx="67680" cy="138960"/>
              </p14:xfrm>
            </p:contentPart>
          </mc:Choice>
          <mc:Fallback>
            <p:pic>
              <p:nvPicPr>
                <p:cNvPr id="126" name="잉크 125">
                  <a:extLst>
                    <a:ext uri="{FF2B5EF4-FFF2-40B4-BE49-F238E27FC236}">
                      <a16:creationId xmlns:a16="http://schemas.microsoft.com/office/drawing/2014/main" id="{01F54423-00F9-460C-9D6D-37D294693B7E}"/>
                    </a:ext>
                  </a:extLst>
                </p:cNvPr>
                <p:cNvPicPr/>
                <p:nvPr/>
              </p:nvPicPr>
              <p:blipFill>
                <a:blip r:embed="rId297"/>
                <a:stretch>
                  <a:fillRect/>
                </a:stretch>
              </p:blipFill>
              <p:spPr>
                <a:xfrm>
                  <a:off x="8137224" y="2618904"/>
                  <a:ext cx="85320" cy="156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98">
              <p14:nvContentPartPr>
                <p14:cNvPr id="127" name="잉크 126">
                  <a:extLst>
                    <a:ext uri="{FF2B5EF4-FFF2-40B4-BE49-F238E27FC236}">
                      <a16:creationId xmlns:a16="http://schemas.microsoft.com/office/drawing/2014/main" id="{0E32727A-5919-4A3F-AB72-2295E2F344EC}"/>
                    </a:ext>
                  </a:extLst>
                </p14:cNvPr>
                <p14:cNvContentPartPr/>
                <p14:nvPr/>
              </p14:nvContentPartPr>
              <p14:xfrm>
                <a:off x="8215704" y="2573184"/>
                <a:ext cx="39960" cy="215640"/>
              </p14:xfrm>
            </p:contentPart>
          </mc:Choice>
          <mc:Fallback>
            <p:pic>
              <p:nvPicPr>
                <p:cNvPr id="127" name="잉크 126">
                  <a:extLst>
                    <a:ext uri="{FF2B5EF4-FFF2-40B4-BE49-F238E27FC236}">
                      <a16:creationId xmlns:a16="http://schemas.microsoft.com/office/drawing/2014/main" id="{0E32727A-5919-4A3F-AB72-2295E2F344EC}"/>
                    </a:ext>
                  </a:extLst>
                </p:cNvPr>
                <p:cNvPicPr/>
                <p:nvPr/>
              </p:nvPicPr>
              <p:blipFill>
                <a:blip r:embed="rId299"/>
                <a:stretch>
                  <a:fillRect/>
                </a:stretch>
              </p:blipFill>
              <p:spPr>
                <a:xfrm>
                  <a:off x="8206704" y="2564184"/>
                  <a:ext cx="57600" cy="233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00">
              <p14:nvContentPartPr>
                <p14:cNvPr id="128" name="잉크 127">
                  <a:extLst>
                    <a:ext uri="{FF2B5EF4-FFF2-40B4-BE49-F238E27FC236}">
                      <a16:creationId xmlns:a16="http://schemas.microsoft.com/office/drawing/2014/main" id="{D8574B31-6E5A-4101-A543-3AAA4E7A14F6}"/>
                    </a:ext>
                  </a:extLst>
                </p14:cNvPr>
                <p14:cNvContentPartPr/>
                <p14:nvPr/>
              </p14:nvContentPartPr>
              <p14:xfrm>
                <a:off x="8252784" y="2718264"/>
                <a:ext cx="101880" cy="28800"/>
              </p14:xfrm>
            </p:contentPart>
          </mc:Choice>
          <mc:Fallback>
            <p:pic>
              <p:nvPicPr>
                <p:cNvPr id="128" name="잉크 127">
                  <a:extLst>
                    <a:ext uri="{FF2B5EF4-FFF2-40B4-BE49-F238E27FC236}">
                      <a16:creationId xmlns:a16="http://schemas.microsoft.com/office/drawing/2014/main" id="{D8574B31-6E5A-4101-A543-3AAA4E7A14F6}"/>
                    </a:ext>
                  </a:extLst>
                </p:cNvPr>
                <p:cNvPicPr/>
                <p:nvPr/>
              </p:nvPicPr>
              <p:blipFill>
                <a:blip r:embed="rId301"/>
                <a:stretch>
                  <a:fillRect/>
                </a:stretch>
              </p:blipFill>
              <p:spPr>
                <a:xfrm>
                  <a:off x="8243784" y="2709264"/>
                  <a:ext cx="119520" cy="46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02">
              <p14:nvContentPartPr>
                <p14:cNvPr id="129" name="잉크 128">
                  <a:extLst>
                    <a:ext uri="{FF2B5EF4-FFF2-40B4-BE49-F238E27FC236}">
                      <a16:creationId xmlns:a16="http://schemas.microsoft.com/office/drawing/2014/main" id="{E493F894-188D-4AB0-9430-1924981D7829}"/>
                    </a:ext>
                  </a:extLst>
                </p14:cNvPr>
                <p14:cNvContentPartPr/>
                <p14:nvPr/>
              </p14:nvContentPartPr>
              <p14:xfrm>
                <a:off x="8377344" y="2600184"/>
                <a:ext cx="105840" cy="131760"/>
              </p14:xfrm>
            </p:contentPart>
          </mc:Choice>
          <mc:Fallback>
            <p:pic>
              <p:nvPicPr>
                <p:cNvPr id="129" name="잉크 128">
                  <a:extLst>
                    <a:ext uri="{FF2B5EF4-FFF2-40B4-BE49-F238E27FC236}">
                      <a16:creationId xmlns:a16="http://schemas.microsoft.com/office/drawing/2014/main" id="{E493F894-188D-4AB0-9430-1924981D7829}"/>
                    </a:ext>
                  </a:extLst>
                </p:cNvPr>
                <p:cNvPicPr/>
                <p:nvPr/>
              </p:nvPicPr>
              <p:blipFill>
                <a:blip r:embed="rId303"/>
                <a:stretch>
                  <a:fillRect/>
                </a:stretch>
              </p:blipFill>
              <p:spPr>
                <a:xfrm>
                  <a:off x="8368344" y="2591184"/>
                  <a:ext cx="123480" cy="149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04">
              <p14:nvContentPartPr>
                <p14:cNvPr id="130" name="잉크 129">
                  <a:extLst>
                    <a:ext uri="{FF2B5EF4-FFF2-40B4-BE49-F238E27FC236}">
                      <a16:creationId xmlns:a16="http://schemas.microsoft.com/office/drawing/2014/main" id="{69FD0DBB-BF23-4F4D-A4F2-9018DB0593FA}"/>
                    </a:ext>
                  </a:extLst>
                </p14:cNvPr>
                <p14:cNvContentPartPr/>
                <p14:nvPr/>
              </p14:nvContentPartPr>
              <p14:xfrm>
                <a:off x="8470944" y="2571384"/>
                <a:ext cx="60840" cy="153000"/>
              </p14:xfrm>
            </p:contentPart>
          </mc:Choice>
          <mc:Fallback>
            <p:pic>
              <p:nvPicPr>
                <p:cNvPr id="130" name="잉크 129">
                  <a:extLst>
                    <a:ext uri="{FF2B5EF4-FFF2-40B4-BE49-F238E27FC236}">
                      <a16:creationId xmlns:a16="http://schemas.microsoft.com/office/drawing/2014/main" id="{69FD0DBB-BF23-4F4D-A4F2-9018DB0593FA}"/>
                    </a:ext>
                  </a:extLst>
                </p:cNvPr>
                <p:cNvPicPr/>
                <p:nvPr/>
              </p:nvPicPr>
              <p:blipFill>
                <a:blip r:embed="rId305"/>
                <a:stretch>
                  <a:fillRect/>
                </a:stretch>
              </p:blipFill>
              <p:spPr>
                <a:xfrm>
                  <a:off x="8461944" y="2562384"/>
                  <a:ext cx="78480" cy="170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06">
              <p14:nvContentPartPr>
                <p14:cNvPr id="131" name="잉크 130">
                  <a:extLst>
                    <a:ext uri="{FF2B5EF4-FFF2-40B4-BE49-F238E27FC236}">
                      <a16:creationId xmlns:a16="http://schemas.microsoft.com/office/drawing/2014/main" id="{5C80F720-A630-46E6-968E-6B602D5D048C}"/>
                    </a:ext>
                  </a:extLst>
                </p14:cNvPr>
                <p14:cNvContentPartPr/>
                <p14:nvPr/>
              </p14:nvContentPartPr>
              <p14:xfrm>
                <a:off x="8374104" y="2718264"/>
                <a:ext cx="139680" cy="144720"/>
              </p14:xfrm>
            </p:contentPart>
          </mc:Choice>
          <mc:Fallback>
            <p:pic>
              <p:nvPicPr>
                <p:cNvPr id="131" name="잉크 130">
                  <a:extLst>
                    <a:ext uri="{FF2B5EF4-FFF2-40B4-BE49-F238E27FC236}">
                      <a16:creationId xmlns:a16="http://schemas.microsoft.com/office/drawing/2014/main" id="{5C80F720-A630-46E6-968E-6B602D5D048C}"/>
                    </a:ext>
                  </a:extLst>
                </p:cNvPr>
                <p:cNvPicPr/>
                <p:nvPr/>
              </p:nvPicPr>
              <p:blipFill>
                <a:blip r:embed="rId307"/>
                <a:stretch>
                  <a:fillRect/>
                </a:stretch>
              </p:blipFill>
              <p:spPr>
                <a:xfrm>
                  <a:off x="8365104" y="2709264"/>
                  <a:ext cx="157320" cy="162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08">
              <p14:nvContentPartPr>
                <p14:cNvPr id="132" name="잉크 131">
                  <a:extLst>
                    <a:ext uri="{FF2B5EF4-FFF2-40B4-BE49-F238E27FC236}">
                      <a16:creationId xmlns:a16="http://schemas.microsoft.com/office/drawing/2014/main" id="{6713FF75-B540-4CAC-A7E6-71FE26B76EAF}"/>
                    </a:ext>
                  </a:extLst>
                </p14:cNvPr>
                <p14:cNvContentPartPr/>
                <p14:nvPr/>
              </p14:nvContentPartPr>
              <p14:xfrm>
                <a:off x="8420904" y="2780904"/>
                <a:ext cx="42120" cy="21600"/>
              </p14:xfrm>
            </p:contentPart>
          </mc:Choice>
          <mc:Fallback>
            <p:pic>
              <p:nvPicPr>
                <p:cNvPr id="132" name="잉크 131">
                  <a:extLst>
                    <a:ext uri="{FF2B5EF4-FFF2-40B4-BE49-F238E27FC236}">
                      <a16:creationId xmlns:a16="http://schemas.microsoft.com/office/drawing/2014/main" id="{6713FF75-B540-4CAC-A7E6-71FE26B76EAF}"/>
                    </a:ext>
                  </a:extLst>
                </p:cNvPr>
                <p:cNvPicPr/>
                <p:nvPr/>
              </p:nvPicPr>
              <p:blipFill>
                <a:blip r:embed="rId309"/>
                <a:stretch>
                  <a:fillRect/>
                </a:stretch>
              </p:blipFill>
              <p:spPr>
                <a:xfrm>
                  <a:off x="8411904" y="2771904"/>
                  <a:ext cx="59760" cy="39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10">
              <p14:nvContentPartPr>
                <p14:cNvPr id="133" name="잉크 132">
                  <a:extLst>
                    <a:ext uri="{FF2B5EF4-FFF2-40B4-BE49-F238E27FC236}">
                      <a16:creationId xmlns:a16="http://schemas.microsoft.com/office/drawing/2014/main" id="{34C81F67-A1EA-4A3B-B1C3-A22D6C0B1024}"/>
                    </a:ext>
                  </a:extLst>
                </p14:cNvPr>
                <p14:cNvContentPartPr/>
                <p14:nvPr/>
              </p14:nvContentPartPr>
              <p14:xfrm>
                <a:off x="8472384" y="2783064"/>
                <a:ext cx="32760" cy="61920"/>
              </p14:xfrm>
            </p:contentPart>
          </mc:Choice>
          <mc:Fallback>
            <p:pic>
              <p:nvPicPr>
                <p:cNvPr id="133" name="잉크 132">
                  <a:extLst>
                    <a:ext uri="{FF2B5EF4-FFF2-40B4-BE49-F238E27FC236}">
                      <a16:creationId xmlns:a16="http://schemas.microsoft.com/office/drawing/2014/main" id="{34C81F67-A1EA-4A3B-B1C3-A22D6C0B1024}"/>
                    </a:ext>
                  </a:extLst>
                </p:cNvPr>
                <p:cNvPicPr/>
                <p:nvPr/>
              </p:nvPicPr>
              <p:blipFill>
                <a:blip r:embed="rId311"/>
                <a:stretch>
                  <a:fillRect/>
                </a:stretch>
              </p:blipFill>
              <p:spPr>
                <a:xfrm>
                  <a:off x="8463384" y="2774064"/>
                  <a:ext cx="50400" cy="79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12">
              <p14:nvContentPartPr>
                <p14:cNvPr id="134" name="잉크 133">
                  <a:extLst>
                    <a:ext uri="{FF2B5EF4-FFF2-40B4-BE49-F238E27FC236}">
                      <a16:creationId xmlns:a16="http://schemas.microsoft.com/office/drawing/2014/main" id="{87B8F9CC-C2F5-45E8-B12C-9B976E01F5DC}"/>
                    </a:ext>
                  </a:extLst>
                </p14:cNvPr>
                <p14:cNvContentPartPr/>
                <p14:nvPr/>
              </p14:nvContentPartPr>
              <p14:xfrm>
                <a:off x="8494344" y="2825544"/>
                <a:ext cx="59400" cy="45360"/>
              </p14:xfrm>
            </p:contentPart>
          </mc:Choice>
          <mc:Fallback>
            <p:pic>
              <p:nvPicPr>
                <p:cNvPr id="134" name="잉크 133">
                  <a:extLst>
                    <a:ext uri="{FF2B5EF4-FFF2-40B4-BE49-F238E27FC236}">
                      <a16:creationId xmlns:a16="http://schemas.microsoft.com/office/drawing/2014/main" id="{87B8F9CC-C2F5-45E8-B12C-9B976E01F5DC}"/>
                    </a:ext>
                  </a:extLst>
                </p:cNvPr>
                <p:cNvPicPr/>
                <p:nvPr/>
              </p:nvPicPr>
              <p:blipFill>
                <a:blip r:embed="rId313"/>
                <a:stretch>
                  <a:fillRect/>
                </a:stretch>
              </p:blipFill>
              <p:spPr>
                <a:xfrm>
                  <a:off x="8485344" y="2816544"/>
                  <a:ext cx="77040" cy="63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14">
              <p14:nvContentPartPr>
                <p14:cNvPr id="135" name="잉크 134">
                  <a:extLst>
                    <a:ext uri="{FF2B5EF4-FFF2-40B4-BE49-F238E27FC236}">
                      <a16:creationId xmlns:a16="http://schemas.microsoft.com/office/drawing/2014/main" id="{AC0AFDE3-A491-435C-B24E-54043CFB6A27}"/>
                    </a:ext>
                  </a:extLst>
                </p14:cNvPr>
                <p14:cNvContentPartPr/>
                <p14:nvPr/>
              </p14:nvContentPartPr>
              <p14:xfrm>
                <a:off x="8528544" y="2600184"/>
                <a:ext cx="125280" cy="120600"/>
              </p14:xfrm>
            </p:contentPart>
          </mc:Choice>
          <mc:Fallback>
            <p:pic>
              <p:nvPicPr>
                <p:cNvPr id="135" name="잉크 134">
                  <a:extLst>
                    <a:ext uri="{FF2B5EF4-FFF2-40B4-BE49-F238E27FC236}">
                      <a16:creationId xmlns:a16="http://schemas.microsoft.com/office/drawing/2014/main" id="{AC0AFDE3-A491-435C-B24E-54043CFB6A27}"/>
                    </a:ext>
                  </a:extLst>
                </p:cNvPr>
                <p:cNvPicPr/>
                <p:nvPr/>
              </p:nvPicPr>
              <p:blipFill>
                <a:blip r:embed="rId315"/>
                <a:stretch>
                  <a:fillRect/>
                </a:stretch>
              </p:blipFill>
              <p:spPr>
                <a:xfrm>
                  <a:off x="8519544" y="2591184"/>
                  <a:ext cx="142920" cy="138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16">
              <p14:nvContentPartPr>
                <p14:cNvPr id="136" name="잉크 135">
                  <a:extLst>
                    <a:ext uri="{FF2B5EF4-FFF2-40B4-BE49-F238E27FC236}">
                      <a16:creationId xmlns:a16="http://schemas.microsoft.com/office/drawing/2014/main" id="{DBA74FBA-1358-47BD-8938-BD86A3414BD0}"/>
                    </a:ext>
                  </a:extLst>
                </p14:cNvPr>
                <p14:cNvContentPartPr/>
                <p14:nvPr/>
              </p14:nvContentPartPr>
              <p14:xfrm>
                <a:off x="8544384" y="2740944"/>
                <a:ext cx="164520" cy="50760"/>
              </p14:xfrm>
            </p:contentPart>
          </mc:Choice>
          <mc:Fallback>
            <p:pic>
              <p:nvPicPr>
                <p:cNvPr id="136" name="잉크 135">
                  <a:extLst>
                    <a:ext uri="{FF2B5EF4-FFF2-40B4-BE49-F238E27FC236}">
                      <a16:creationId xmlns:a16="http://schemas.microsoft.com/office/drawing/2014/main" id="{DBA74FBA-1358-47BD-8938-BD86A3414BD0}"/>
                    </a:ext>
                  </a:extLst>
                </p:cNvPr>
                <p:cNvPicPr/>
                <p:nvPr/>
              </p:nvPicPr>
              <p:blipFill>
                <a:blip r:embed="rId317"/>
                <a:stretch>
                  <a:fillRect/>
                </a:stretch>
              </p:blipFill>
              <p:spPr>
                <a:xfrm>
                  <a:off x="8535384" y="2731944"/>
                  <a:ext cx="182160" cy="68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18">
              <p14:nvContentPartPr>
                <p14:cNvPr id="137" name="잉크 136">
                  <a:extLst>
                    <a:ext uri="{FF2B5EF4-FFF2-40B4-BE49-F238E27FC236}">
                      <a16:creationId xmlns:a16="http://schemas.microsoft.com/office/drawing/2014/main" id="{0C3BBFE1-DBDD-49B8-872F-85B423BB5FD4}"/>
                    </a:ext>
                  </a:extLst>
                </p14:cNvPr>
                <p14:cNvContentPartPr/>
                <p14:nvPr/>
              </p14:nvContentPartPr>
              <p14:xfrm>
                <a:off x="8691984" y="2568864"/>
                <a:ext cx="41040" cy="165600"/>
              </p14:xfrm>
            </p:contentPart>
          </mc:Choice>
          <mc:Fallback>
            <p:pic>
              <p:nvPicPr>
                <p:cNvPr id="137" name="잉크 136">
                  <a:extLst>
                    <a:ext uri="{FF2B5EF4-FFF2-40B4-BE49-F238E27FC236}">
                      <a16:creationId xmlns:a16="http://schemas.microsoft.com/office/drawing/2014/main" id="{0C3BBFE1-DBDD-49B8-872F-85B423BB5FD4}"/>
                    </a:ext>
                  </a:extLst>
                </p:cNvPr>
                <p:cNvPicPr/>
                <p:nvPr/>
              </p:nvPicPr>
              <p:blipFill>
                <a:blip r:embed="rId319"/>
                <a:stretch>
                  <a:fillRect/>
                </a:stretch>
              </p:blipFill>
              <p:spPr>
                <a:xfrm>
                  <a:off x="8682984" y="2559864"/>
                  <a:ext cx="58680" cy="183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20">
              <p14:nvContentPartPr>
                <p14:cNvPr id="138" name="잉크 137">
                  <a:extLst>
                    <a:ext uri="{FF2B5EF4-FFF2-40B4-BE49-F238E27FC236}">
                      <a16:creationId xmlns:a16="http://schemas.microsoft.com/office/drawing/2014/main" id="{C3E6CD65-C18E-417E-A636-8D3E252F1317}"/>
                    </a:ext>
                  </a:extLst>
                </p14:cNvPr>
                <p14:cNvContentPartPr/>
                <p14:nvPr/>
              </p14:nvContentPartPr>
              <p14:xfrm>
                <a:off x="8657064" y="2554824"/>
                <a:ext cx="138240" cy="193680"/>
              </p14:xfrm>
            </p:contentPart>
          </mc:Choice>
          <mc:Fallback>
            <p:pic>
              <p:nvPicPr>
                <p:cNvPr id="138" name="잉크 137">
                  <a:extLst>
                    <a:ext uri="{FF2B5EF4-FFF2-40B4-BE49-F238E27FC236}">
                      <a16:creationId xmlns:a16="http://schemas.microsoft.com/office/drawing/2014/main" id="{C3E6CD65-C18E-417E-A636-8D3E252F1317}"/>
                    </a:ext>
                  </a:extLst>
                </p:cNvPr>
                <p:cNvPicPr/>
                <p:nvPr/>
              </p:nvPicPr>
              <p:blipFill>
                <a:blip r:embed="rId321"/>
                <a:stretch>
                  <a:fillRect/>
                </a:stretch>
              </p:blipFill>
              <p:spPr>
                <a:xfrm>
                  <a:off x="8648134" y="2545824"/>
                  <a:ext cx="155743" cy="211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22">
              <p14:nvContentPartPr>
                <p14:cNvPr id="139" name="잉크 138">
                  <a:extLst>
                    <a:ext uri="{FF2B5EF4-FFF2-40B4-BE49-F238E27FC236}">
                      <a16:creationId xmlns:a16="http://schemas.microsoft.com/office/drawing/2014/main" id="{F55D0EF3-DB84-4005-B98E-7D6AE739868A}"/>
                    </a:ext>
                  </a:extLst>
                </p14:cNvPr>
                <p14:cNvContentPartPr/>
                <p14:nvPr/>
              </p14:nvContentPartPr>
              <p14:xfrm>
                <a:off x="8771184" y="2538624"/>
                <a:ext cx="127080" cy="133560"/>
              </p14:xfrm>
            </p:contentPart>
          </mc:Choice>
          <mc:Fallback>
            <p:pic>
              <p:nvPicPr>
                <p:cNvPr id="139" name="잉크 138">
                  <a:extLst>
                    <a:ext uri="{FF2B5EF4-FFF2-40B4-BE49-F238E27FC236}">
                      <a16:creationId xmlns:a16="http://schemas.microsoft.com/office/drawing/2014/main" id="{F55D0EF3-DB84-4005-B98E-7D6AE739868A}"/>
                    </a:ext>
                  </a:extLst>
                </p:cNvPr>
                <p:cNvPicPr/>
                <p:nvPr/>
              </p:nvPicPr>
              <p:blipFill>
                <a:blip r:embed="rId323"/>
                <a:stretch>
                  <a:fillRect/>
                </a:stretch>
              </p:blipFill>
              <p:spPr>
                <a:xfrm>
                  <a:off x="8762184" y="2529624"/>
                  <a:ext cx="144720" cy="151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24">
              <p14:nvContentPartPr>
                <p14:cNvPr id="140" name="잉크 139">
                  <a:extLst>
                    <a:ext uri="{FF2B5EF4-FFF2-40B4-BE49-F238E27FC236}">
                      <a16:creationId xmlns:a16="http://schemas.microsoft.com/office/drawing/2014/main" id="{A4121DFE-A763-4588-9CA8-E9DFEDFC68A5}"/>
                    </a:ext>
                  </a:extLst>
                </p14:cNvPr>
                <p14:cNvContentPartPr/>
                <p14:nvPr/>
              </p14:nvContentPartPr>
              <p14:xfrm>
                <a:off x="8785584" y="2618904"/>
                <a:ext cx="120240" cy="84600"/>
              </p14:xfrm>
            </p:contentPart>
          </mc:Choice>
          <mc:Fallback>
            <p:pic>
              <p:nvPicPr>
                <p:cNvPr id="140" name="잉크 139">
                  <a:extLst>
                    <a:ext uri="{FF2B5EF4-FFF2-40B4-BE49-F238E27FC236}">
                      <a16:creationId xmlns:a16="http://schemas.microsoft.com/office/drawing/2014/main" id="{A4121DFE-A763-4588-9CA8-E9DFEDFC68A5}"/>
                    </a:ext>
                  </a:extLst>
                </p:cNvPr>
                <p:cNvPicPr/>
                <p:nvPr/>
              </p:nvPicPr>
              <p:blipFill>
                <a:blip r:embed="rId325"/>
                <a:stretch>
                  <a:fillRect/>
                </a:stretch>
              </p:blipFill>
              <p:spPr>
                <a:xfrm>
                  <a:off x="8776584" y="2609904"/>
                  <a:ext cx="137880" cy="102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26">
              <p14:nvContentPartPr>
                <p14:cNvPr id="141" name="잉크 140">
                  <a:extLst>
                    <a:ext uri="{FF2B5EF4-FFF2-40B4-BE49-F238E27FC236}">
                      <a16:creationId xmlns:a16="http://schemas.microsoft.com/office/drawing/2014/main" id="{6E592F8F-CB65-4CCB-9D52-68210FAE59E3}"/>
                    </a:ext>
                  </a:extLst>
                </p14:cNvPr>
                <p14:cNvContentPartPr/>
                <p14:nvPr/>
              </p14:nvContentPartPr>
              <p14:xfrm>
                <a:off x="8884224" y="2549424"/>
                <a:ext cx="16920" cy="189360"/>
              </p14:xfrm>
            </p:contentPart>
          </mc:Choice>
          <mc:Fallback>
            <p:pic>
              <p:nvPicPr>
                <p:cNvPr id="141" name="잉크 140">
                  <a:extLst>
                    <a:ext uri="{FF2B5EF4-FFF2-40B4-BE49-F238E27FC236}">
                      <a16:creationId xmlns:a16="http://schemas.microsoft.com/office/drawing/2014/main" id="{6E592F8F-CB65-4CCB-9D52-68210FAE59E3}"/>
                    </a:ext>
                  </a:extLst>
                </p:cNvPr>
                <p:cNvPicPr/>
                <p:nvPr/>
              </p:nvPicPr>
              <p:blipFill>
                <a:blip r:embed="rId327"/>
                <a:stretch>
                  <a:fillRect/>
                </a:stretch>
              </p:blipFill>
              <p:spPr>
                <a:xfrm>
                  <a:off x="8875224" y="2540424"/>
                  <a:ext cx="34560" cy="207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28">
              <p14:nvContentPartPr>
                <p14:cNvPr id="142" name="잉크 141">
                  <a:extLst>
                    <a:ext uri="{FF2B5EF4-FFF2-40B4-BE49-F238E27FC236}">
                      <a16:creationId xmlns:a16="http://schemas.microsoft.com/office/drawing/2014/main" id="{15BB7C17-5F05-4FEE-9F7F-E56CF862E49C}"/>
                    </a:ext>
                  </a:extLst>
                </p14:cNvPr>
                <p14:cNvContentPartPr/>
                <p14:nvPr/>
              </p14:nvContentPartPr>
              <p14:xfrm>
                <a:off x="8811504" y="2725824"/>
                <a:ext cx="127440" cy="52920"/>
              </p14:xfrm>
            </p:contentPart>
          </mc:Choice>
          <mc:Fallback>
            <p:pic>
              <p:nvPicPr>
                <p:cNvPr id="142" name="잉크 141">
                  <a:extLst>
                    <a:ext uri="{FF2B5EF4-FFF2-40B4-BE49-F238E27FC236}">
                      <a16:creationId xmlns:a16="http://schemas.microsoft.com/office/drawing/2014/main" id="{15BB7C17-5F05-4FEE-9F7F-E56CF862E49C}"/>
                    </a:ext>
                  </a:extLst>
                </p:cNvPr>
                <p:cNvPicPr/>
                <p:nvPr/>
              </p:nvPicPr>
              <p:blipFill>
                <a:blip r:embed="rId329"/>
                <a:stretch>
                  <a:fillRect/>
                </a:stretch>
              </p:blipFill>
              <p:spPr>
                <a:xfrm>
                  <a:off x="8802504" y="2716824"/>
                  <a:ext cx="145080" cy="70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30">
              <p14:nvContentPartPr>
                <p14:cNvPr id="143" name="잉크 142">
                  <a:extLst>
                    <a:ext uri="{FF2B5EF4-FFF2-40B4-BE49-F238E27FC236}">
                      <a16:creationId xmlns:a16="http://schemas.microsoft.com/office/drawing/2014/main" id="{3B992FA1-A895-40DB-ADD5-088A5F7E8FDF}"/>
                    </a:ext>
                  </a:extLst>
                </p14:cNvPr>
                <p14:cNvContentPartPr/>
                <p14:nvPr/>
              </p14:nvContentPartPr>
              <p14:xfrm>
                <a:off x="8928144" y="2354304"/>
                <a:ext cx="85680" cy="469440"/>
              </p14:xfrm>
            </p:contentPart>
          </mc:Choice>
          <mc:Fallback>
            <p:pic>
              <p:nvPicPr>
                <p:cNvPr id="143" name="잉크 142">
                  <a:extLst>
                    <a:ext uri="{FF2B5EF4-FFF2-40B4-BE49-F238E27FC236}">
                      <a16:creationId xmlns:a16="http://schemas.microsoft.com/office/drawing/2014/main" id="{3B992FA1-A895-40DB-ADD5-088A5F7E8FDF}"/>
                    </a:ext>
                  </a:extLst>
                </p:cNvPr>
                <p:cNvPicPr/>
                <p:nvPr/>
              </p:nvPicPr>
              <p:blipFill>
                <a:blip r:embed="rId331"/>
                <a:stretch>
                  <a:fillRect/>
                </a:stretch>
              </p:blipFill>
              <p:spPr>
                <a:xfrm>
                  <a:off x="8919144" y="2345304"/>
                  <a:ext cx="103320" cy="487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32">
              <p14:nvContentPartPr>
                <p14:cNvPr id="144" name="잉크 143">
                  <a:extLst>
                    <a:ext uri="{FF2B5EF4-FFF2-40B4-BE49-F238E27FC236}">
                      <a16:creationId xmlns:a16="http://schemas.microsoft.com/office/drawing/2014/main" id="{5E9071C9-7980-4235-B177-DE11983CB05D}"/>
                    </a:ext>
                  </a:extLst>
                </p14:cNvPr>
                <p14:cNvContentPartPr/>
                <p14:nvPr/>
              </p14:nvContentPartPr>
              <p14:xfrm>
                <a:off x="8940024" y="2814384"/>
                <a:ext cx="11880" cy="1800"/>
              </p14:xfrm>
            </p:contentPart>
          </mc:Choice>
          <mc:Fallback>
            <p:pic>
              <p:nvPicPr>
                <p:cNvPr id="144" name="잉크 143">
                  <a:extLst>
                    <a:ext uri="{FF2B5EF4-FFF2-40B4-BE49-F238E27FC236}">
                      <a16:creationId xmlns:a16="http://schemas.microsoft.com/office/drawing/2014/main" id="{5E9071C9-7980-4235-B177-DE11983CB05D}"/>
                    </a:ext>
                  </a:extLst>
                </p:cNvPr>
                <p:cNvPicPr/>
                <p:nvPr/>
              </p:nvPicPr>
              <p:blipFill>
                <a:blip r:embed="rId333"/>
                <a:stretch>
                  <a:fillRect/>
                </a:stretch>
              </p:blipFill>
              <p:spPr>
                <a:xfrm>
                  <a:off x="8931024" y="2805384"/>
                  <a:ext cx="29520" cy="1944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69" name="그룹 268">
            <a:extLst>
              <a:ext uri="{FF2B5EF4-FFF2-40B4-BE49-F238E27FC236}">
                <a16:creationId xmlns:a16="http://schemas.microsoft.com/office/drawing/2014/main" id="{912E779A-34FC-4335-B14E-5281F7E6C302}"/>
              </a:ext>
            </a:extLst>
          </p:cNvPr>
          <p:cNvGrpSpPr/>
          <p:nvPr/>
        </p:nvGrpSpPr>
        <p:grpSpPr>
          <a:xfrm>
            <a:off x="5240664" y="3050184"/>
            <a:ext cx="3563280" cy="1350000"/>
            <a:chOff x="5240664" y="3050184"/>
            <a:chExt cx="3563280" cy="13500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334">
              <p14:nvContentPartPr>
                <p14:cNvPr id="218" name="잉크 217">
                  <a:extLst>
                    <a:ext uri="{FF2B5EF4-FFF2-40B4-BE49-F238E27FC236}">
                      <a16:creationId xmlns:a16="http://schemas.microsoft.com/office/drawing/2014/main" id="{F934D0F2-732C-46AA-A3B5-E449A8FB237E}"/>
                    </a:ext>
                  </a:extLst>
                </p14:cNvPr>
                <p14:cNvContentPartPr/>
                <p14:nvPr/>
              </p14:nvContentPartPr>
              <p14:xfrm>
                <a:off x="8568504" y="3050184"/>
                <a:ext cx="54000" cy="297360"/>
              </p14:xfrm>
            </p:contentPart>
          </mc:Choice>
          <mc:Fallback>
            <p:pic>
              <p:nvPicPr>
                <p:cNvPr id="218" name="잉크 217">
                  <a:extLst>
                    <a:ext uri="{FF2B5EF4-FFF2-40B4-BE49-F238E27FC236}">
                      <a16:creationId xmlns:a16="http://schemas.microsoft.com/office/drawing/2014/main" id="{F934D0F2-732C-46AA-A3B5-E449A8FB237E}"/>
                    </a:ext>
                  </a:extLst>
                </p:cNvPr>
                <p:cNvPicPr/>
                <p:nvPr/>
              </p:nvPicPr>
              <p:blipFill>
                <a:blip r:embed="rId335"/>
                <a:stretch>
                  <a:fillRect/>
                </a:stretch>
              </p:blipFill>
              <p:spPr>
                <a:xfrm>
                  <a:off x="8559504" y="3041184"/>
                  <a:ext cx="71640" cy="315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36">
              <p14:nvContentPartPr>
                <p14:cNvPr id="219" name="잉크 218">
                  <a:extLst>
                    <a:ext uri="{FF2B5EF4-FFF2-40B4-BE49-F238E27FC236}">
                      <a16:creationId xmlns:a16="http://schemas.microsoft.com/office/drawing/2014/main" id="{153195A8-3ED3-4FBC-9F5D-C532777A7C42}"/>
                    </a:ext>
                  </a:extLst>
                </p14:cNvPr>
                <p14:cNvContentPartPr/>
                <p14:nvPr/>
              </p14:nvContentPartPr>
              <p14:xfrm>
                <a:off x="8202384" y="3089424"/>
                <a:ext cx="169560" cy="245520"/>
              </p14:xfrm>
            </p:contentPart>
          </mc:Choice>
          <mc:Fallback>
            <p:pic>
              <p:nvPicPr>
                <p:cNvPr id="219" name="잉크 218">
                  <a:extLst>
                    <a:ext uri="{FF2B5EF4-FFF2-40B4-BE49-F238E27FC236}">
                      <a16:creationId xmlns:a16="http://schemas.microsoft.com/office/drawing/2014/main" id="{153195A8-3ED3-4FBC-9F5D-C532777A7C42}"/>
                    </a:ext>
                  </a:extLst>
                </p:cNvPr>
                <p:cNvPicPr/>
                <p:nvPr/>
              </p:nvPicPr>
              <p:blipFill>
                <a:blip r:embed="rId337"/>
                <a:stretch>
                  <a:fillRect/>
                </a:stretch>
              </p:blipFill>
              <p:spPr>
                <a:xfrm>
                  <a:off x="8193384" y="3080424"/>
                  <a:ext cx="187200" cy="263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38">
              <p14:nvContentPartPr>
                <p14:cNvPr id="220" name="잉크 219">
                  <a:extLst>
                    <a:ext uri="{FF2B5EF4-FFF2-40B4-BE49-F238E27FC236}">
                      <a16:creationId xmlns:a16="http://schemas.microsoft.com/office/drawing/2014/main" id="{04ADDE9A-855A-4003-B6F8-86337BF16886}"/>
                    </a:ext>
                  </a:extLst>
                </p14:cNvPr>
                <p14:cNvContentPartPr/>
                <p14:nvPr/>
              </p14:nvContentPartPr>
              <p14:xfrm>
                <a:off x="8110584" y="3295704"/>
                <a:ext cx="48960" cy="113400"/>
              </p14:xfrm>
            </p:contentPart>
          </mc:Choice>
          <mc:Fallback>
            <p:pic>
              <p:nvPicPr>
                <p:cNvPr id="220" name="잉크 219">
                  <a:extLst>
                    <a:ext uri="{FF2B5EF4-FFF2-40B4-BE49-F238E27FC236}">
                      <a16:creationId xmlns:a16="http://schemas.microsoft.com/office/drawing/2014/main" id="{04ADDE9A-855A-4003-B6F8-86337BF16886}"/>
                    </a:ext>
                  </a:extLst>
                </p:cNvPr>
                <p:cNvPicPr/>
                <p:nvPr/>
              </p:nvPicPr>
              <p:blipFill>
                <a:blip r:embed="rId339"/>
                <a:stretch>
                  <a:fillRect/>
                </a:stretch>
              </p:blipFill>
              <p:spPr>
                <a:xfrm>
                  <a:off x="8101584" y="3286704"/>
                  <a:ext cx="66600" cy="131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40">
              <p14:nvContentPartPr>
                <p14:cNvPr id="241" name="잉크 240">
                  <a:extLst>
                    <a:ext uri="{FF2B5EF4-FFF2-40B4-BE49-F238E27FC236}">
                      <a16:creationId xmlns:a16="http://schemas.microsoft.com/office/drawing/2014/main" id="{A44FE8EE-3E4D-4C59-9A01-68C0E166C409}"/>
                    </a:ext>
                  </a:extLst>
                </p14:cNvPr>
                <p14:cNvContentPartPr/>
                <p14:nvPr/>
              </p14:nvContentPartPr>
              <p14:xfrm>
                <a:off x="7942824" y="3761904"/>
                <a:ext cx="21240" cy="86400"/>
              </p14:xfrm>
            </p:contentPart>
          </mc:Choice>
          <mc:Fallback>
            <p:pic>
              <p:nvPicPr>
                <p:cNvPr id="241" name="잉크 240">
                  <a:extLst>
                    <a:ext uri="{FF2B5EF4-FFF2-40B4-BE49-F238E27FC236}">
                      <a16:creationId xmlns:a16="http://schemas.microsoft.com/office/drawing/2014/main" id="{A44FE8EE-3E4D-4C59-9A01-68C0E166C409}"/>
                    </a:ext>
                  </a:extLst>
                </p:cNvPr>
                <p:cNvPicPr/>
                <p:nvPr/>
              </p:nvPicPr>
              <p:blipFill>
                <a:blip r:embed="rId341"/>
                <a:stretch>
                  <a:fillRect/>
                </a:stretch>
              </p:blipFill>
              <p:spPr>
                <a:xfrm>
                  <a:off x="7933824" y="3752904"/>
                  <a:ext cx="38880" cy="104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42">
              <p14:nvContentPartPr>
                <p14:cNvPr id="242" name="잉크 241">
                  <a:extLst>
                    <a:ext uri="{FF2B5EF4-FFF2-40B4-BE49-F238E27FC236}">
                      <a16:creationId xmlns:a16="http://schemas.microsoft.com/office/drawing/2014/main" id="{42C42401-948E-4561-B573-00A2319426E6}"/>
                    </a:ext>
                  </a:extLst>
                </p14:cNvPr>
                <p14:cNvContentPartPr/>
                <p14:nvPr/>
              </p14:nvContentPartPr>
              <p14:xfrm>
                <a:off x="8306064" y="3594504"/>
                <a:ext cx="121320" cy="192240"/>
              </p14:xfrm>
            </p:contentPart>
          </mc:Choice>
          <mc:Fallback>
            <p:pic>
              <p:nvPicPr>
                <p:cNvPr id="242" name="잉크 241">
                  <a:extLst>
                    <a:ext uri="{FF2B5EF4-FFF2-40B4-BE49-F238E27FC236}">
                      <a16:creationId xmlns:a16="http://schemas.microsoft.com/office/drawing/2014/main" id="{42C42401-948E-4561-B573-00A2319426E6}"/>
                    </a:ext>
                  </a:extLst>
                </p:cNvPr>
                <p:cNvPicPr/>
                <p:nvPr/>
              </p:nvPicPr>
              <p:blipFill>
                <a:blip r:embed="rId343"/>
                <a:stretch>
                  <a:fillRect/>
                </a:stretch>
              </p:blipFill>
              <p:spPr>
                <a:xfrm>
                  <a:off x="8297064" y="3585504"/>
                  <a:ext cx="138960" cy="209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44">
              <p14:nvContentPartPr>
                <p14:cNvPr id="243" name="잉크 242">
                  <a:extLst>
                    <a:ext uri="{FF2B5EF4-FFF2-40B4-BE49-F238E27FC236}">
                      <a16:creationId xmlns:a16="http://schemas.microsoft.com/office/drawing/2014/main" id="{1C1347CC-7C4D-4CCB-AA65-AB6D9CB07679}"/>
                    </a:ext>
                  </a:extLst>
                </p14:cNvPr>
                <p14:cNvContentPartPr/>
                <p14:nvPr/>
              </p14:nvContentPartPr>
              <p14:xfrm>
                <a:off x="8429184" y="3525744"/>
                <a:ext cx="173160" cy="340920"/>
              </p14:xfrm>
            </p:contentPart>
          </mc:Choice>
          <mc:Fallback>
            <p:pic>
              <p:nvPicPr>
                <p:cNvPr id="243" name="잉크 242">
                  <a:extLst>
                    <a:ext uri="{FF2B5EF4-FFF2-40B4-BE49-F238E27FC236}">
                      <a16:creationId xmlns:a16="http://schemas.microsoft.com/office/drawing/2014/main" id="{1C1347CC-7C4D-4CCB-AA65-AB6D9CB07679}"/>
                    </a:ext>
                  </a:extLst>
                </p:cNvPr>
                <p:cNvPicPr/>
                <p:nvPr/>
              </p:nvPicPr>
              <p:blipFill>
                <a:blip r:embed="rId345"/>
                <a:stretch>
                  <a:fillRect/>
                </a:stretch>
              </p:blipFill>
              <p:spPr>
                <a:xfrm>
                  <a:off x="8420184" y="3516744"/>
                  <a:ext cx="190800" cy="358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46">
              <p14:nvContentPartPr>
                <p14:cNvPr id="200" name="잉크 199">
                  <a:extLst>
                    <a:ext uri="{FF2B5EF4-FFF2-40B4-BE49-F238E27FC236}">
                      <a16:creationId xmlns:a16="http://schemas.microsoft.com/office/drawing/2014/main" id="{C65858C1-13B2-417E-86B2-53EEB3F0484F}"/>
                    </a:ext>
                  </a:extLst>
                </p14:cNvPr>
                <p14:cNvContentPartPr/>
                <p14:nvPr/>
              </p14:nvContentPartPr>
              <p14:xfrm>
                <a:off x="5882184" y="3127944"/>
                <a:ext cx="176040" cy="245880"/>
              </p14:xfrm>
            </p:contentPart>
          </mc:Choice>
          <mc:Fallback>
            <p:pic>
              <p:nvPicPr>
                <p:cNvPr id="200" name="잉크 199">
                  <a:extLst>
                    <a:ext uri="{FF2B5EF4-FFF2-40B4-BE49-F238E27FC236}">
                      <a16:creationId xmlns:a16="http://schemas.microsoft.com/office/drawing/2014/main" id="{C65858C1-13B2-417E-86B2-53EEB3F0484F}"/>
                    </a:ext>
                  </a:extLst>
                </p:cNvPr>
                <p:cNvPicPr/>
                <p:nvPr/>
              </p:nvPicPr>
              <p:blipFill>
                <a:blip r:embed="rId347"/>
                <a:stretch>
                  <a:fillRect/>
                </a:stretch>
              </p:blipFill>
              <p:spPr>
                <a:xfrm>
                  <a:off x="5873184" y="3118944"/>
                  <a:ext cx="193680" cy="263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48">
              <p14:nvContentPartPr>
                <p14:cNvPr id="201" name="잉크 200">
                  <a:extLst>
                    <a:ext uri="{FF2B5EF4-FFF2-40B4-BE49-F238E27FC236}">
                      <a16:creationId xmlns:a16="http://schemas.microsoft.com/office/drawing/2014/main" id="{693CE43D-7FC7-457D-B29F-8640B595C35E}"/>
                    </a:ext>
                  </a:extLst>
                </p14:cNvPr>
                <p14:cNvContentPartPr/>
                <p14:nvPr/>
              </p14:nvContentPartPr>
              <p14:xfrm>
                <a:off x="5984784" y="3190224"/>
                <a:ext cx="222840" cy="195120"/>
              </p14:xfrm>
            </p:contentPart>
          </mc:Choice>
          <mc:Fallback>
            <p:pic>
              <p:nvPicPr>
                <p:cNvPr id="201" name="잉크 200">
                  <a:extLst>
                    <a:ext uri="{FF2B5EF4-FFF2-40B4-BE49-F238E27FC236}">
                      <a16:creationId xmlns:a16="http://schemas.microsoft.com/office/drawing/2014/main" id="{693CE43D-7FC7-457D-B29F-8640B595C35E}"/>
                    </a:ext>
                  </a:extLst>
                </p:cNvPr>
                <p:cNvPicPr/>
                <p:nvPr/>
              </p:nvPicPr>
              <p:blipFill>
                <a:blip r:embed="rId349"/>
                <a:stretch>
                  <a:fillRect/>
                </a:stretch>
              </p:blipFill>
              <p:spPr>
                <a:xfrm>
                  <a:off x="5975784" y="3181224"/>
                  <a:ext cx="240480" cy="212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50">
              <p14:nvContentPartPr>
                <p14:cNvPr id="202" name="잉크 201">
                  <a:extLst>
                    <a:ext uri="{FF2B5EF4-FFF2-40B4-BE49-F238E27FC236}">
                      <a16:creationId xmlns:a16="http://schemas.microsoft.com/office/drawing/2014/main" id="{C26E3A48-A66C-4D12-B2AC-68148FF97AF5}"/>
                    </a:ext>
                  </a:extLst>
                </p14:cNvPr>
                <p14:cNvContentPartPr/>
                <p14:nvPr/>
              </p14:nvContentPartPr>
              <p14:xfrm>
                <a:off x="6149664" y="3204984"/>
                <a:ext cx="116640" cy="141480"/>
              </p14:xfrm>
            </p:contentPart>
          </mc:Choice>
          <mc:Fallback>
            <p:pic>
              <p:nvPicPr>
                <p:cNvPr id="202" name="잉크 201">
                  <a:extLst>
                    <a:ext uri="{FF2B5EF4-FFF2-40B4-BE49-F238E27FC236}">
                      <a16:creationId xmlns:a16="http://schemas.microsoft.com/office/drawing/2014/main" id="{C26E3A48-A66C-4D12-B2AC-68148FF97AF5}"/>
                    </a:ext>
                  </a:extLst>
                </p:cNvPr>
                <p:cNvPicPr/>
                <p:nvPr/>
              </p:nvPicPr>
              <p:blipFill>
                <a:blip r:embed="rId351"/>
                <a:stretch>
                  <a:fillRect/>
                </a:stretch>
              </p:blipFill>
              <p:spPr>
                <a:xfrm>
                  <a:off x="6140664" y="3195984"/>
                  <a:ext cx="134280" cy="159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52">
              <p14:nvContentPartPr>
                <p14:cNvPr id="203" name="잉크 202">
                  <a:extLst>
                    <a:ext uri="{FF2B5EF4-FFF2-40B4-BE49-F238E27FC236}">
                      <a16:creationId xmlns:a16="http://schemas.microsoft.com/office/drawing/2014/main" id="{ABE5A0CB-DBB8-4056-AF4E-05BE330A70FD}"/>
                    </a:ext>
                  </a:extLst>
                </p14:cNvPr>
                <p14:cNvContentPartPr/>
                <p14:nvPr/>
              </p14:nvContentPartPr>
              <p14:xfrm>
                <a:off x="6268464" y="3188064"/>
                <a:ext cx="124560" cy="136440"/>
              </p14:xfrm>
            </p:contentPart>
          </mc:Choice>
          <mc:Fallback>
            <p:pic>
              <p:nvPicPr>
                <p:cNvPr id="203" name="잉크 202">
                  <a:extLst>
                    <a:ext uri="{FF2B5EF4-FFF2-40B4-BE49-F238E27FC236}">
                      <a16:creationId xmlns:a16="http://schemas.microsoft.com/office/drawing/2014/main" id="{ABE5A0CB-DBB8-4056-AF4E-05BE330A70FD}"/>
                    </a:ext>
                  </a:extLst>
                </p:cNvPr>
                <p:cNvPicPr/>
                <p:nvPr/>
              </p:nvPicPr>
              <p:blipFill>
                <a:blip r:embed="rId353"/>
                <a:stretch>
                  <a:fillRect/>
                </a:stretch>
              </p:blipFill>
              <p:spPr>
                <a:xfrm>
                  <a:off x="6259464" y="3179064"/>
                  <a:ext cx="142200" cy="154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54">
              <p14:nvContentPartPr>
                <p14:cNvPr id="204" name="잉크 203">
                  <a:extLst>
                    <a:ext uri="{FF2B5EF4-FFF2-40B4-BE49-F238E27FC236}">
                      <a16:creationId xmlns:a16="http://schemas.microsoft.com/office/drawing/2014/main" id="{76F7BF7E-C032-4BE1-AEAC-9D55A31E09B4}"/>
                    </a:ext>
                  </a:extLst>
                </p14:cNvPr>
                <p14:cNvContentPartPr/>
                <p14:nvPr/>
              </p14:nvContentPartPr>
              <p14:xfrm>
                <a:off x="6358464" y="3186624"/>
                <a:ext cx="140400" cy="134280"/>
              </p14:xfrm>
            </p:contentPart>
          </mc:Choice>
          <mc:Fallback>
            <p:pic>
              <p:nvPicPr>
                <p:cNvPr id="204" name="잉크 203">
                  <a:extLst>
                    <a:ext uri="{FF2B5EF4-FFF2-40B4-BE49-F238E27FC236}">
                      <a16:creationId xmlns:a16="http://schemas.microsoft.com/office/drawing/2014/main" id="{76F7BF7E-C032-4BE1-AEAC-9D55A31E09B4}"/>
                    </a:ext>
                  </a:extLst>
                </p:cNvPr>
                <p:cNvPicPr/>
                <p:nvPr/>
              </p:nvPicPr>
              <p:blipFill>
                <a:blip r:embed="rId355"/>
                <a:stretch>
                  <a:fillRect/>
                </a:stretch>
              </p:blipFill>
              <p:spPr>
                <a:xfrm>
                  <a:off x="6349464" y="3177624"/>
                  <a:ext cx="158040" cy="151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56">
              <p14:nvContentPartPr>
                <p14:cNvPr id="205" name="잉크 204">
                  <a:extLst>
                    <a:ext uri="{FF2B5EF4-FFF2-40B4-BE49-F238E27FC236}">
                      <a16:creationId xmlns:a16="http://schemas.microsoft.com/office/drawing/2014/main" id="{519A6E51-DD3C-4956-B89E-7C4C52AFDD0A}"/>
                    </a:ext>
                  </a:extLst>
                </p14:cNvPr>
                <p14:cNvContentPartPr/>
                <p14:nvPr/>
              </p14:nvContentPartPr>
              <p14:xfrm>
                <a:off x="6514344" y="3061704"/>
                <a:ext cx="120960" cy="277920"/>
              </p14:xfrm>
            </p:contentPart>
          </mc:Choice>
          <mc:Fallback>
            <p:pic>
              <p:nvPicPr>
                <p:cNvPr id="205" name="잉크 204">
                  <a:extLst>
                    <a:ext uri="{FF2B5EF4-FFF2-40B4-BE49-F238E27FC236}">
                      <a16:creationId xmlns:a16="http://schemas.microsoft.com/office/drawing/2014/main" id="{519A6E51-DD3C-4956-B89E-7C4C52AFDD0A}"/>
                    </a:ext>
                  </a:extLst>
                </p:cNvPr>
                <p:cNvPicPr/>
                <p:nvPr/>
              </p:nvPicPr>
              <p:blipFill>
                <a:blip r:embed="rId357"/>
                <a:stretch>
                  <a:fillRect/>
                </a:stretch>
              </p:blipFill>
              <p:spPr>
                <a:xfrm>
                  <a:off x="6505344" y="3052704"/>
                  <a:ext cx="138600" cy="295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58">
              <p14:nvContentPartPr>
                <p14:cNvPr id="207" name="잉크 206">
                  <a:extLst>
                    <a:ext uri="{FF2B5EF4-FFF2-40B4-BE49-F238E27FC236}">
                      <a16:creationId xmlns:a16="http://schemas.microsoft.com/office/drawing/2014/main" id="{F9CEE625-7541-417D-8792-3073A18A4ADD}"/>
                    </a:ext>
                  </a:extLst>
                </p14:cNvPr>
                <p14:cNvContentPartPr/>
                <p14:nvPr/>
              </p14:nvContentPartPr>
              <p14:xfrm>
                <a:off x="5784984" y="3180504"/>
                <a:ext cx="360" cy="1080"/>
              </p14:xfrm>
            </p:contentPart>
          </mc:Choice>
          <mc:Fallback>
            <p:pic>
              <p:nvPicPr>
                <p:cNvPr id="207" name="잉크 206">
                  <a:extLst>
                    <a:ext uri="{FF2B5EF4-FFF2-40B4-BE49-F238E27FC236}">
                      <a16:creationId xmlns:a16="http://schemas.microsoft.com/office/drawing/2014/main" id="{F9CEE625-7541-417D-8792-3073A18A4ADD}"/>
                    </a:ext>
                  </a:extLst>
                </p:cNvPr>
                <p:cNvPicPr/>
                <p:nvPr/>
              </p:nvPicPr>
              <p:blipFill>
                <a:blip r:embed="rId359"/>
                <a:stretch>
                  <a:fillRect/>
                </a:stretch>
              </p:blipFill>
              <p:spPr>
                <a:xfrm>
                  <a:off x="5775984" y="3171504"/>
                  <a:ext cx="18000" cy="18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60">
              <p14:nvContentPartPr>
                <p14:cNvPr id="208" name="잉크 207">
                  <a:extLst>
                    <a:ext uri="{FF2B5EF4-FFF2-40B4-BE49-F238E27FC236}">
                      <a16:creationId xmlns:a16="http://schemas.microsoft.com/office/drawing/2014/main" id="{5609A06A-A061-4221-A761-E92EF52CE73C}"/>
                    </a:ext>
                  </a:extLst>
                </p14:cNvPr>
                <p14:cNvContentPartPr/>
                <p14:nvPr/>
              </p14:nvContentPartPr>
              <p14:xfrm>
                <a:off x="5703984" y="3177624"/>
                <a:ext cx="109440" cy="467280"/>
              </p14:xfrm>
            </p:contentPart>
          </mc:Choice>
          <mc:Fallback>
            <p:pic>
              <p:nvPicPr>
                <p:cNvPr id="208" name="잉크 207">
                  <a:extLst>
                    <a:ext uri="{FF2B5EF4-FFF2-40B4-BE49-F238E27FC236}">
                      <a16:creationId xmlns:a16="http://schemas.microsoft.com/office/drawing/2014/main" id="{5609A06A-A061-4221-A761-E92EF52CE73C}"/>
                    </a:ext>
                  </a:extLst>
                </p:cNvPr>
                <p:cNvPicPr/>
                <p:nvPr/>
              </p:nvPicPr>
              <p:blipFill>
                <a:blip r:embed="rId361"/>
                <a:stretch>
                  <a:fillRect/>
                </a:stretch>
              </p:blipFill>
              <p:spPr>
                <a:xfrm>
                  <a:off x="5694984" y="3168624"/>
                  <a:ext cx="127080" cy="484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62">
              <p14:nvContentPartPr>
                <p14:cNvPr id="210" name="잉크 209">
                  <a:extLst>
                    <a:ext uri="{FF2B5EF4-FFF2-40B4-BE49-F238E27FC236}">
                      <a16:creationId xmlns:a16="http://schemas.microsoft.com/office/drawing/2014/main" id="{1E437D70-BD5A-42D4-B894-9780B49E57FE}"/>
                    </a:ext>
                  </a:extLst>
                </p14:cNvPr>
                <p14:cNvContentPartPr/>
                <p14:nvPr/>
              </p14:nvContentPartPr>
              <p14:xfrm>
                <a:off x="5757264" y="3225864"/>
                <a:ext cx="178560" cy="1142280"/>
              </p14:xfrm>
            </p:contentPart>
          </mc:Choice>
          <mc:Fallback>
            <p:pic>
              <p:nvPicPr>
                <p:cNvPr id="210" name="잉크 209">
                  <a:extLst>
                    <a:ext uri="{FF2B5EF4-FFF2-40B4-BE49-F238E27FC236}">
                      <a16:creationId xmlns:a16="http://schemas.microsoft.com/office/drawing/2014/main" id="{1E437D70-BD5A-42D4-B894-9780B49E57FE}"/>
                    </a:ext>
                  </a:extLst>
                </p:cNvPr>
                <p:cNvPicPr/>
                <p:nvPr/>
              </p:nvPicPr>
              <p:blipFill>
                <a:blip r:embed="rId363"/>
                <a:stretch>
                  <a:fillRect/>
                </a:stretch>
              </p:blipFill>
              <p:spPr>
                <a:xfrm>
                  <a:off x="5748264" y="3216864"/>
                  <a:ext cx="196200" cy="1159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64">
              <p14:nvContentPartPr>
                <p14:cNvPr id="211" name="잉크 210">
                  <a:extLst>
                    <a:ext uri="{FF2B5EF4-FFF2-40B4-BE49-F238E27FC236}">
                      <a16:creationId xmlns:a16="http://schemas.microsoft.com/office/drawing/2014/main" id="{F9867E9B-743A-49A1-A890-B17478E75DAA}"/>
                    </a:ext>
                  </a:extLst>
                </p14:cNvPr>
                <p14:cNvContentPartPr/>
                <p14:nvPr/>
              </p14:nvContentPartPr>
              <p14:xfrm>
                <a:off x="5240664" y="3593064"/>
                <a:ext cx="92880" cy="288720"/>
              </p14:xfrm>
            </p:contentPart>
          </mc:Choice>
          <mc:Fallback>
            <p:pic>
              <p:nvPicPr>
                <p:cNvPr id="211" name="잉크 210">
                  <a:extLst>
                    <a:ext uri="{FF2B5EF4-FFF2-40B4-BE49-F238E27FC236}">
                      <a16:creationId xmlns:a16="http://schemas.microsoft.com/office/drawing/2014/main" id="{F9867E9B-743A-49A1-A890-B17478E75DAA}"/>
                    </a:ext>
                  </a:extLst>
                </p:cNvPr>
                <p:cNvPicPr/>
                <p:nvPr/>
              </p:nvPicPr>
              <p:blipFill>
                <a:blip r:embed="rId365"/>
                <a:stretch>
                  <a:fillRect/>
                </a:stretch>
              </p:blipFill>
              <p:spPr>
                <a:xfrm>
                  <a:off x="5231664" y="3584064"/>
                  <a:ext cx="110520" cy="306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66">
              <p14:nvContentPartPr>
                <p14:cNvPr id="212" name="잉크 211">
                  <a:extLst>
                    <a:ext uri="{FF2B5EF4-FFF2-40B4-BE49-F238E27FC236}">
                      <a16:creationId xmlns:a16="http://schemas.microsoft.com/office/drawing/2014/main" id="{95E3F5B7-06D4-4615-9D3F-114AC5224DAC}"/>
                    </a:ext>
                  </a:extLst>
                </p14:cNvPr>
                <p14:cNvContentPartPr/>
                <p14:nvPr/>
              </p14:nvContentPartPr>
              <p14:xfrm>
                <a:off x="5357304" y="3675504"/>
                <a:ext cx="120240" cy="137160"/>
              </p14:xfrm>
            </p:contentPart>
          </mc:Choice>
          <mc:Fallback>
            <p:pic>
              <p:nvPicPr>
                <p:cNvPr id="212" name="잉크 211">
                  <a:extLst>
                    <a:ext uri="{FF2B5EF4-FFF2-40B4-BE49-F238E27FC236}">
                      <a16:creationId xmlns:a16="http://schemas.microsoft.com/office/drawing/2014/main" id="{95E3F5B7-06D4-4615-9D3F-114AC5224DAC}"/>
                    </a:ext>
                  </a:extLst>
                </p:cNvPr>
                <p:cNvPicPr/>
                <p:nvPr/>
              </p:nvPicPr>
              <p:blipFill>
                <a:blip r:embed="rId367"/>
                <a:stretch>
                  <a:fillRect/>
                </a:stretch>
              </p:blipFill>
              <p:spPr>
                <a:xfrm>
                  <a:off x="5348304" y="3666504"/>
                  <a:ext cx="137880" cy="154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68">
              <p14:nvContentPartPr>
                <p14:cNvPr id="213" name="잉크 212">
                  <a:extLst>
                    <a:ext uri="{FF2B5EF4-FFF2-40B4-BE49-F238E27FC236}">
                      <a16:creationId xmlns:a16="http://schemas.microsoft.com/office/drawing/2014/main" id="{7C53F468-F9B6-417B-ABA2-CC5F25D6B716}"/>
                    </a:ext>
                  </a:extLst>
                </p14:cNvPr>
                <p14:cNvContentPartPr/>
                <p14:nvPr/>
              </p14:nvContentPartPr>
              <p14:xfrm>
                <a:off x="5530824" y="3598104"/>
                <a:ext cx="10080" cy="231840"/>
              </p14:xfrm>
            </p:contentPart>
          </mc:Choice>
          <mc:Fallback>
            <p:pic>
              <p:nvPicPr>
                <p:cNvPr id="213" name="잉크 212">
                  <a:extLst>
                    <a:ext uri="{FF2B5EF4-FFF2-40B4-BE49-F238E27FC236}">
                      <a16:creationId xmlns:a16="http://schemas.microsoft.com/office/drawing/2014/main" id="{7C53F468-F9B6-417B-ABA2-CC5F25D6B716}"/>
                    </a:ext>
                  </a:extLst>
                </p:cNvPr>
                <p:cNvPicPr/>
                <p:nvPr/>
              </p:nvPicPr>
              <p:blipFill>
                <a:blip r:embed="rId369"/>
                <a:stretch>
                  <a:fillRect/>
                </a:stretch>
              </p:blipFill>
              <p:spPr>
                <a:xfrm>
                  <a:off x="5521824" y="3589104"/>
                  <a:ext cx="27720" cy="249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70">
              <p14:nvContentPartPr>
                <p14:cNvPr id="214" name="잉크 213">
                  <a:extLst>
                    <a:ext uri="{FF2B5EF4-FFF2-40B4-BE49-F238E27FC236}">
                      <a16:creationId xmlns:a16="http://schemas.microsoft.com/office/drawing/2014/main" id="{AEBB653C-8950-4349-B187-ABC7E2A5E256}"/>
                    </a:ext>
                  </a:extLst>
                </p14:cNvPr>
                <p14:cNvContentPartPr/>
                <p14:nvPr/>
              </p14:nvContentPartPr>
              <p14:xfrm>
                <a:off x="5523984" y="3712584"/>
                <a:ext cx="71280" cy="70560"/>
              </p14:xfrm>
            </p:contentPart>
          </mc:Choice>
          <mc:Fallback>
            <p:pic>
              <p:nvPicPr>
                <p:cNvPr id="214" name="잉크 213">
                  <a:extLst>
                    <a:ext uri="{FF2B5EF4-FFF2-40B4-BE49-F238E27FC236}">
                      <a16:creationId xmlns:a16="http://schemas.microsoft.com/office/drawing/2014/main" id="{AEBB653C-8950-4349-B187-ABC7E2A5E256}"/>
                    </a:ext>
                  </a:extLst>
                </p:cNvPr>
                <p:cNvPicPr/>
                <p:nvPr/>
              </p:nvPicPr>
              <p:blipFill>
                <a:blip r:embed="rId371"/>
                <a:stretch>
                  <a:fillRect/>
                </a:stretch>
              </p:blipFill>
              <p:spPr>
                <a:xfrm>
                  <a:off x="5514984" y="3703584"/>
                  <a:ext cx="88920" cy="88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72">
              <p14:nvContentPartPr>
                <p14:cNvPr id="215" name="잉크 214">
                  <a:extLst>
                    <a:ext uri="{FF2B5EF4-FFF2-40B4-BE49-F238E27FC236}">
                      <a16:creationId xmlns:a16="http://schemas.microsoft.com/office/drawing/2014/main" id="{0DABBEAE-BE69-439F-A012-1B0BE685533C}"/>
                    </a:ext>
                  </a:extLst>
                </p14:cNvPr>
                <p14:cNvContentPartPr/>
                <p14:nvPr/>
              </p14:nvContentPartPr>
              <p14:xfrm>
                <a:off x="5585184" y="3565704"/>
                <a:ext cx="13680" cy="317520"/>
              </p14:xfrm>
            </p:contentPart>
          </mc:Choice>
          <mc:Fallback>
            <p:pic>
              <p:nvPicPr>
                <p:cNvPr id="215" name="잉크 214">
                  <a:extLst>
                    <a:ext uri="{FF2B5EF4-FFF2-40B4-BE49-F238E27FC236}">
                      <a16:creationId xmlns:a16="http://schemas.microsoft.com/office/drawing/2014/main" id="{0DABBEAE-BE69-439F-A012-1B0BE685533C}"/>
                    </a:ext>
                  </a:extLst>
                </p:cNvPr>
                <p:cNvPicPr/>
                <p:nvPr/>
              </p:nvPicPr>
              <p:blipFill>
                <a:blip r:embed="rId373"/>
                <a:stretch>
                  <a:fillRect/>
                </a:stretch>
              </p:blipFill>
              <p:spPr>
                <a:xfrm>
                  <a:off x="5576184" y="3556704"/>
                  <a:ext cx="31320" cy="335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74">
              <p14:nvContentPartPr>
                <p14:cNvPr id="217" name="잉크 216">
                  <a:extLst>
                    <a:ext uri="{FF2B5EF4-FFF2-40B4-BE49-F238E27FC236}">
                      <a16:creationId xmlns:a16="http://schemas.microsoft.com/office/drawing/2014/main" id="{4C9D820B-4A12-40ED-B48A-17395AEFCE48}"/>
                    </a:ext>
                  </a:extLst>
                </p14:cNvPr>
                <p14:cNvContentPartPr/>
                <p14:nvPr/>
              </p14:nvContentPartPr>
              <p14:xfrm>
                <a:off x="6717384" y="3135504"/>
                <a:ext cx="115560" cy="282600"/>
              </p14:xfrm>
            </p:contentPart>
          </mc:Choice>
          <mc:Fallback>
            <p:pic>
              <p:nvPicPr>
                <p:cNvPr id="217" name="잉크 216">
                  <a:extLst>
                    <a:ext uri="{FF2B5EF4-FFF2-40B4-BE49-F238E27FC236}">
                      <a16:creationId xmlns:a16="http://schemas.microsoft.com/office/drawing/2014/main" id="{4C9D820B-4A12-40ED-B48A-17395AEFCE48}"/>
                    </a:ext>
                  </a:extLst>
                </p:cNvPr>
                <p:cNvPicPr/>
                <p:nvPr/>
              </p:nvPicPr>
              <p:blipFill>
                <a:blip r:embed="rId375"/>
                <a:stretch>
                  <a:fillRect/>
                </a:stretch>
              </p:blipFill>
              <p:spPr>
                <a:xfrm>
                  <a:off x="6708384" y="3126504"/>
                  <a:ext cx="133200" cy="300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76">
              <p14:nvContentPartPr>
                <p14:cNvPr id="221" name="잉크 220">
                  <a:extLst>
                    <a:ext uri="{FF2B5EF4-FFF2-40B4-BE49-F238E27FC236}">
                      <a16:creationId xmlns:a16="http://schemas.microsoft.com/office/drawing/2014/main" id="{ECAEE2F0-AC5C-4358-BADF-A9F27A57B774}"/>
                    </a:ext>
                  </a:extLst>
                </p14:cNvPr>
                <p14:cNvContentPartPr/>
                <p14:nvPr/>
              </p14:nvContentPartPr>
              <p14:xfrm>
                <a:off x="7044264" y="3131904"/>
                <a:ext cx="129240" cy="294840"/>
              </p14:xfrm>
            </p:contentPart>
          </mc:Choice>
          <mc:Fallback>
            <p:pic>
              <p:nvPicPr>
                <p:cNvPr id="221" name="잉크 220">
                  <a:extLst>
                    <a:ext uri="{FF2B5EF4-FFF2-40B4-BE49-F238E27FC236}">
                      <a16:creationId xmlns:a16="http://schemas.microsoft.com/office/drawing/2014/main" id="{ECAEE2F0-AC5C-4358-BADF-A9F27A57B774}"/>
                    </a:ext>
                  </a:extLst>
                </p:cNvPr>
                <p:cNvPicPr/>
                <p:nvPr/>
              </p:nvPicPr>
              <p:blipFill>
                <a:blip r:embed="rId377"/>
                <a:stretch>
                  <a:fillRect/>
                </a:stretch>
              </p:blipFill>
              <p:spPr>
                <a:xfrm>
                  <a:off x="7035264" y="3122904"/>
                  <a:ext cx="146880" cy="312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78">
              <p14:nvContentPartPr>
                <p14:cNvPr id="222" name="잉크 221">
                  <a:extLst>
                    <a:ext uri="{FF2B5EF4-FFF2-40B4-BE49-F238E27FC236}">
                      <a16:creationId xmlns:a16="http://schemas.microsoft.com/office/drawing/2014/main" id="{E8274CAE-23F6-470B-ACAE-F0BAF92FA5BB}"/>
                    </a:ext>
                  </a:extLst>
                </p14:cNvPr>
                <p14:cNvContentPartPr/>
                <p14:nvPr/>
              </p14:nvContentPartPr>
              <p14:xfrm>
                <a:off x="7036344" y="3213984"/>
                <a:ext cx="171000" cy="147600"/>
              </p14:xfrm>
            </p:contentPart>
          </mc:Choice>
          <mc:Fallback>
            <p:pic>
              <p:nvPicPr>
                <p:cNvPr id="222" name="잉크 221">
                  <a:extLst>
                    <a:ext uri="{FF2B5EF4-FFF2-40B4-BE49-F238E27FC236}">
                      <a16:creationId xmlns:a16="http://schemas.microsoft.com/office/drawing/2014/main" id="{E8274CAE-23F6-470B-ACAE-F0BAF92FA5BB}"/>
                    </a:ext>
                  </a:extLst>
                </p:cNvPr>
                <p:cNvPicPr/>
                <p:nvPr/>
              </p:nvPicPr>
              <p:blipFill>
                <a:blip r:embed="rId379"/>
                <a:stretch>
                  <a:fillRect/>
                </a:stretch>
              </p:blipFill>
              <p:spPr>
                <a:xfrm>
                  <a:off x="7027344" y="3204984"/>
                  <a:ext cx="188640" cy="165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80">
              <p14:nvContentPartPr>
                <p14:cNvPr id="223" name="잉크 222">
                  <a:extLst>
                    <a:ext uri="{FF2B5EF4-FFF2-40B4-BE49-F238E27FC236}">
                      <a16:creationId xmlns:a16="http://schemas.microsoft.com/office/drawing/2014/main" id="{F6598470-25EE-4942-8C41-1ED047734719}"/>
                    </a:ext>
                  </a:extLst>
                </p14:cNvPr>
                <p14:cNvContentPartPr/>
                <p14:nvPr/>
              </p14:nvContentPartPr>
              <p14:xfrm>
                <a:off x="7325784" y="3323424"/>
                <a:ext cx="12600" cy="155160"/>
              </p14:xfrm>
            </p:contentPart>
          </mc:Choice>
          <mc:Fallback>
            <p:pic>
              <p:nvPicPr>
                <p:cNvPr id="223" name="잉크 222">
                  <a:extLst>
                    <a:ext uri="{FF2B5EF4-FFF2-40B4-BE49-F238E27FC236}">
                      <a16:creationId xmlns:a16="http://schemas.microsoft.com/office/drawing/2014/main" id="{F6598470-25EE-4942-8C41-1ED047734719}"/>
                    </a:ext>
                  </a:extLst>
                </p:cNvPr>
                <p:cNvPicPr/>
                <p:nvPr/>
              </p:nvPicPr>
              <p:blipFill>
                <a:blip r:embed="rId381"/>
                <a:stretch>
                  <a:fillRect/>
                </a:stretch>
              </p:blipFill>
              <p:spPr>
                <a:xfrm>
                  <a:off x="7316784" y="3314424"/>
                  <a:ext cx="30240" cy="172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82">
              <p14:nvContentPartPr>
                <p14:cNvPr id="224" name="잉크 223">
                  <a:extLst>
                    <a:ext uri="{FF2B5EF4-FFF2-40B4-BE49-F238E27FC236}">
                      <a16:creationId xmlns:a16="http://schemas.microsoft.com/office/drawing/2014/main" id="{C72872ED-7149-4283-9AE9-723F03ADFDC2}"/>
                    </a:ext>
                  </a:extLst>
                </p14:cNvPr>
                <p14:cNvContentPartPr/>
                <p14:nvPr/>
              </p14:nvContentPartPr>
              <p14:xfrm>
                <a:off x="7478064" y="3185904"/>
                <a:ext cx="113040" cy="100800"/>
              </p14:xfrm>
            </p:contentPart>
          </mc:Choice>
          <mc:Fallback>
            <p:pic>
              <p:nvPicPr>
                <p:cNvPr id="224" name="잉크 223">
                  <a:extLst>
                    <a:ext uri="{FF2B5EF4-FFF2-40B4-BE49-F238E27FC236}">
                      <a16:creationId xmlns:a16="http://schemas.microsoft.com/office/drawing/2014/main" id="{C72872ED-7149-4283-9AE9-723F03ADFDC2}"/>
                    </a:ext>
                  </a:extLst>
                </p:cNvPr>
                <p:cNvPicPr/>
                <p:nvPr/>
              </p:nvPicPr>
              <p:blipFill>
                <a:blip r:embed="rId383"/>
                <a:stretch>
                  <a:fillRect/>
                </a:stretch>
              </p:blipFill>
              <p:spPr>
                <a:xfrm>
                  <a:off x="7469064" y="3176904"/>
                  <a:ext cx="130680" cy="118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84">
              <p14:nvContentPartPr>
                <p14:cNvPr id="225" name="잉크 224">
                  <a:extLst>
                    <a:ext uri="{FF2B5EF4-FFF2-40B4-BE49-F238E27FC236}">
                      <a16:creationId xmlns:a16="http://schemas.microsoft.com/office/drawing/2014/main" id="{4A415F66-C773-47AB-AC15-F76A732729F6}"/>
                    </a:ext>
                  </a:extLst>
                </p14:cNvPr>
                <p14:cNvContentPartPr/>
                <p14:nvPr/>
              </p14:nvContentPartPr>
              <p14:xfrm>
                <a:off x="7434864" y="3163224"/>
                <a:ext cx="174240" cy="429480"/>
              </p14:xfrm>
            </p:contentPart>
          </mc:Choice>
          <mc:Fallback>
            <p:pic>
              <p:nvPicPr>
                <p:cNvPr id="225" name="잉크 224">
                  <a:extLst>
                    <a:ext uri="{FF2B5EF4-FFF2-40B4-BE49-F238E27FC236}">
                      <a16:creationId xmlns:a16="http://schemas.microsoft.com/office/drawing/2014/main" id="{4A415F66-C773-47AB-AC15-F76A732729F6}"/>
                    </a:ext>
                  </a:extLst>
                </p:cNvPr>
                <p:cNvPicPr/>
                <p:nvPr/>
              </p:nvPicPr>
              <p:blipFill>
                <a:blip r:embed="rId385"/>
                <a:stretch>
                  <a:fillRect/>
                </a:stretch>
              </p:blipFill>
              <p:spPr>
                <a:xfrm>
                  <a:off x="7425864" y="3154224"/>
                  <a:ext cx="191880" cy="447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86">
              <p14:nvContentPartPr>
                <p14:cNvPr id="226" name="잉크 225">
                  <a:extLst>
                    <a:ext uri="{FF2B5EF4-FFF2-40B4-BE49-F238E27FC236}">
                      <a16:creationId xmlns:a16="http://schemas.microsoft.com/office/drawing/2014/main" id="{D3E9F517-725F-4570-BA45-1ED02589C85F}"/>
                    </a:ext>
                  </a:extLst>
                </p14:cNvPr>
                <p14:cNvContentPartPr/>
                <p14:nvPr/>
              </p14:nvContentPartPr>
              <p14:xfrm>
                <a:off x="5931504" y="3577944"/>
                <a:ext cx="109080" cy="248400"/>
              </p14:xfrm>
            </p:contentPart>
          </mc:Choice>
          <mc:Fallback>
            <p:pic>
              <p:nvPicPr>
                <p:cNvPr id="226" name="잉크 225">
                  <a:extLst>
                    <a:ext uri="{FF2B5EF4-FFF2-40B4-BE49-F238E27FC236}">
                      <a16:creationId xmlns:a16="http://schemas.microsoft.com/office/drawing/2014/main" id="{D3E9F517-725F-4570-BA45-1ED02589C85F}"/>
                    </a:ext>
                  </a:extLst>
                </p:cNvPr>
                <p:cNvPicPr/>
                <p:nvPr/>
              </p:nvPicPr>
              <p:blipFill>
                <a:blip r:embed="rId387"/>
                <a:stretch>
                  <a:fillRect/>
                </a:stretch>
              </p:blipFill>
              <p:spPr>
                <a:xfrm>
                  <a:off x="5922504" y="3568944"/>
                  <a:ext cx="126720" cy="266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88">
              <p14:nvContentPartPr>
                <p14:cNvPr id="227" name="잉크 226">
                  <a:extLst>
                    <a:ext uri="{FF2B5EF4-FFF2-40B4-BE49-F238E27FC236}">
                      <a16:creationId xmlns:a16="http://schemas.microsoft.com/office/drawing/2014/main" id="{BB60B6B7-0D02-4DCB-A223-61233A055F0B}"/>
                    </a:ext>
                  </a:extLst>
                </p14:cNvPr>
                <p14:cNvContentPartPr/>
                <p14:nvPr/>
              </p14:nvContentPartPr>
              <p14:xfrm>
                <a:off x="5983344" y="3630864"/>
                <a:ext cx="190800" cy="163800"/>
              </p14:xfrm>
            </p:contentPart>
          </mc:Choice>
          <mc:Fallback>
            <p:pic>
              <p:nvPicPr>
                <p:cNvPr id="227" name="잉크 226">
                  <a:extLst>
                    <a:ext uri="{FF2B5EF4-FFF2-40B4-BE49-F238E27FC236}">
                      <a16:creationId xmlns:a16="http://schemas.microsoft.com/office/drawing/2014/main" id="{BB60B6B7-0D02-4DCB-A223-61233A055F0B}"/>
                    </a:ext>
                  </a:extLst>
                </p:cNvPr>
                <p:cNvPicPr/>
                <p:nvPr/>
              </p:nvPicPr>
              <p:blipFill>
                <a:blip r:embed="rId389"/>
                <a:stretch>
                  <a:fillRect/>
                </a:stretch>
              </p:blipFill>
              <p:spPr>
                <a:xfrm>
                  <a:off x="5974344" y="3621864"/>
                  <a:ext cx="208440" cy="181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90">
              <p14:nvContentPartPr>
                <p14:cNvPr id="228" name="잉크 227">
                  <a:extLst>
                    <a:ext uri="{FF2B5EF4-FFF2-40B4-BE49-F238E27FC236}">
                      <a16:creationId xmlns:a16="http://schemas.microsoft.com/office/drawing/2014/main" id="{90087AAF-E2C5-4F86-9CAD-889231764077}"/>
                    </a:ext>
                  </a:extLst>
                </p14:cNvPr>
                <p14:cNvContentPartPr/>
                <p14:nvPr/>
              </p14:nvContentPartPr>
              <p14:xfrm>
                <a:off x="6193224" y="3638424"/>
                <a:ext cx="100080" cy="160920"/>
              </p14:xfrm>
            </p:contentPart>
          </mc:Choice>
          <mc:Fallback>
            <p:pic>
              <p:nvPicPr>
                <p:cNvPr id="228" name="잉크 227">
                  <a:extLst>
                    <a:ext uri="{FF2B5EF4-FFF2-40B4-BE49-F238E27FC236}">
                      <a16:creationId xmlns:a16="http://schemas.microsoft.com/office/drawing/2014/main" id="{90087AAF-E2C5-4F86-9CAD-889231764077}"/>
                    </a:ext>
                  </a:extLst>
                </p:cNvPr>
                <p:cNvPicPr/>
                <p:nvPr/>
              </p:nvPicPr>
              <p:blipFill>
                <a:blip r:embed="rId391"/>
                <a:stretch>
                  <a:fillRect/>
                </a:stretch>
              </p:blipFill>
              <p:spPr>
                <a:xfrm>
                  <a:off x="6184224" y="3629424"/>
                  <a:ext cx="117720" cy="178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92">
              <p14:nvContentPartPr>
                <p14:cNvPr id="229" name="잉크 228">
                  <a:extLst>
                    <a:ext uri="{FF2B5EF4-FFF2-40B4-BE49-F238E27FC236}">
                      <a16:creationId xmlns:a16="http://schemas.microsoft.com/office/drawing/2014/main" id="{F3ACD990-3F77-4C13-AE86-387CCA024474}"/>
                    </a:ext>
                  </a:extLst>
                </p14:cNvPr>
                <p14:cNvContentPartPr/>
                <p14:nvPr/>
              </p14:nvContentPartPr>
              <p14:xfrm>
                <a:off x="6293664" y="3666504"/>
                <a:ext cx="122040" cy="105480"/>
              </p14:xfrm>
            </p:contentPart>
          </mc:Choice>
          <mc:Fallback>
            <p:pic>
              <p:nvPicPr>
                <p:cNvPr id="229" name="잉크 228">
                  <a:extLst>
                    <a:ext uri="{FF2B5EF4-FFF2-40B4-BE49-F238E27FC236}">
                      <a16:creationId xmlns:a16="http://schemas.microsoft.com/office/drawing/2014/main" id="{F3ACD990-3F77-4C13-AE86-387CCA024474}"/>
                    </a:ext>
                  </a:extLst>
                </p:cNvPr>
                <p:cNvPicPr/>
                <p:nvPr/>
              </p:nvPicPr>
              <p:blipFill>
                <a:blip r:embed="rId393"/>
                <a:stretch>
                  <a:fillRect/>
                </a:stretch>
              </p:blipFill>
              <p:spPr>
                <a:xfrm>
                  <a:off x="6284664" y="3657504"/>
                  <a:ext cx="139680" cy="123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94">
              <p14:nvContentPartPr>
                <p14:cNvPr id="230" name="잉크 229">
                  <a:extLst>
                    <a:ext uri="{FF2B5EF4-FFF2-40B4-BE49-F238E27FC236}">
                      <a16:creationId xmlns:a16="http://schemas.microsoft.com/office/drawing/2014/main" id="{B29C558A-99D9-429E-AFDA-7B82445BA266}"/>
                    </a:ext>
                  </a:extLst>
                </p14:cNvPr>
                <p14:cNvContentPartPr/>
                <p14:nvPr/>
              </p14:nvContentPartPr>
              <p14:xfrm>
                <a:off x="6395904" y="3656424"/>
                <a:ext cx="86400" cy="112320"/>
              </p14:xfrm>
            </p:contentPart>
          </mc:Choice>
          <mc:Fallback>
            <p:pic>
              <p:nvPicPr>
                <p:cNvPr id="230" name="잉크 229">
                  <a:extLst>
                    <a:ext uri="{FF2B5EF4-FFF2-40B4-BE49-F238E27FC236}">
                      <a16:creationId xmlns:a16="http://schemas.microsoft.com/office/drawing/2014/main" id="{B29C558A-99D9-429E-AFDA-7B82445BA266}"/>
                    </a:ext>
                  </a:extLst>
                </p:cNvPr>
                <p:cNvPicPr/>
                <p:nvPr/>
              </p:nvPicPr>
              <p:blipFill>
                <a:blip r:embed="rId395"/>
                <a:stretch>
                  <a:fillRect/>
                </a:stretch>
              </p:blipFill>
              <p:spPr>
                <a:xfrm>
                  <a:off x="6386904" y="3647424"/>
                  <a:ext cx="104040" cy="129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96">
              <p14:nvContentPartPr>
                <p14:cNvPr id="231" name="잉크 230">
                  <a:extLst>
                    <a:ext uri="{FF2B5EF4-FFF2-40B4-BE49-F238E27FC236}">
                      <a16:creationId xmlns:a16="http://schemas.microsoft.com/office/drawing/2014/main" id="{5B7816FE-D843-4FE4-93A6-9DBE713A71B0}"/>
                    </a:ext>
                  </a:extLst>
                </p14:cNvPr>
                <p14:cNvContentPartPr/>
                <p14:nvPr/>
              </p14:nvContentPartPr>
              <p14:xfrm>
                <a:off x="6490944" y="3569304"/>
                <a:ext cx="152640" cy="223920"/>
              </p14:xfrm>
            </p:contentPart>
          </mc:Choice>
          <mc:Fallback>
            <p:pic>
              <p:nvPicPr>
                <p:cNvPr id="231" name="잉크 230">
                  <a:extLst>
                    <a:ext uri="{FF2B5EF4-FFF2-40B4-BE49-F238E27FC236}">
                      <a16:creationId xmlns:a16="http://schemas.microsoft.com/office/drawing/2014/main" id="{5B7816FE-D843-4FE4-93A6-9DBE713A71B0}"/>
                    </a:ext>
                  </a:extLst>
                </p:cNvPr>
                <p:cNvPicPr/>
                <p:nvPr/>
              </p:nvPicPr>
              <p:blipFill>
                <a:blip r:embed="rId397"/>
                <a:stretch>
                  <a:fillRect/>
                </a:stretch>
              </p:blipFill>
              <p:spPr>
                <a:xfrm>
                  <a:off x="6481944" y="3560304"/>
                  <a:ext cx="170280" cy="241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98">
              <p14:nvContentPartPr>
                <p14:cNvPr id="232" name="잉크 231">
                  <a:extLst>
                    <a:ext uri="{FF2B5EF4-FFF2-40B4-BE49-F238E27FC236}">
                      <a16:creationId xmlns:a16="http://schemas.microsoft.com/office/drawing/2014/main" id="{0D0F0DFA-4194-4735-A1D1-789F1E00C121}"/>
                    </a:ext>
                  </a:extLst>
                </p14:cNvPr>
                <p14:cNvContentPartPr/>
                <p14:nvPr/>
              </p14:nvContentPartPr>
              <p14:xfrm>
                <a:off x="6727824" y="3441864"/>
                <a:ext cx="112680" cy="392760"/>
              </p14:xfrm>
            </p:contentPart>
          </mc:Choice>
          <mc:Fallback>
            <p:pic>
              <p:nvPicPr>
                <p:cNvPr id="232" name="잉크 231">
                  <a:extLst>
                    <a:ext uri="{FF2B5EF4-FFF2-40B4-BE49-F238E27FC236}">
                      <a16:creationId xmlns:a16="http://schemas.microsoft.com/office/drawing/2014/main" id="{0D0F0DFA-4194-4735-A1D1-789F1E00C121}"/>
                    </a:ext>
                  </a:extLst>
                </p:cNvPr>
                <p:cNvPicPr/>
                <p:nvPr/>
              </p:nvPicPr>
              <p:blipFill>
                <a:blip r:embed="rId399"/>
                <a:stretch>
                  <a:fillRect/>
                </a:stretch>
              </p:blipFill>
              <p:spPr>
                <a:xfrm>
                  <a:off x="6718824" y="3432864"/>
                  <a:ext cx="130320" cy="410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00">
              <p14:nvContentPartPr>
                <p14:cNvPr id="233" name="잉크 232">
                  <a:extLst>
                    <a:ext uri="{FF2B5EF4-FFF2-40B4-BE49-F238E27FC236}">
                      <a16:creationId xmlns:a16="http://schemas.microsoft.com/office/drawing/2014/main" id="{79C0DBAC-C64F-4771-805F-E9751973F2CD}"/>
                    </a:ext>
                  </a:extLst>
                </p14:cNvPr>
                <p14:cNvContentPartPr/>
                <p14:nvPr/>
              </p14:nvContentPartPr>
              <p14:xfrm>
                <a:off x="6832584" y="3594504"/>
                <a:ext cx="60120" cy="235080"/>
              </p14:xfrm>
            </p:contentPart>
          </mc:Choice>
          <mc:Fallback>
            <p:pic>
              <p:nvPicPr>
                <p:cNvPr id="233" name="잉크 232">
                  <a:extLst>
                    <a:ext uri="{FF2B5EF4-FFF2-40B4-BE49-F238E27FC236}">
                      <a16:creationId xmlns:a16="http://schemas.microsoft.com/office/drawing/2014/main" id="{79C0DBAC-C64F-4771-805F-E9751973F2CD}"/>
                    </a:ext>
                  </a:extLst>
                </p:cNvPr>
                <p:cNvPicPr/>
                <p:nvPr/>
              </p:nvPicPr>
              <p:blipFill>
                <a:blip r:embed="rId401"/>
                <a:stretch>
                  <a:fillRect/>
                </a:stretch>
              </p:blipFill>
              <p:spPr>
                <a:xfrm>
                  <a:off x="6823584" y="3585504"/>
                  <a:ext cx="77760" cy="252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02">
              <p14:nvContentPartPr>
                <p14:cNvPr id="234" name="잉크 233">
                  <a:extLst>
                    <a:ext uri="{FF2B5EF4-FFF2-40B4-BE49-F238E27FC236}">
                      <a16:creationId xmlns:a16="http://schemas.microsoft.com/office/drawing/2014/main" id="{E5E815F3-BE34-4C6E-87BD-2861A7D13721}"/>
                    </a:ext>
                  </a:extLst>
                </p14:cNvPr>
                <p14:cNvContentPartPr/>
                <p14:nvPr/>
              </p14:nvContentPartPr>
              <p14:xfrm>
                <a:off x="6820704" y="3637704"/>
                <a:ext cx="96120" cy="137880"/>
              </p14:xfrm>
            </p:contentPart>
          </mc:Choice>
          <mc:Fallback>
            <p:pic>
              <p:nvPicPr>
                <p:cNvPr id="234" name="잉크 233">
                  <a:extLst>
                    <a:ext uri="{FF2B5EF4-FFF2-40B4-BE49-F238E27FC236}">
                      <a16:creationId xmlns:a16="http://schemas.microsoft.com/office/drawing/2014/main" id="{E5E815F3-BE34-4C6E-87BD-2861A7D13721}"/>
                    </a:ext>
                  </a:extLst>
                </p:cNvPr>
                <p:cNvPicPr/>
                <p:nvPr/>
              </p:nvPicPr>
              <p:blipFill>
                <a:blip r:embed="rId403"/>
                <a:stretch>
                  <a:fillRect/>
                </a:stretch>
              </p:blipFill>
              <p:spPr>
                <a:xfrm>
                  <a:off x="6811704" y="3628704"/>
                  <a:ext cx="113760" cy="155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04">
              <p14:nvContentPartPr>
                <p14:cNvPr id="235" name="잉크 234">
                  <a:extLst>
                    <a:ext uri="{FF2B5EF4-FFF2-40B4-BE49-F238E27FC236}">
                      <a16:creationId xmlns:a16="http://schemas.microsoft.com/office/drawing/2014/main" id="{F535CB64-F36B-4EDC-835E-0CA1BA1ADA72}"/>
                    </a:ext>
                  </a:extLst>
                </p14:cNvPr>
                <p14:cNvContentPartPr/>
                <p14:nvPr/>
              </p14:nvContentPartPr>
              <p14:xfrm>
                <a:off x="6905664" y="3692424"/>
                <a:ext cx="142920" cy="32760"/>
              </p14:xfrm>
            </p:contentPart>
          </mc:Choice>
          <mc:Fallback>
            <p:pic>
              <p:nvPicPr>
                <p:cNvPr id="235" name="잉크 234">
                  <a:extLst>
                    <a:ext uri="{FF2B5EF4-FFF2-40B4-BE49-F238E27FC236}">
                      <a16:creationId xmlns:a16="http://schemas.microsoft.com/office/drawing/2014/main" id="{F535CB64-F36B-4EDC-835E-0CA1BA1ADA72}"/>
                    </a:ext>
                  </a:extLst>
                </p:cNvPr>
                <p:cNvPicPr/>
                <p:nvPr/>
              </p:nvPicPr>
              <p:blipFill>
                <a:blip r:embed="rId405"/>
                <a:stretch>
                  <a:fillRect/>
                </a:stretch>
              </p:blipFill>
              <p:spPr>
                <a:xfrm>
                  <a:off x="6896664" y="3683424"/>
                  <a:ext cx="160560" cy="50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06">
              <p14:nvContentPartPr>
                <p14:cNvPr id="236" name="잉크 235">
                  <a:extLst>
                    <a:ext uri="{FF2B5EF4-FFF2-40B4-BE49-F238E27FC236}">
                      <a16:creationId xmlns:a16="http://schemas.microsoft.com/office/drawing/2014/main" id="{F44592F1-5726-4C96-B8A4-3DB24A763D0D}"/>
                    </a:ext>
                  </a:extLst>
                </p14:cNvPr>
                <p14:cNvContentPartPr/>
                <p14:nvPr/>
              </p14:nvContentPartPr>
              <p14:xfrm>
                <a:off x="6970104" y="3766944"/>
                <a:ext cx="4320" cy="22320"/>
              </p14:xfrm>
            </p:contentPart>
          </mc:Choice>
          <mc:Fallback>
            <p:pic>
              <p:nvPicPr>
                <p:cNvPr id="236" name="잉크 235">
                  <a:extLst>
                    <a:ext uri="{FF2B5EF4-FFF2-40B4-BE49-F238E27FC236}">
                      <a16:creationId xmlns:a16="http://schemas.microsoft.com/office/drawing/2014/main" id="{F44592F1-5726-4C96-B8A4-3DB24A763D0D}"/>
                    </a:ext>
                  </a:extLst>
                </p:cNvPr>
                <p:cNvPicPr/>
                <p:nvPr/>
              </p:nvPicPr>
              <p:blipFill>
                <a:blip r:embed="rId407"/>
                <a:stretch>
                  <a:fillRect/>
                </a:stretch>
              </p:blipFill>
              <p:spPr>
                <a:xfrm>
                  <a:off x="6961104" y="3757944"/>
                  <a:ext cx="21960" cy="39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08">
              <p14:nvContentPartPr>
                <p14:cNvPr id="237" name="잉크 236">
                  <a:extLst>
                    <a:ext uri="{FF2B5EF4-FFF2-40B4-BE49-F238E27FC236}">
                      <a16:creationId xmlns:a16="http://schemas.microsoft.com/office/drawing/2014/main" id="{EA30A494-9990-42C8-A818-1A51CDF1A8F7}"/>
                    </a:ext>
                  </a:extLst>
                </p14:cNvPr>
                <p14:cNvContentPartPr/>
                <p14:nvPr/>
              </p14:nvContentPartPr>
              <p14:xfrm>
                <a:off x="7046424" y="3640224"/>
                <a:ext cx="151920" cy="176400"/>
              </p14:xfrm>
            </p:contentPart>
          </mc:Choice>
          <mc:Fallback>
            <p:pic>
              <p:nvPicPr>
                <p:cNvPr id="237" name="잉크 236">
                  <a:extLst>
                    <a:ext uri="{FF2B5EF4-FFF2-40B4-BE49-F238E27FC236}">
                      <a16:creationId xmlns:a16="http://schemas.microsoft.com/office/drawing/2014/main" id="{EA30A494-9990-42C8-A818-1A51CDF1A8F7}"/>
                    </a:ext>
                  </a:extLst>
                </p:cNvPr>
                <p:cNvPicPr/>
                <p:nvPr/>
              </p:nvPicPr>
              <p:blipFill>
                <a:blip r:embed="rId409"/>
                <a:stretch>
                  <a:fillRect/>
                </a:stretch>
              </p:blipFill>
              <p:spPr>
                <a:xfrm>
                  <a:off x="7037424" y="3631224"/>
                  <a:ext cx="169560" cy="194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10">
              <p14:nvContentPartPr>
                <p14:cNvPr id="238" name="잉크 237">
                  <a:extLst>
                    <a:ext uri="{FF2B5EF4-FFF2-40B4-BE49-F238E27FC236}">
                      <a16:creationId xmlns:a16="http://schemas.microsoft.com/office/drawing/2014/main" id="{BE41A2D6-B79C-4C9B-8E61-5C1339F45BF0}"/>
                    </a:ext>
                  </a:extLst>
                </p14:cNvPr>
                <p14:cNvContentPartPr/>
                <p14:nvPr/>
              </p14:nvContentPartPr>
              <p14:xfrm>
                <a:off x="7303824" y="3782064"/>
                <a:ext cx="14760" cy="51120"/>
              </p14:xfrm>
            </p:contentPart>
          </mc:Choice>
          <mc:Fallback>
            <p:pic>
              <p:nvPicPr>
                <p:cNvPr id="238" name="잉크 237">
                  <a:extLst>
                    <a:ext uri="{FF2B5EF4-FFF2-40B4-BE49-F238E27FC236}">
                      <a16:creationId xmlns:a16="http://schemas.microsoft.com/office/drawing/2014/main" id="{BE41A2D6-B79C-4C9B-8E61-5C1339F45BF0}"/>
                    </a:ext>
                  </a:extLst>
                </p:cNvPr>
                <p:cNvPicPr/>
                <p:nvPr/>
              </p:nvPicPr>
              <p:blipFill>
                <a:blip r:embed="rId411"/>
                <a:stretch>
                  <a:fillRect/>
                </a:stretch>
              </p:blipFill>
              <p:spPr>
                <a:xfrm>
                  <a:off x="7294824" y="3773064"/>
                  <a:ext cx="32400" cy="68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12">
              <p14:nvContentPartPr>
                <p14:cNvPr id="239" name="잉크 238">
                  <a:extLst>
                    <a:ext uri="{FF2B5EF4-FFF2-40B4-BE49-F238E27FC236}">
                      <a16:creationId xmlns:a16="http://schemas.microsoft.com/office/drawing/2014/main" id="{83EBB791-32F1-4F54-B330-79816EA1AA19}"/>
                    </a:ext>
                  </a:extLst>
                </p14:cNvPr>
                <p14:cNvContentPartPr/>
                <p14:nvPr/>
              </p14:nvContentPartPr>
              <p14:xfrm>
                <a:off x="7440264" y="3608184"/>
                <a:ext cx="141480" cy="198720"/>
              </p14:xfrm>
            </p:contentPart>
          </mc:Choice>
          <mc:Fallback>
            <p:pic>
              <p:nvPicPr>
                <p:cNvPr id="239" name="잉크 238">
                  <a:extLst>
                    <a:ext uri="{FF2B5EF4-FFF2-40B4-BE49-F238E27FC236}">
                      <a16:creationId xmlns:a16="http://schemas.microsoft.com/office/drawing/2014/main" id="{83EBB791-32F1-4F54-B330-79816EA1AA19}"/>
                    </a:ext>
                  </a:extLst>
                </p:cNvPr>
                <p:cNvPicPr/>
                <p:nvPr/>
              </p:nvPicPr>
              <p:blipFill>
                <a:blip r:embed="rId413"/>
                <a:stretch>
                  <a:fillRect/>
                </a:stretch>
              </p:blipFill>
              <p:spPr>
                <a:xfrm>
                  <a:off x="7431264" y="3599168"/>
                  <a:ext cx="159120" cy="21639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14">
              <p14:nvContentPartPr>
                <p14:cNvPr id="240" name="잉크 239">
                  <a:extLst>
                    <a:ext uri="{FF2B5EF4-FFF2-40B4-BE49-F238E27FC236}">
                      <a16:creationId xmlns:a16="http://schemas.microsoft.com/office/drawing/2014/main" id="{0FD671D6-88AB-4BD8-82ED-4F21CECEDED1}"/>
                    </a:ext>
                  </a:extLst>
                </p14:cNvPr>
                <p14:cNvContentPartPr/>
                <p14:nvPr/>
              </p14:nvContentPartPr>
              <p14:xfrm>
                <a:off x="7520904" y="3630864"/>
                <a:ext cx="119520" cy="321480"/>
              </p14:xfrm>
            </p:contentPart>
          </mc:Choice>
          <mc:Fallback>
            <p:pic>
              <p:nvPicPr>
                <p:cNvPr id="240" name="잉크 239">
                  <a:extLst>
                    <a:ext uri="{FF2B5EF4-FFF2-40B4-BE49-F238E27FC236}">
                      <a16:creationId xmlns:a16="http://schemas.microsoft.com/office/drawing/2014/main" id="{0FD671D6-88AB-4BD8-82ED-4F21CECEDED1}"/>
                    </a:ext>
                  </a:extLst>
                </p:cNvPr>
                <p:cNvPicPr/>
                <p:nvPr/>
              </p:nvPicPr>
              <p:blipFill>
                <a:blip r:embed="rId415"/>
                <a:stretch>
                  <a:fillRect/>
                </a:stretch>
              </p:blipFill>
              <p:spPr>
                <a:xfrm>
                  <a:off x="7511904" y="3621864"/>
                  <a:ext cx="137160" cy="339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16">
              <p14:nvContentPartPr>
                <p14:cNvPr id="247" name="잉크 246">
                  <a:extLst>
                    <a:ext uri="{FF2B5EF4-FFF2-40B4-BE49-F238E27FC236}">
                      <a16:creationId xmlns:a16="http://schemas.microsoft.com/office/drawing/2014/main" id="{2CC7440B-F436-4408-8098-2DC1DC5E1039}"/>
                    </a:ext>
                  </a:extLst>
                </p14:cNvPr>
                <p14:cNvContentPartPr/>
                <p14:nvPr/>
              </p14:nvContentPartPr>
              <p14:xfrm>
                <a:off x="5959944" y="3971784"/>
                <a:ext cx="159120" cy="180720"/>
              </p14:xfrm>
            </p:contentPart>
          </mc:Choice>
          <mc:Fallback>
            <p:pic>
              <p:nvPicPr>
                <p:cNvPr id="247" name="잉크 246">
                  <a:extLst>
                    <a:ext uri="{FF2B5EF4-FFF2-40B4-BE49-F238E27FC236}">
                      <a16:creationId xmlns:a16="http://schemas.microsoft.com/office/drawing/2014/main" id="{2CC7440B-F436-4408-8098-2DC1DC5E1039}"/>
                    </a:ext>
                  </a:extLst>
                </p:cNvPr>
                <p:cNvPicPr/>
                <p:nvPr/>
              </p:nvPicPr>
              <p:blipFill>
                <a:blip r:embed="rId417"/>
                <a:stretch>
                  <a:fillRect/>
                </a:stretch>
              </p:blipFill>
              <p:spPr>
                <a:xfrm>
                  <a:off x="5950944" y="3962784"/>
                  <a:ext cx="176760" cy="198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18">
              <p14:nvContentPartPr>
                <p14:cNvPr id="248" name="잉크 247">
                  <a:extLst>
                    <a:ext uri="{FF2B5EF4-FFF2-40B4-BE49-F238E27FC236}">
                      <a16:creationId xmlns:a16="http://schemas.microsoft.com/office/drawing/2014/main" id="{AB3350BA-3C2F-44FC-BE5A-1152524E4229}"/>
                    </a:ext>
                  </a:extLst>
                </p14:cNvPr>
                <p14:cNvContentPartPr/>
                <p14:nvPr/>
              </p14:nvContentPartPr>
              <p14:xfrm>
                <a:off x="6048504" y="4019664"/>
                <a:ext cx="176040" cy="182880"/>
              </p14:xfrm>
            </p:contentPart>
          </mc:Choice>
          <mc:Fallback>
            <p:pic>
              <p:nvPicPr>
                <p:cNvPr id="248" name="잉크 247">
                  <a:extLst>
                    <a:ext uri="{FF2B5EF4-FFF2-40B4-BE49-F238E27FC236}">
                      <a16:creationId xmlns:a16="http://schemas.microsoft.com/office/drawing/2014/main" id="{AB3350BA-3C2F-44FC-BE5A-1152524E4229}"/>
                    </a:ext>
                  </a:extLst>
                </p:cNvPr>
                <p:cNvPicPr/>
                <p:nvPr/>
              </p:nvPicPr>
              <p:blipFill>
                <a:blip r:embed="rId419"/>
                <a:stretch>
                  <a:fillRect/>
                </a:stretch>
              </p:blipFill>
              <p:spPr>
                <a:xfrm>
                  <a:off x="6039504" y="4010664"/>
                  <a:ext cx="193680" cy="200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20">
              <p14:nvContentPartPr>
                <p14:cNvPr id="249" name="잉크 248">
                  <a:extLst>
                    <a:ext uri="{FF2B5EF4-FFF2-40B4-BE49-F238E27FC236}">
                      <a16:creationId xmlns:a16="http://schemas.microsoft.com/office/drawing/2014/main" id="{4761E4F5-3928-4CEF-85C9-9C50789AA387}"/>
                    </a:ext>
                  </a:extLst>
                </p14:cNvPr>
                <p14:cNvContentPartPr/>
                <p14:nvPr/>
              </p14:nvContentPartPr>
              <p14:xfrm>
                <a:off x="6228504" y="4039464"/>
                <a:ext cx="140400" cy="151200"/>
              </p14:xfrm>
            </p:contentPart>
          </mc:Choice>
          <mc:Fallback>
            <p:pic>
              <p:nvPicPr>
                <p:cNvPr id="249" name="잉크 248">
                  <a:extLst>
                    <a:ext uri="{FF2B5EF4-FFF2-40B4-BE49-F238E27FC236}">
                      <a16:creationId xmlns:a16="http://schemas.microsoft.com/office/drawing/2014/main" id="{4761E4F5-3928-4CEF-85C9-9C50789AA387}"/>
                    </a:ext>
                  </a:extLst>
                </p:cNvPr>
                <p:cNvPicPr/>
                <p:nvPr/>
              </p:nvPicPr>
              <p:blipFill>
                <a:blip r:embed="rId421"/>
                <a:stretch>
                  <a:fillRect/>
                </a:stretch>
              </p:blipFill>
              <p:spPr>
                <a:xfrm>
                  <a:off x="6219504" y="4030464"/>
                  <a:ext cx="158040" cy="168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22">
              <p14:nvContentPartPr>
                <p14:cNvPr id="250" name="잉크 249">
                  <a:extLst>
                    <a:ext uri="{FF2B5EF4-FFF2-40B4-BE49-F238E27FC236}">
                      <a16:creationId xmlns:a16="http://schemas.microsoft.com/office/drawing/2014/main" id="{6EB8C6FB-2E53-4413-B43F-139B79DABC05}"/>
                    </a:ext>
                  </a:extLst>
                </p14:cNvPr>
                <p14:cNvContentPartPr/>
                <p14:nvPr/>
              </p14:nvContentPartPr>
              <p14:xfrm>
                <a:off x="6391944" y="4038744"/>
                <a:ext cx="113040" cy="126720"/>
              </p14:xfrm>
            </p:contentPart>
          </mc:Choice>
          <mc:Fallback>
            <p:pic>
              <p:nvPicPr>
                <p:cNvPr id="250" name="잉크 249">
                  <a:extLst>
                    <a:ext uri="{FF2B5EF4-FFF2-40B4-BE49-F238E27FC236}">
                      <a16:creationId xmlns:a16="http://schemas.microsoft.com/office/drawing/2014/main" id="{6EB8C6FB-2E53-4413-B43F-139B79DABC05}"/>
                    </a:ext>
                  </a:extLst>
                </p:cNvPr>
                <p:cNvPicPr/>
                <p:nvPr/>
              </p:nvPicPr>
              <p:blipFill>
                <a:blip r:embed="rId423"/>
                <a:stretch>
                  <a:fillRect/>
                </a:stretch>
              </p:blipFill>
              <p:spPr>
                <a:xfrm>
                  <a:off x="6382944" y="4029744"/>
                  <a:ext cx="130680" cy="144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24">
              <p14:nvContentPartPr>
                <p14:cNvPr id="251" name="잉크 250">
                  <a:extLst>
                    <a:ext uri="{FF2B5EF4-FFF2-40B4-BE49-F238E27FC236}">
                      <a16:creationId xmlns:a16="http://schemas.microsoft.com/office/drawing/2014/main" id="{6532CE39-065E-41C2-8EDD-14FF3611FAC7}"/>
                    </a:ext>
                  </a:extLst>
                </p14:cNvPr>
                <p14:cNvContentPartPr/>
                <p14:nvPr/>
              </p14:nvContentPartPr>
              <p14:xfrm>
                <a:off x="6474384" y="4047024"/>
                <a:ext cx="109440" cy="114120"/>
              </p14:xfrm>
            </p:contentPart>
          </mc:Choice>
          <mc:Fallback>
            <p:pic>
              <p:nvPicPr>
                <p:cNvPr id="251" name="잉크 250">
                  <a:extLst>
                    <a:ext uri="{FF2B5EF4-FFF2-40B4-BE49-F238E27FC236}">
                      <a16:creationId xmlns:a16="http://schemas.microsoft.com/office/drawing/2014/main" id="{6532CE39-065E-41C2-8EDD-14FF3611FAC7}"/>
                    </a:ext>
                  </a:extLst>
                </p:cNvPr>
                <p:cNvPicPr/>
                <p:nvPr/>
              </p:nvPicPr>
              <p:blipFill>
                <a:blip r:embed="rId425"/>
                <a:stretch>
                  <a:fillRect/>
                </a:stretch>
              </p:blipFill>
              <p:spPr>
                <a:xfrm>
                  <a:off x="6465384" y="4038024"/>
                  <a:ext cx="127080" cy="131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26">
              <p14:nvContentPartPr>
                <p14:cNvPr id="252" name="잉크 251">
                  <a:extLst>
                    <a:ext uri="{FF2B5EF4-FFF2-40B4-BE49-F238E27FC236}">
                      <a16:creationId xmlns:a16="http://schemas.microsoft.com/office/drawing/2014/main" id="{7BFC81AA-7BFD-4C1B-B014-21E124D6A1FA}"/>
                    </a:ext>
                  </a:extLst>
                </p14:cNvPr>
                <p14:cNvContentPartPr/>
                <p14:nvPr/>
              </p14:nvContentPartPr>
              <p14:xfrm>
                <a:off x="6517224" y="3912024"/>
                <a:ext cx="213480" cy="294480"/>
              </p14:xfrm>
            </p:contentPart>
          </mc:Choice>
          <mc:Fallback>
            <p:pic>
              <p:nvPicPr>
                <p:cNvPr id="252" name="잉크 251">
                  <a:extLst>
                    <a:ext uri="{FF2B5EF4-FFF2-40B4-BE49-F238E27FC236}">
                      <a16:creationId xmlns:a16="http://schemas.microsoft.com/office/drawing/2014/main" id="{7BFC81AA-7BFD-4C1B-B014-21E124D6A1FA}"/>
                    </a:ext>
                  </a:extLst>
                </p:cNvPr>
                <p:cNvPicPr/>
                <p:nvPr/>
              </p:nvPicPr>
              <p:blipFill>
                <a:blip r:embed="rId427"/>
                <a:stretch>
                  <a:fillRect/>
                </a:stretch>
              </p:blipFill>
              <p:spPr>
                <a:xfrm>
                  <a:off x="6508224" y="3903024"/>
                  <a:ext cx="231120" cy="312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28">
              <p14:nvContentPartPr>
                <p14:cNvPr id="253" name="잉크 252">
                  <a:extLst>
                    <a:ext uri="{FF2B5EF4-FFF2-40B4-BE49-F238E27FC236}">
                      <a16:creationId xmlns:a16="http://schemas.microsoft.com/office/drawing/2014/main" id="{23E09495-F450-468E-AF1F-47BC3622CCAA}"/>
                    </a:ext>
                  </a:extLst>
                </p14:cNvPr>
                <p14:cNvContentPartPr/>
                <p14:nvPr/>
              </p14:nvContentPartPr>
              <p14:xfrm>
                <a:off x="6982344" y="3621144"/>
                <a:ext cx="39960" cy="215280"/>
              </p14:xfrm>
            </p:contentPart>
          </mc:Choice>
          <mc:Fallback>
            <p:pic>
              <p:nvPicPr>
                <p:cNvPr id="253" name="잉크 252">
                  <a:extLst>
                    <a:ext uri="{FF2B5EF4-FFF2-40B4-BE49-F238E27FC236}">
                      <a16:creationId xmlns:a16="http://schemas.microsoft.com/office/drawing/2014/main" id="{23E09495-F450-468E-AF1F-47BC3622CCAA}"/>
                    </a:ext>
                  </a:extLst>
                </p:cNvPr>
                <p:cNvPicPr/>
                <p:nvPr/>
              </p:nvPicPr>
              <p:blipFill>
                <a:blip r:embed="rId429"/>
                <a:stretch>
                  <a:fillRect/>
                </a:stretch>
              </p:blipFill>
              <p:spPr>
                <a:xfrm>
                  <a:off x="6973344" y="3612144"/>
                  <a:ext cx="57600" cy="232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30">
              <p14:nvContentPartPr>
                <p14:cNvPr id="255" name="잉크 254">
                  <a:extLst>
                    <a:ext uri="{FF2B5EF4-FFF2-40B4-BE49-F238E27FC236}">
                      <a16:creationId xmlns:a16="http://schemas.microsoft.com/office/drawing/2014/main" id="{5C44CE00-9E21-484F-B950-D9C23E0FB2E4}"/>
                    </a:ext>
                  </a:extLst>
                </p14:cNvPr>
                <p14:cNvContentPartPr/>
                <p14:nvPr/>
              </p14:nvContentPartPr>
              <p14:xfrm>
                <a:off x="6813144" y="3955944"/>
                <a:ext cx="104400" cy="258120"/>
              </p14:xfrm>
            </p:contentPart>
          </mc:Choice>
          <mc:Fallback>
            <p:pic>
              <p:nvPicPr>
                <p:cNvPr id="255" name="잉크 254">
                  <a:extLst>
                    <a:ext uri="{FF2B5EF4-FFF2-40B4-BE49-F238E27FC236}">
                      <a16:creationId xmlns:a16="http://schemas.microsoft.com/office/drawing/2014/main" id="{5C44CE00-9E21-484F-B950-D9C23E0FB2E4}"/>
                    </a:ext>
                  </a:extLst>
                </p:cNvPr>
                <p:cNvPicPr/>
                <p:nvPr/>
              </p:nvPicPr>
              <p:blipFill>
                <a:blip r:embed="rId431"/>
                <a:stretch>
                  <a:fillRect/>
                </a:stretch>
              </p:blipFill>
              <p:spPr>
                <a:xfrm>
                  <a:off x="6804144" y="3946944"/>
                  <a:ext cx="122040" cy="275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32">
              <p14:nvContentPartPr>
                <p14:cNvPr id="256" name="잉크 255">
                  <a:extLst>
                    <a:ext uri="{FF2B5EF4-FFF2-40B4-BE49-F238E27FC236}">
                      <a16:creationId xmlns:a16="http://schemas.microsoft.com/office/drawing/2014/main" id="{6D734C95-2B3C-4F83-B28D-04D9AC397102}"/>
                    </a:ext>
                  </a:extLst>
                </p14:cNvPr>
                <p14:cNvContentPartPr/>
                <p14:nvPr/>
              </p14:nvContentPartPr>
              <p14:xfrm>
                <a:off x="6931224" y="3995904"/>
                <a:ext cx="141480" cy="220680"/>
              </p14:xfrm>
            </p:contentPart>
          </mc:Choice>
          <mc:Fallback>
            <p:pic>
              <p:nvPicPr>
                <p:cNvPr id="256" name="잉크 255">
                  <a:extLst>
                    <a:ext uri="{FF2B5EF4-FFF2-40B4-BE49-F238E27FC236}">
                      <a16:creationId xmlns:a16="http://schemas.microsoft.com/office/drawing/2014/main" id="{6D734C95-2B3C-4F83-B28D-04D9AC397102}"/>
                    </a:ext>
                  </a:extLst>
                </p:cNvPr>
                <p:cNvPicPr/>
                <p:nvPr/>
              </p:nvPicPr>
              <p:blipFill>
                <a:blip r:embed="rId433"/>
                <a:stretch>
                  <a:fillRect/>
                </a:stretch>
              </p:blipFill>
              <p:spPr>
                <a:xfrm>
                  <a:off x="6922247" y="3986919"/>
                  <a:ext cx="159075" cy="23829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34">
              <p14:nvContentPartPr>
                <p14:cNvPr id="257" name="잉크 256">
                  <a:extLst>
                    <a:ext uri="{FF2B5EF4-FFF2-40B4-BE49-F238E27FC236}">
                      <a16:creationId xmlns:a16="http://schemas.microsoft.com/office/drawing/2014/main" id="{DC6A7A87-950F-4F23-B456-3E9B44B331C1}"/>
                    </a:ext>
                  </a:extLst>
                </p14:cNvPr>
                <p14:cNvContentPartPr/>
                <p14:nvPr/>
              </p14:nvContentPartPr>
              <p14:xfrm>
                <a:off x="6907464" y="4053144"/>
                <a:ext cx="174960" cy="150840"/>
              </p14:xfrm>
            </p:contentPart>
          </mc:Choice>
          <mc:Fallback>
            <p:pic>
              <p:nvPicPr>
                <p:cNvPr id="257" name="잉크 256">
                  <a:extLst>
                    <a:ext uri="{FF2B5EF4-FFF2-40B4-BE49-F238E27FC236}">
                      <a16:creationId xmlns:a16="http://schemas.microsoft.com/office/drawing/2014/main" id="{DC6A7A87-950F-4F23-B456-3E9B44B331C1}"/>
                    </a:ext>
                  </a:extLst>
                </p:cNvPr>
                <p:cNvPicPr/>
                <p:nvPr/>
              </p:nvPicPr>
              <p:blipFill>
                <a:blip r:embed="rId435"/>
                <a:stretch>
                  <a:fillRect/>
                </a:stretch>
              </p:blipFill>
              <p:spPr>
                <a:xfrm>
                  <a:off x="6898464" y="4044144"/>
                  <a:ext cx="192600" cy="168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36">
              <p14:nvContentPartPr>
                <p14:cNvPr id="258" name="잉크 257">
                  <a:extLst>
                    <a:ext uri="{FF2B5EF4-FFF2-40B4-BE49-F238E27FC236}">
                      <a16:creationId xmlns:a16="http://schemas.microsoft.com/office/drawing/2014/main" id="{EFFD7392-DF07-4459-A764-DB86C0F4C3D3}"/>
                    </a:ext>
                  </a:extLst>
                </p14:cNvPr>
                <p14:cNvContentPartPr/>
                <p14:nvPr/>
              </p14:nvContentPartPr>
              <p14:xfrm>
                <a:off x="7184304" y="4151424"/>
                <a:ext cx="42120" cy="139680"/>
              </p14:xfrm>
            </p:contentPart>
          </mc:Choice>
          <mc:Fallback>
            <p:pic>
              <p:nvPicPr>
                <p:cNvPr id="258" name="잉크 257">
                  <a:extLst>
                    <a:ext uri="{FF2B5EF4-FFF2-40B4-BE49-F238E27FC236}">
                      <a16:creationId xmlns:a16="http://schemas.microsoft.com/office/drawing/2014/main" id="{EFFD7392-DF07-4459-A764-DB86C0F4C3D3}"/>
                    </a:ext>
                  </a:extLst>
                </p:cNvPr>
                <p:cNvPicPr/>
                <p:nvPr/>
              </p:nvPicPr>
              <p:blipFill>
                <a:blip r:embed="rId437"/>
                <a:stretch>
                  <a:fillRect/>
                </a:stretch>
              </p:blipFill>
              <p:spPr>
                <a:xfrm>
                  <a:off x="7175304" y="4142424"/>
                  <a:ext cx="59760" cy="157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38">
              <p14:nvContentPartPr>
                <p14:cNvPr id="259" name="잉크 258">
                  <a:extLst>
                    <a:ext uri="{FF2B5EF4-FFF2-40B4-BE49-F238E27FC236}">
                      <a16:creationId xmlns:a16="http://schemas.microsoft.com/office/drawing/2014/main" id="{208857DB-23F6-4C8F-9009-5309DD78E56D}"/>
                    </a:ext>
                  </a:extLst>
                </p14:cNvPr>
                <p14:cNvContentPartPr/>
                <p14:nvPr/>
              </p14:nvContentPartPr>
              <p14:xfrm>
                <a:off x="7296264" y="4089504"/>
                <a:ext cx="132120" cy="132120"/>
              </p14:xfrm>
            </p:contentPart>
          </mc:Choice>
          <mc:Fallback>
            <p:pic>
              <p:nvPicPr>
                <p:cNvPr id="259" name="잉크 258">
                  <a:extLst>
                    <a:ext uri="{FF2B5EF4-FFF2-40B4-BE49-F238E27FC236}">
                      <a16:creationId xmlns:a16="http://schemas.microsoft.com/office/drawing/2014/main" id="{208857DB-23F6-4C8F-9009-5309DD78E56D}"/>
                    </a:ext>
                  </a:extLst>
                </p:cNvPr>
                <p:cNvPicPr/>
                <p:nvPr/>
              </p:nvPicPr>
              <p:blipFill>
                <a:blip r:embed="rId439"/>
                <a:stretch>
                  <a:fillRect/>
                </a:stretch>
              </p:blipFill>
              <p:spPr>
                <a:xfrm>
                  <a:off x="7287264" y="4080504"/>
                  <a:ext cx="149760" cy="149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40">
              <p14:nvContentPartPr>
                <p14:cNvPr id="260" name="잉크 259">
                  <a:extLst>
                    <a:ext uri="{FF2B5EF4-FFF2-40B4-BE49-F238E27FC236}">
                      <a16:creationId xmlns:a16="http://schemas.microsoft.com/office/drawing/2014/main" id="{B50FEE92-5865-4214-A5E1-6BE125D757AD}"/>
                    </a:ext>
                  </a:extLst>
                </p14:cNvPr>
                <p14:cNvContentPartPr/>
                <p14:nvPr/>
              </p14:nvContentPartPr>
              <p14:xfrm>
                <a:off x="7361424" y="4090224"/>
                <a:ext cx="89640" cy="284760"/>
              </p14:xfrm>
            </p:contentPart>
          </mc:Choice>
          <mc:Fallback>
            <p:pic>
              <p:nvPicPr>
                <p:cNvPr id="260" name="잉크 259">
                  <a:extLst>
                    <a:ext uri="{FF2B5EF4-FFF2-40B4-BE49-F238E27FC236}">
                      <a16:creationId xmlns:a16="http://schemas.microsoft.com/office/drawing/2014/main" id="{B50FEE92-5865-4214-A5E1-6BE125D757AD}"/>
                    </a:ext>
                  </a:extLst>
                </p:cNvPr>
                <p:cNvPicPr/>
                <p:nvPr/>
              </p:nvPicPr>
              <p:blipFill>
                <a:blip r:embed="rId441"/>
                <a:stretch>
                  <a:fillRect/>
                </a:stretch>
              </p:blipFill>
              <p:spPr>
                <a:xfrm>
                  <a:off x="7352424" y="4081224"/>
                  <a:ext cx="107280" cy="302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42">
              <p14:nvContentPartPr>
                <p14:cNvPr id="261" name="잉크 260">
                  <a:extLst>
                    <a:ext uri="{FF2B5EF4-FFF2-40B4-BE49-F238E27FC236}">
                      <a16:creationId xmlns:a16="http://schemas.microsoft.com/office/drawing/2014/main" id="{A7E5CA82-7928-4FBC-B5CF-9E2432E6E52F}"/>
                    </a:ext>
                  </a:extLst>
                </p14:cNvPr>
                <p14:cNvContentPartPr/>
                <p14:nvPr/>
              </p14:nvContentPartPr>
              <p14:xfrm>
                <a:off x="7491744" y="4137744"/>
                <a:ext cx="162000" cy="54360"/>
              </p14:xfrm>
            </p:contentPart>
          </mc:Choice>
          <mc:Fallback>
            <p:pic>
              <p:nvPicPr>
                <p:cNvPr id="261" name="잉크 260">
                  <a:extLst>
                    <a:ext uri="{FF2B5EF4-FFF2-40B4-BE49-F238E27FC236}">
                      <a16:creationId xmlns:a16="http://schemas.microsoft.com/office/drawing/2014/main" id="{A7E5CA82-7928-4FBC-B5CF-9E2432E6E52F}"/>
                    </a:ext>
                  </a:extLst>
                </p:cNvPr>
                <p:cNvPicPr/>
                <p:nvPr/>
              </p:nvPicPr>
              <p:blipFill>
                <a:blip r:embed="rId443"/>
                <a:stretch>
                  <a:fillRect/>
                </a:stretch>
              </p:blipFill>
              <p:spPr>
                <a:xfrm>
                  <a:off x="7482744" y="4128744"/>
                  <a:ext cx="179640" cy="72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44">
              <p14:nvContentPartPr>
                <p14:cNvPr id="262" name="잉크 261">
                  <a:extLst>
                    <a:ext uri="{FF2B5EF4-FFF2-40B4-BE49-F238E27FC236}">
                      <a16:creationId xmlns:a16="http://schemas.microsoft.com/office/drawing/2014/main" id="{6C557209-09BD-4E01-AD90-E3E104DAA72F}"/>
                    </a:ext>
                  </a:extLst>
                </p14:cNvPr>
                <p14:cNvContentPartPr/>
                <p14:nvPr/>
              </p14:nvContentPartPr>
              <p14:xfrm>
                <a:off x="7565184" y="4100664"/>
                <a:ext cx="48600" cy="149400"/>
              </p14:xfrm>
            </p:contentPart>
          </mc:Choice>
          <mc:Fallback>
            <p:pic>
              <p:nvPicPr>
                <p:cNvPr id="262" name="잉크 261">
                  <a:extLst>
                    <a:ext uri="{FF2B5EF4-FFF2-40B4-BE49-F238E27FC236}">
                      <a16:creationId xmlns:a16="http://schemas.microsoft.com/office/drawing/2014/main" id="{6C557209-09BD-4E01-AD90-E3E104DAA72F}"/>
                    </a:ext>
                  </a:extLst>
                </p:cNvPr>
                <p:cNvPicPr/>
                <p:nvPr/>
              </p:nvPicPr>
              <p:blipFill>
                <a:blip r:embed="rId445"/>
                <a:stretch>
                  <a:fillRect/>
                </a:stretch>
              </p:blipFill>
              <p:spPr>
                <a:xfrm>
                  <a:off x="7556184" y="4091664"/>
                  <a:ext cx="66240" cy="167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46">
              <p14:nvContentPartPr>
                <p14:cNvPr id="263" name="잉크 262">
                  <a:extLst>
                    <a:ext uri="{FF2B5EF4-FFF2-40B4-BE49-F238E27FC236}">
                      <a16:creationId xmlns:a16="http://schemas.microsoft.com/office/drawing/2014/main" id="{861E7EF5-BD80-4DFB-8912-0634FCAD7107}"/>
                    </a:ext>
                  </a:extLst>
                </p14:cNvPr>
                <p14:cNvContentPartPr/>
                <p14:nvPr/>
              </p14:nvContentPartPr>
              <p14:xfrm>
                <a:off x="7708104" y="4063944"/>
                <a:ext cx="151200" cy="214920"/>
              </p14:xfrm>
            </p:contentPart>
          </mc:Choice>
          <mc:Fallback>
            <p:pic>
              <p:nvPicPr>
                <p:cNvPr id="263" name="잉크 262">
                  <a:extLst>
                    <a:ext uri="{FF2B5EF4-FFF2-40B4-BE49-F238E27FC236}">
                      <a16:creationId xmlns:a16="http://schemas.microsoft.com/office/drawing/2014/main" id="{861E7EF5-BD80-4DFB-8912-0634FCAD7107}"/>
                    </a:ext>
                  </a:extLst>
                </p:cNvPr>
                <p:cNvPicPr/>
                <p:nvPr/>
              </p:nvPicPr>
              <p:blipFill>
                <a:blip r:embed="rId447"/>
                <a:stretch>
                  <a:fillRect/>
                </a:stretch>
              </p:blipFill>
              <p:spPr>
                <a:xfrm>
                  <a:off x="7699104" y="4054944"/>
                  <a:ext cx="168840" cy="232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48">
              <p14:nvContentPartPr>
                <p14:cNvPr id="264" name="잉크 263">
                  <a:extLst>
                    <a:ext uri="{FF2B5EF4-FFF2-40B4-BE49-F238E27FC236}">
                      <a16:creationId xmlns:a16="http://schemas.microsoft.com/office/drawing/2014/main" id="{19763EBD-C3BE-4FC0-AEB5-7098C8280571}"/>
                    </a:ext>
                  </a:extLst>
                </p14:cNvPr>
                <p14:cNvContentPartPr/>
                <p14:nvPr/>
              </p14:nvContentPartPr>
              <p14:xfrm>
                <a:off x="8029224" y="4210464"/>
                <a:ext cx="60120" cy="154080"/>
              </p14:xfrm>
            </p:contentPart>
          </mc:Choice>
          <mc:Fallback>
            <p:pic>
              <p:nvPicPr>
                <p:cNvPr id="264" name="잉크 263">
                  <a:extLst>
                    <a:ext uri="{FF2B5EF4-FFF2-40B4-BE49-F238E27FC236}">
                      <a16:creationId xmlns:a16="http://schemas.microsoft.com/office/drawing/2014/main" id="{19763EBD-C3BE-4FC0-AEB5-7098C8280571}"/>
                    </a:ext>
                  </a:extLst>
                </p:cNvPr>
                <p:cNvPicPr/>
                <p:nvPr/>
              </p:nvPicPr>
              <p:blipFill>
                <a:blip r:embed="rId449"/>
                <a:stretch>
                  <a:fillRect/>
                </a:stretch>
              </p:blipFill>
              <p:spPr>
                <a:xfrm>
                  <a:off x="8020224" y="4201464"/>
                  <a:ext cx="77760" cy="171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50">
              <p14:nvContentPartPr>
                <p14:cNvPr id="265" name="잉크 264">
                  <a:extLst>
                    <a:ext uri="{FF2B5EF4-FFF2-40B4-BE49-F238E27FC236}">
                      <a16:creationId xmlns:a16="http://schemas.microsoft.com/office/drawing/2014/main" id="{754B4088-E02A-4A91-9F98-47B26AAF6F3F}"/>
                    </a:ext>
                  </a:extLst>
                </p14:cNvPr>
                <p14:cNvContentPartPr/>
                <p14:nvPr/>
              </p14:nvContentPartPr>
              <p14:xfrm>
                <a:off x="8371584" y="4056384"/>
                <a:ext cx="180720" cy="205920"/>
              </p14:xfrm>
            </p:contentPart>
          </mc:Choice>
          <mc:Fallback>
            <p:pic>
              <p:nvPicPr>
                <p:cNvPr id="265" name="잉크 264">
                  <a:extLst>
                    <a:ext uri="{FF2B5EF4-FFF2-40B4-BE49-F238E27FC236}">
                      <a16:creationId xmlns:a16="http://schemas.microsoft.com/office/drawing/2014/main" id="{754B4088-E02A-4A91-9F98-47B26AAF6F3F}"/>
                    </a:ext>
                  </a:extLst>
                </p:cNvPr>
                <p:cNvPicPr/>
                <p:nvPr/>
              </p:nvPicPr>
              <p:blipFill>
                <a:blip r:embed="rId451"/>
                <a:stretch>
                  <a:fillRect/>
                </a:stretch>
              </p:blipFill>
              <p:spPr>
                <a:xfrm>
                  <a:off x="8362584" y="4047384"/>
                  <a:ext cx="198360" cy="223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52">
              <p14:nvContentPartPr>
                <p14:cNvPr id="266" name="잉크 265">
                  <a:extLst>
                    <a:ext uri="{FF2B5EF4-FFF2-40B4-BE49-F238E27FC236}">
                      <a16:creationId xmlns:a16="http://schemas.microsoft.com/office/drawing/2014/main" id="{B55BB48B-D967-4AF8-90DD-844B164A3301}"/>
                    </a:ext>
                  </a:extLst>
                </p14:cNvPr>
                <p14:cNvContentPartPr/>
                <p14:nvPr/>
              </p14:nvContentPartPr>
              <p14:xfrm>
                <a:off x="8618544" y="3925344"/>
                <a:ext cx="185400" cy="474840"/>
              </p14:xfrm>
            </p:contentPart>
          </mc:Choice>
          <mc:Fallback>
            <p:pic>
              <p:nvPicPr>
                <p:cNvPr id="266" name="잉크 265">
                  <a:extLst>
                    <a:ext uri="{FF2B5EF4-FFF2-40B4-BE49-F238E27FC236}">
                      <a16:creationId xmlns:a16="http://schemas.microsoft.com/office/drawing/2014/main" id="{B55BB48B-D967-4AF8-90DD-844B164A3301}"/>
                    </a:ext>
                  </a:extLst>
                </p:cNvPr>
                <p:cNvPicPr/>
                <p:nvPr/>
              </p:nvPicPr>
              <p:blipFill>
                <a:blip r:embed="rId453"/>
                <a:stretch>
                  <a:fillRect/>
                </a:stretch>
              </p:blipFill>
              <p:spPr>
                <a:xfrm>
                  <a:off x="8609544" y="3916344"/>
                  <a:ext cx="203040" cy="492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54">
              <p14:nvContentPartPr>
                <p14:cNvPr id="267" name="잉크 266">
                  <a:extLst>
                    <a:ext uri="{FF2B5EF4-FFF2-40B4-BE49-F238E27FC236}">
                      <a16:creationId xmlns:a16="http://schemas.microsoft.com/office/drawing/2014/main" id="{A294DAEA-58DB-453E-AC3F-8B0AB16D7E88}"/>
                    </a:ext>
                  </a:extLst>
                </p14:cNvPr>
                <p14:cNvContentPartPr/>
                <p14:nvPr/>
              </p14:nvContentPartPr>
              <p14:xfrm>
                <a:off x="8637984" y="4380744"/>
                <a:ext cx="22320" cy="6480"/>
              </p14:xfrm>
            </p:contentPart>
          </mc:Choice>
          <mc:Fallback>
            <p:pic>
              <p:nvPicPr>
                <p:cNvPr id="267" name="잉크 266">
                  <a:extLst>
                    <a:ext uri="{FF2B5EF4-FFF2-40B4-BE49-F238E27FC236}">
                      <a16:creationId xmlns:a16="http://schemas.microsoft.com/office/drawing/2014/main" id="{A294DAEA-58DB-453E-AC3F-8B0AB16D7E88}"/>
                    </a:ext>
                  </a:extLst>
                </p:cNvPr>
                <p:cNvPicPr/>
                <p:nvPr/>
              </p:nvPicPr>
              <p:blipFill>
                <a:blip r:embed="rId455"/>
                <a:stretch>
                  <a:fillRect/>
                </a:stretch>
              </p:blipFill>
              <p:spPr>
                <a:xfrm>
                  <a:off x="8628984" y="4371744"/>
                  <a:ext cx="39960" cy="2412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93" name="그룹 292">
            <a:extLst>
              <a:ext uri="{FF2B5EF4-FFF2-40B4-BE49-F238E27FC236}">
                <a16:creationId xmlns:a16="http://schemas.microsoft.com/office/drawing/2014/main" id="{03B6B2AD-C251-428F-8030-DAA6A97E05D6}"/>
              </a:ext>
            </a:extLst>
          </p:cNvPr>
          <p:cNvGrpSpPr/>
          <p:nvPr/>
        </p:nvGrpSpPr>
        <p:grpSpPr>
          <a:xfrm>
            <a:off x="5738904" y="4464624"/>
            <a:ext cx="2023200" cy="350280"/>
            <a:chOff x="5738904" y="4464624"/>
            <a:chExt cx="2023200" cy="35028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456">
              <p14:nvContentPartPr>
                <p14:cNvPr id="270" name="잉크 269">
                  <a:extLst>
                    <a:ext uri="{FF2B5EF4-FFF2-40B4-BE49-F238E27FC236}">
                      <a16:creationId xmlns:a16="http://schemas.microsoft.com/office/drawing/2014/main" id="{8A6B1E3A-92E7-450B-A04D-BECB1E482065}"/>
                    </a:ext>
                  </a:extLst>
                </p14:cNvPr>
                <p14:cNvContentPartPr/>
                <p14:nvPr/>
              </p14:nvContentPartPr>
              <p14:xfrm>
                <a:off x="5790744" y="4527624"/>
                <a:ext cx="31680" cy="111240"/>
              </p14:xfrm>
            </p:contentPart>
          </mc:Choice>
          <mc:Fallback>
            <p:pic>
              <p:nvPicPr>
                <p:cNvPr id="270" name="잉크 269">
                  <a:extLst>
                    <a:ext uri="{FF2B5EF4-FFF2-40B4-BE49-F238E27FC236}">
                      <a16:creationId xmlns:a16="http://schemas.microsoft.com/office/drawing/2014/main" id="{8A6B1E3A-92E7-450B-A04D-BECB1E482065}"/>
                    </a:ext>
                  </a:extLst>
                </p:cNvPr>
                <p:cNvPicPr/>
                <p:nvPr/>
              </p:nvPicPr>
              <p:blipFill>
                <a:blip r:embed="rId457"/>
                <a:stretch>
                  <a:fillRect/>
                </a:stretch>
              </p:blipFill>
              <p:spPr>
                <a:xfrm>
                  <a:off x="5781744" y="4518624"/>
                  <a:ext cx="49320" cy="128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58">
              <p14:nvContentPartPr>
                <p14:cNvPr id="271" name="잉크 270">
                  <a:extLst>
                    <a:ext uri="{FF2B5EF4-FFF2-40B4-BE49-F238E27FC236}">
                      <a16:creationId xmlns:a16="http://schemas.microsoft.com/office/drawing/2014/main" id="{3FA214CB-B0AB-42E2-94E6-A585C88872B0}"/>
                    </a:ext>
                  </a:extLst>
                </p14:cNvPr>
                <p14:cNvContentPartPr/>
                <p14:nvPr/>
              </p14:nvContentPartPr>
              <p14:xfrm>
                <a:off x="5792544" y="4520784"/>
                <a:ext cx="134640" cy="115560"/>
              </p14:xfrm>
            </p:contentPart>
          </mc:Choice>
          <mc:Fallback>
            <p:pic>
              <p:nvPicPr>
                <p:cNvPr id="271" name="잉크 270">
                  <a:extLst>
                    <a:ext uri="{FF2B5EF4-FFF2-40B4-BE49-F238E27FC236}">
                      <a16:creationId xmlns:a16="http://schemas.microsoft.com/office/drawing/2014/main" id="{3FA214CB-B0AB-42E2-94E6-A585C88872B0}"/>
                    </a:ext>
                  </a:extLst>
                </p:cNvPr>
                <p:cNvPicPr/>
                <p:nvPr/>
              </p:nvPicPr>
              <p:blipFill>
                <a:blip r:embed="rId459"/>
                <a:stretch>
                  <a:fillRect/>
                </a:stretch>
              </p:blipFill>
              <p:spPr>
                <a:xfrm>
                  <a:off x="5783544" y="4511784"/>
                  <a:ext cx="152280" cy="133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60">
              <p14:nvContentPartPr>
                <p14:cNvPr id="272" name="잉크 271">
                  <a:extLst>
                    <a:ext uri="{FF2B5EF4-FFF2-40B4-BE49-F238E27FC236}">
                      <a16:creationId xmlns:a16="http://schemas.microsoft.com/office/drawing/2014/main" id="{80B90DE9-F152-4727-8781-3774AF0CB6F7}"/>
                    </a:ext>
                  </a:extLst>
                </p14:cNvPr>
                <p14:cNvContentPartPr/>
                <p14:nvPr/>
              </p14:nvContentPartPr>
              <p14:xfrm>
                <a:off x="5795424" y="4641024"/>
                <a:ext cx="113400" cy="25560"/>
              </p14:xfrm>
            </p:contentPart>
          </mc:Choice>
          <mc:Fallback>
            <p:pic>
              <p:nvPicPr>
                <p:cNvPr id="272" name="잉크 271">
                  <a:extLst>
                    <a:ext uri="{FF2B5EF4-FFF2-40B4-BE49-F238E27FC236}">
                      <a16:creationId xmlns:a16="http://schemas.microsoft.com/office/drawing/2014/main" id="{80B90DE9-F152-4727-8781-3774AF0CB6F7}"/>
                    </a:ext>
                  </a:extLst>
                </p:cNvPr>
                <p:cNvPicPr/>
                <p:nvPr/>
              </p:nvPicPr>
              <p:blipFill>
                <a:blip r:embed="rId461"/>
                <a:stretch>
                  <a:fillRect/>
                </a:stretch>
              </p:blipFill>
              <p:spPr>
                <a:xfrm>
                  <a:off x="5786424" y="4632024"/>
                  <a:ext cx="131040" cy="43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62">
              <p14:nvContentPartPr>
                <p14:cNvPr id="273" name="잉크 272">
                  <a:extLst>
                    <a:ext uri="{FF2B5EF4-FFF2-40B4-BE49-F238E27FC236}">
                      <a16:creationId xmlns:a16="http://schemas.microsoft.com/office/drawing/2014/main" id="{E71B048F-2463-4FE4-A29B-A9ACD4B438B1}"/>
                    </a:ext>
                  </a:extLst>
                </p14:cNvPr>
                <p14:cNvContentPartPr/>
                <p14:nvPr/>
              </p14:nvContentPartPr>
              <p14:xfrm>
                <a:off x="5738904" y="4662984"/>
                <a:ext cx="232560" cy="114840"/>
              </p14:xfrm>
            </p:contentPart>
          </mc:Choice>
          <mc:Fallback>
            <p:pic>
              <p:nvPicPr>
                <p:cNvPr id="273" name="잉크 272">
                  <a:extLst>
                    <a:ext uri="{FF2B5EF4-FFF2-40B4-BE49-F238E27FC236}">
                      <a16:creationId xmlns:a16="http://schemas.microsoft.com/office/drawing/2014/main" id="{E71B048F-2463-4FE4-A29B-A9ACD4B438B1}"/>
                    </a:ext>
                  </a:extLst>
                </p:cNvPr>
                <p:cNvPicPr/>
                <p:nvPr/>
              </p:nvPicPr>
              <p:blipFill>
                <a:blip r:embed="rId463"/>
                <a:stretch>
                  <a:fillRect/>
                </a:stretch>
              </p:blipFill>
              <p:spPr>
                <a:xfrm>
                  <a:off x="5729904" y="4653984"/>
                  <a:ext cx="250200" cy="132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64">
              <p14:nvContentPartPr>
                <p14:cNvPr id="274" name="잉크 273">
                  <a:extLst>
                    <a:ext uri="{FF2B5EF4-FFF2-40B4-BE49-F238E27FC236}">
                      <a16:creationId xmlns:a16="http://schemas.microsoft.com/office/drawing/2014/main" id="{6C01B83D-DB48-4C14-A56E-EFDD2A1CEC10}"/>
                    </a:ext>
                  </a:extLst>
                </p14:cNvPr>
                <p14:cNvContentPartPr/>
                <p14:nvPr/>
              </p14:nvContentPartPr>
              <p14:xfrm>
                <a:off x="5967504" y="4529064"/>
                <a:ext cx="156960" cy="70920"/>
              </p14:xfrm>
            </p:contentPart>
          </mc:Choice>
          <mc:Fallback>
            <p:pic>
              <p:nvPicPr>
                <p:cNvPr id="274" name="잉크 273">
                  <a:extLst>
                    <a:ext uri="{FF2B5EF4-FFF2-40B4-BE49-F238E27FC236}">
                      <a16:creationId xmlns:a16="http://schemas.microsoft.com/office/drawing/2014/main" id="{6C01B83D-DB48-4C14-A56E-EFDD2A1CEC10}"/>
                    </a:ext>
                  </a:extLst>
                </p:cNvPr>
                <p:cNvPicPr/>
                <p:nvPr/>
              </p:nvPicPr>
              <p:blipFill>
                <a:blip r:embed="rId465"/>
                <a:stretch>
                  <a:fillRect/>
                </a:stretch>
              </p:blipFill>
              <p:spPr>
                <a:xfrm>
                  <a:off x="5958504" y="4520064"/>
                  <a:ext cx="174600" cy="88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66">
              <p14:nvContentPartPr>
                <p14:cNvPr id="275" name="잉크 274">
                  <a:extLst>
                    <a:ext uri="{FF2B5EF4-FFF2-40B4-BE49-F238E27FC236}">
                      <a16:creationId xmlns:a16="http://schemas.microsoft.com/office/drawing/2014/main" id="{75A6D631-9DF6-42D0-BF54-6C3983B91AAD}"/>
                    </a:ext>
                  </a:extLst>
                </p14:cNvPr>
                <p14:cNvContentPartPr/>
                <p14:nvPr/>
              </p14:nvContentPartPr>
              <p14:xfrm>
                <a:off x="5982624" y="4548144"/>
                <a:ext cx="153000" cy="95760"/>
              </p14:xfrm>
            </p:contentPart>
          </mc:Choice>
          <mc:Fallback>
            <p:pic>
              <p:nvPicPr>
                <p:cNvPr id="275" name="잉크 274">
                  <a:extLst>
                    <a:ext uri="{FF2B5EF4-FFF2-40B4-BE49-F238E27FC236}">
                      <a16:creationId xmlns:a16="http://schemas.microsoft.com/office/drawing/2014/main" id="{75A6D631-9DF6-42D0-BF54-6C3983B91AAD}"/>
                    </a:ext>
                  </a:extLst>
                </p:cNvPr>
                <p:cNvPicPr/>
                <p:nvPr/>
              </p:nvPicPr>
              <p:blipFill>
                <a:blip r:embed="rId467"/>
                <a:stretch>
                  <a:fillRect/>
                </a:stretch>
              </p:blipFill>
              <p:spPr>
                <a:xfrm>
                  <a:off x="5973624" y="4539144"/>
                  <a:ext cx="170640" cy="113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68">
              <p14:nvContentPartPr>
                <p14:cNvPr id="276" name="잉크 275">
                  <a:extLst>
                    <a:ext uri="{FF2B5EF4-FFF2-40B4-BE49-F238E27FC236}">
                      <a16:creationId xmlns:a16="http://schemas.microsoft.com/office/drawing/2014/main" id="{C481A9C0-F9DF-4A61-98F5-242212C77229}"/>
                    </a:ext>
                  </a:extLst>
                </p14:cNvPr>
                <p14:cNvContentPartPr/>
                <p14:nvPr/>
              </p14:nvContentPartPr>
              <p14:xfrm>
                <a:off x="5971824" y="4679184"/>
                <a:ext cx="192600" cy="33480"/>
              </p14:xfrm>
            </p:contentPart>
          </mc:Choice>
          <mc:Fallback>
            <p:pic>
              <p:nvPicPr>
                <p:cNvPr id="276" name="잉크 275">
                  <a:extLst>
                    <a:ext uri="{FF2B5EF4-FFF2-40B4-BE49-F238E27FC236}">
                      <a16:creationId xmlns:a16="http://schemas.microsoft.com/office/drawing/2014/main" id="{C481A9C0-F9DF-4A61-98F5-242212C77229}"/>
                    </a:ext>
                  </a:extLst>
                </p:cNvPr>
                <p:cNvPicPr/>
                <p:nvPr/>
              </p:nvPicPr>
              <p:blipFill>
                <a:blip r:embed="rId469"/>
                <a:stretch>
                  <a:fillRect/>
                </a:stretch>
              </p:blipFill>
              <p:spPr>
                <a:xfrm>
                  <a:off x="5962824" y="4670184"/>
                  <a:ext cx="210240" cy="51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70">
              <p14:nvContentPartPr>
                <p14:cNvPr id="277" name="잉크 276">
                  <a:extLst>
                    <a:ext uri="{FF2B5EF4-FFF2-40B4-BE49-F238E27FC236}">
                      <a16:creationId xmlns:a16="http://schemas.microsoft.com/office/drawing/2014/main" id="{ADB557F3-565C-44E9-9379-1E510198701E}"/>
                    </a:ext>
                  </a:extLst>
                </p14:cNvPr>
                <p14:cNvContentPartPr/>
                <p14:nvPr/>
              </p14:nvContentPartPr>
              <p14:xfrm>
                <a:off x="6015024" y="4728864"/>
                <a:ext cx="190440" cy="54720"/>
              </p14:xfrm>
            </p:contentPart>
          </mc:Choice>
          <mc:Fallback>
            <p:pic>
              <p:nvPicPr>
                <p:cNvPr id="277" name="잉크 276">
                  <a:extLst>
                    <a:ext uri="{FF2B5EF4-FFF2-40B4-BE49-F238E27FC236}">
                      <a16:creationId xmlns:a16="http://schemas.microsoft.com/office/drawing/2014/main" id="{ADB557F3-565C-44E9-9379-1E510198701E}"/>
                    </a:ext>
                  </a:extLst>
                </p:cNvPr>
                <p:cNvPicPr/>
                <p:nvPr/>
              </p:nvPicPr>
              <p:blipFill>
                <a:blip r:embed="rId471"/>
                <a:stretch>
                  <a:fillRect/>
                </a:stretch>
              </p:blipFill>
              <p:spPr>
                <a:xfrm>
                  <a:off x="6006024" y="4719864"/>
                  <a:ext cx="208080" cy="72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72">
              <p14:nvContentPartPr>
                <p14:cNvPr id="278" name="잉크 277">
                  <a:extLst>
                    <a:ext uri="{FF2B5EF4-FFF2-40B4-BE49-F238E27FC236}">
                      <a16:creationId xmlns:a16="http://schemas.microsoft.com/office/drawing/2014/main" id="{9AFC2B67-FF17-43DD-821D-F6EEDBEF4BF2}"/>
                    </a:ext>
                  </a:extLst>
                </p14:cNvPr>
                <p14:cNvContentPartPr/>
                <p14:nvPr/>
              </p14:nvContentPartPr>
              <p14:xfrm>
                <a:off x="6286824" y="4464624"/>
                <a:ext cx="74520" cy="295920"/>
              </p14:xfrm>
            </p:contentPart>
          </mc:Choice>
          <mc:Fallback>
            <p:pic>
              <p:nvPicPr>
                <p:cNvPr id="278" name="잉크 277">
                  <a:extLst>
                    <a:ext uri="{FF2B5EF4-FFF2-40B4-BE49-F238E27FC236}">
                      <a16:creationId xmlns:a16="http://schemas.microsoft.com/office/drawing/2014/main" id="{9AFC2B67-FF17-43DD-821D-F6EEDBEF4BF2}"/>
                    </a:ext>
                  </a:extLst>
                </p:cNvPr>
                <p:cNvPicPr/>
                <p:nvPr/>
              </p:nvPicPr>
              <p:blipFill>
                <a:blip r:embed="rId473"/>
                <a:stretch>
                  <a:fillRect/>
                </a:stretch>
              </p:blipFill>
              <p:spPr>
                <a:xfrm>
                  <a:off x="6277824" y="4455624"/>
                  <a:ext cx="92160" cy="313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74">
              <p14:nvContentPartPr>
                <p14:cNvPr id="279" name="잉크 278">
                  <a:extLst>
                    <a:ext uri="{FF2B5EF4-FFF2-40B4-BE49-F238E27FC236}">
                      <a16:creationId xmlns:a16="http://schemas.microsoft.com/office/drawing/2014/main" id="{E1FA3041-CD97-4487-81D0-E02FEEB9B1DC}"/>
                    </a:ext>
                  </a:extLst>
                </p14:cNvPr>
                <p14:cNvContentPartPr/>
                <p14:nvPr/>
              </p14:nvContentPartPr>
              <p14:xfrm>
                <a:off x="6204384" y="4648584"/>
                <a:ext cx="203040" cy="66960"/>
              </p14:xfrm>
            </p:contentPart>
          </mc:Choice>
          <mc:Fallback>
            <p:pic>
              <p:nvPicPr>
                <p:cNvPr id="279" name="잉크 278">
                  <a:extLst>
                    <a:ext uri="{FF2B5EF4-FFF2-40B4-BE49-F238E27FC236}">
                      <a16:creationId xmlns:a16="http://schemas.microsoft.com/office/drawing/2014/main" id="{E1FA3041-CD97-4487-81D0-E02FEEB9B1DC}"/>
                    </a:ext>
                  </a:extLst>
                </p:cNvPr>
                <p:cNvPicPr/>
                <p:nvPr/>
              </p:nvPicPr>
              <p:blipFill>
                <a:blip r:embed="rId475"/>
                <a:stretch>
                  <a:fillRect/>
                </a:stretch>
              </p:blipFill>
              <p:spPr>
                <a:xfrm>
                  <a:off x="6195384" y="4639584"/>
                  <a:ext cx="220680" cy="84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76">
              <p14:nvContentPartPr>
                <p14:cNvPr id="280" name="잉크 279">
                  <a:extLst>
                    <a:ext uri="{FF2B5EF4-FFF2-40B4-BE49-F238E27FC236}">
                      <a16:creationId xmlns:a16="http://schemas.microsoft.com/office/drawing/2014/main" id="{98E9FFC7-4877-41E8-8CB3-E7356A24823F}"/>
                    </a:ext>
                  </a:extLst>
                </p14:cNvPr>
                <p14:cNvContentPartPr/>
                <p14:nvPr/>
              </p14:nvContentPartPr>
              <p14:xfrm>
                <a:off x="6363864" y="4638864"/>
                <a:ext cx="103680" cy="87840"/>
              </p14:xfrm>
            </p:contentPart>
          </mc:Choice>
          <mc:Fallback>
            <p:pic>
              <p:nvPicPr>
                <p:cNvPr id="280" name="잉크 279">
                  <a:extLst>
                    <a:ext uri="{FF2B5EF4-FFF2-40B4-BE49-F238E27FC236}">
                      <a16:creationId xmlns:a16="http://schemas.microsoft.com/office/drawing/2014/main" id="{98E9FFC7-4877-41E8-8CB3-E7356A24823F}"/>
                    </a:ext>
                  </a:extLst>
                </p:cNvPr>
                <p:cNvPicPr/>
                <p:nvPr/>
              </p:nvPicPr>
              <p:blipFill>
                <a:blip r:embed="rId477"/>
                <a:stretch>
                  <a:fillRect/>
                </a:stretch>
              </p:blipFill>
              <p:spPr>
                <a:xfrm>
                  <a:off x="6354864" y="4629864"/>
                  <a:ext cx="121320" cy="105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78">
              <p14:nvContentPartPr>
                <p14:cNvPr id="281" name="잉크 280">
                  <a:extLst>
                    <a:ext uri="{FF2B5EF4-FFF2-40B4-BE49-F238E27FC236}">
                      <a16:creationId xmlns:a16="http://schemas.microsoft.com/office/drawing/2014/main" id="{5F852D3E-9408-4FFC-A293-70252A0F5E4E}"/>
                    </a:ext>
                  </a:extLst>
                </p14:cNvPr>
                <p14:cNvContentPartPr/>
                <p14:nvPr/>
              </p14:nvContentPartPr>
              <p14:xfrm>
                <a:off x="6479424" y="4616904"/>
                <a:ext cx="91440" cy="105480"/>
              </p14:xfrm>
            </p:contentPart>
          </mc:Choice>
          <mc:Fallback>
            <p:pic>
              <p:nvPicPr>
                <p:cNvPr id="281" name="잉크 280">
                  <a:extLst>
                    <a:ext uri="{FF2B5EF4-FFF2-40B4-BE49-F238E27FC236}">
                      <a16:creationId xmlns:a16="http://schemas.microsoft.com/office/drawing/2014/main" id="{5F852D3E-9408-4FFC-A293-70252A0F5E4E}"/>
                    </a:ext>
                  </a:extLst>
                </p:cNvPr>
                <p:cNvPicPr/>
                <p:nvPr/>
              </p:nvPicPr>
              <p:blipFill>
                <a:blip r:embed="rId479"/>
                <a:stretch>
                  <a:fillRect/>
                </a:stretch>
              </p:blipFill>
              <p:spPr>
                <a:xfrm>
                  <a:off x="6470424" y="4607904"/>
                  <a:ext cx="109080" cy="123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80">
              <p14:nvContentPartPr>
                <p14:cNvPr id="282" name="잉크 281">
                  <a:extLst>
                    <a:ext uri="{FF2B5EF4-FFF2-40B4-BE49-F238E27FC236}">
                      <a16:creationId xmlns:a16="http://schemas.microsoft.com/office/drawing/2014/main" id="{A7FCC85E-89E4-444C-9B5F-EED1E1E2F3CD}"/>
                    </a:ext>
                  </a:extLst>
                </p14:cNvPr>
                <p14:cNvContentPartPr/>
                <p14:nvPr/>
              </p14:nvContentPartPr>
              <p14:xfrm>
                <a:off x="6578424" y="4533384"/>
                <a:ext cx="24120" cy="122400"/>
              </p14:xfrm>
            </p:contentPart>
          </mc:Choice>
          <mc:Fallback>
            <p:pic>
              <p:nvPicPr>
                <p:cNvPr id="282" name="잉크 281">
                  <a:extLst>
                    <a:ext uri="{FF2B5EF4-FFF2-40B4-BE49-F238E27FC236}">
                      <a16:creationId xmlns:a16="http://schemas.microsoft.com/office/drawing/2014/main" id="{A7FCC85E-89E4-444C-9B5F-EED1E1E2F3CD}"/>
                    </a:ext>
                  </a:extLst>
                </p:cNvPr>
                <p:cNvPicPr/>
                <p:nvPr/>
              </p:nvPicPr>
              <p:blipFill>
                <a:blip r:embed="rId481"/>
                <a:stretch>
                  <a:fillRect/>
                </a:stretch>
              </p:blipFill>
              <p:spPr>
                <a:xfrm>
                  <a:off x="6569424" y="4524384"/>
                  <a:ext cx="41760" cy="140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82">
              <p14:nvContentPartPr>
                <p14:cNvPr id="283" name="잉크 282">
                  <a:extLst>
                    <a:ext uri="{FF2B5EF4-FFF2-40B4-BE49-F238E27FC236}">
                      <a16:creationId xmlns:a16="http://schemas.microsoft.com/office/drawing/2014/main" id="{319FA2F9-7251-4B16-8710-F56080252B04}"/>
                    </a:ext>
                  </a:extLst>
                </p14:cNvPr>
                <p14:cNvContentPartPr/>
                <p14:nvPr/>
              </p14:nvContentPartPr>
              <p14:xfrm>
                <a:off x="6567624" y="4537344"/>
                <a:ext cx="142200" cy="89640"/>
              </p14:xfrm>
            </p:contentPart>
          </mc:Choice>
          <mc:Fallback>
            <p:pic>
              <p:nvPicPr>
                <p:cNvPr id="283" name="잉크 282">
                  <a:extLst>
                    <a:ext uri="{FF2B5EF4-FFF2-40B4-BE49-F238E27FC236}">
                      <a16:creationId xmlns:a16="http://schemas.microsoft.com/office/drawing/2014/main" id="{319FA2F9-7251-4B16-8710-F56080252B04}"/>
                    </a:ext>
                  </a:extLst>
                </p:cNvPr>
                <p:cNvPicPr/>
                <p:nvPr/>
              </p:nvPicPr>
              <p:blipFill>
                <a:blip r:embed="rId483"/>
                <a:stretch>
                  <a:fillRect/>
                </a:stretch>
              </p:blipFill>
              <p:spPr>
                <a:xfrm>
                  <a:off x="6558624" y="4528344"/>
                  <a:ext cx="159840" cy="107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84">
              <p14:nvContentPartPr>
                <p14:cNvPr id="284" name="잉크 283">
                  <a:extLst>
                    <a:ext uri="{FF2B5EF4-FFF2-40B4-BE49-F238E27FC236}">
                      <a16:creationId xmlns:a16="http://schemas.microsoft.com/office/drawing/2014/main" id="{25F871F5-5E26-4DD5-B09A-F436B8DAE1B1}"/>
                    </a:ext>
                  </a:extLst>
                </p14:cNvPr>
                <p14:cNvContentPartPr/>
                <p14:nvPr/>
              </p14:nvContentPartPr>
              <p14:xfrm>
                <a:off x="6547824" y="4638864"/>
                <a:ext cx="156240" cy="33480"/>
              </p14:xfrm>
            </p:contentPart>
          </mc:Choice>
          <mc:Fallback>
            <p:pic>
              <p:nvPicPr>
                <p:cNvPr id="284" name="잉크 283">
                  <a:extLst>
                    <a:ext uri="{FF2B5EF4-FFF2-40B4-BE49-F238E27FC236}">
                      <a16:creationId xmlns:a16="http://schemas.microsoft.com/office/drawing/2014/main" id="{25F871F5-5E26-4DD5-B09A-F436B8DAE1B1}"/>
                    </a:ext>
                  </a:extLst>
                </p:cNvPr>
                <p:cNvPicPr/>
                <p:nvPr/>
              </p:nvPicPr>
              <p:blipFill>
                <a:blip r:embed="rId485"/>
                <a:stretch>
                  <a:fillRect/>
                </a:stretch>
              </p:blipFill>
              <p:spPr>
                <a:xfrm>
                  <a:off x="6538824" y="4629864"/>
                  <a:ext cx="173880" cy="51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86">
              <p14:nvContentPartPr>
                <p14:cNvPr id="285" name="잉크 284">
                  <a:extLst>
                    <a:ext uri="{FF2B5EF4-FFF2-40B4-BE49-F238E27FC236}">
                      <a16:creationId xmlns:a16="http://schemas.microsoft.com/office/drawing/2014/main" id="{BB25D16D-F42E-406F-A68E-10C60E681017}"/>
                    </a:ext>
                  </a:extLst>
                </p14:cNvPr>
                <p14:cNvContentPartPr/>
                <p14:nvPr/>
              </p14:nvContentPartPr>
              <p14:xfrm>
                <a:off x="6545304" y="4689984"/>
                <a:ext cx="202680" cy="42480"/>
              </p14:xfrm>
            </p:contentPart>
          </mc:Choice>
          <mc:Fallback>
            <p:pic>
              <p:nvPicPr>
                <p:cNvPr id="285" name="잉크 284">
                  <a:extLst>
                    <a:ext uri="{FF2B5EF4-FFF2-40B4-BE49-F238E27FC236}">
                      <a16:creationId xmlns:a16="http://schemas.microsoft.com/office/drawing/2014/main" id="{BB25D16D-F42E-406F-A68E-10C60E681017}"/>
                    </a:ext>
                  </a:extLst>
                </p:cNvPr>
                <p:cNvPicPr/>
                <p:nvPr/>
              </p:nvPicPr>
              <p:blipFill>
                <a:blip r:embed="rId487"/>
                <a:stretch>
                  <a:fillRect/>
                </a:stretch>
              </p:blipFill>
              <p:spPr>
                <a:xfrm>
                  <a:off x="6536304" y="4680984"/>
                  <a:ext cx="220320" cy="60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88">
              <p14:nvContentPartPr>
                <p14:cNvPr id="286" name="잉크 285">
                  <a:extLst>
                    <a:ext uri="{FF2B5EF4-FFF2-40B4-BE49-F238E27FC236}">
                      <a16:creationId xmlns:a16="http://schemas.microsoft.com/office/drawing/2014/main" id="{1EACBCD8-745B-4C84-9E9B-9172A7C034E3}"/>
                    </a:ext>
                  </a:extLst>
                </p14:cNvPr>
                <p14:cNvContentPartPr/>
                <p14:nvPr/>
              </p14:nvContentPartPr>
              <p14:xfrm>
                <a:off x="6599304" y="4731384"/>
                <a:ext cx="207000" cy="59040"/>
              </p14:xfrm>
            </p:contentPart>
          </mc:Choice>
          <mc:Fallback>
            <p:pic>
              <p:nvPicPr>
                <p:cNvPr id="286" name="잉크 285">
                  <a:extLst>
                    <a:ext uri="{FF2B5EF4-FFF2-40B4-BE49-F238E27FC236}">
                      <a16:creationId xmlns:a16="http://schemas.microsoft.com/office/drawing/2014/main" id="{1EACBCD8-745B-4C84-9E9B-9172A7C034E3}"/>
                    </a:ext>
                  </a:extLst>
                </p:cNvPr>
                <p:cNvPicPr/>
                <p:nvPr/>
              </p:nvPicPr>
              <p:blipFill>
                <a:blip r:embed="rId489"/>
                <a:stretch>
                  <a:fillRect/>
                </a:stretch>
              </p:blipFill>
              <p:spPr>
                <a:xfrm>
                  <a:off x="6590304" y="4722384"/>
                  <a:ext cx="224640" cy="76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90">
              <p14:nvContentPartPr>
                <p14:cNvPr id="287" name="잉크 286">
                  <a:extLst>
                    <a:ext uri="{FF2B5EF4-FFF2-40B4-BE49-F238E27FC236}">
                      <a16:creationId xmlns:a16="http://schemas.microsoft.com/office/drawing/2014/main" id="{5607086C-E593-4551-99C5-28D3738B40A7}"/>
                    </a:ext>
                  </a:extLst>
                </p14:cNvPr>
                <p14:cNvContentPartPr/>
                <p14:nvPr/>
              </p14:nvContentPartPr>
              <p14:xfrm>
                <a:off x="6887664" y="4485504"/>
                <a:ext cx="143280" cy="285480"/>
              </p14:xfrm>
            </p:contentPart>
          </mc:Choice>
          <mc:Fallback>
            <p:pic>
              <p:nvPicPr>
                <p:cNvPr id="287" name="잉크 286">
                  <a:extLst>
                    <a:ext uri="{FF2B5EF4-FFF2-40B4-BE49-F238E27FC236}">
                      <a16:creationId xmlns:a16="http://schemas.microsoft.com/office/drawing/2014/main" id="{5607086C-E593-4551-99C5-28D3738B40A7}"/>
                    </a:ext>
                  </a:extLst>
                </p:cNvPr>
                <p:cNvPicPr/>
                <p:nvPr/>
              </p:nvPicPr>
              <p:blipFill>
                <a:blip r:embed="rId491"/>
                <a:stretch>
                  <a:fillRect/>
                </a:stretch>
              </p:blipFill>
              <p:spPr>
                <a:xfrm>
                  <a:off x="6878664" y="4476504"/>
                  <a:ext cx="160920" cy="303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92">
              <p14:nvContentPartPr>
                <p14:cNvPr id="288" name="잉크 287">
                  <a:extLst>
                    <a:ext uri="{FF2B5EF4-FFF2-40B4-BE49-F238E27FC236}">
                      <a16:creationId xmlns:a16="http://schemas.microsoft.com/office/drawing/2014/main" id="{B0E23446-CAC2-4247-B8C5-4E032030693B}"/>
                    </a:ext>
                  </a:extLst>
                </p14:cNvPr>
                <p14:cNvContentPartPr/>
                <p14:nvPr/>
              </p14:nvContentPartPr>
              <p14:xfrm>
                <a:off x="7055064" y="4597824"/>
                <a:ext cx="162000" cy="148680"/>
              </p14:xfrm>
            </p:contentPart>
          </mc:Choice>
          <mc:Fallback>
            <p:pic>
              <p:nvPicPr>
                <p:cNvPr id="288" name="잉크 287">
                  <a:extLst>
                    <a:ext uri="{FF2B5EF4-FFF2-40B4-BE49-F238E27FC236}">
                      <a16:creationId xmlns:a16="http://schemas.microsoft.com/office/drawing/2014/main" id="{B0E23446-CAC2-4247-B8C5-4E032030693B}"/>
                    </a:ext>
                  </a:extLst>
                </p:cNvPr>
                <p:cNvPicPr/>
                <p:nvPr/>
              </p:nvPicPr>
              <p:blipFill>
                <a:blip r:embed="rId493"/>
                <a:stretch>
                  <a:fillRect/>
                </a:stretch>
              </p:blipFill>
              <p:spPr>
                <a:xfrm>
                  <a:off x="7046064" y="4588824"/>
                  <a:ext cx="179640" cy="166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94">
              <p14:nvContentPartPr>
                <p14:cNvPr id="289" name="잉크 288">
                  <a:extLst>
                    <a:ext uri="{FF2B5EF4-FFF2-40B4-BE49-F238E27FC236}">
                      <a16:creationId xmlns:a16="http://schemas.microsoft.com/office/drawing/2014/main" id="{C0E72468-B52C-48EF-9AA9-645D28215549}"/>
                    </a:ext>
                  </a:extLst>
                </p14:cNvPr>
                <p14:cNvContentPartPr/>
                <p14:nvPr/>
              </p14:nvContentPartPr>
              <p14:xfrm>
                <a:off x="7188624" y="4631664"/>
                <a:ext cx="172440" cy="142200"/>
              </p14:xfrm>
            </p:contentPart>
          </mc:Choice>
          <mc:Fallback>
            <p:pic>
              <p:nvPicPr>
                <p:cNvPr id="289" name="잉크 288">
                  <a:extLst>
                    <a:ext uri="{FF2B5EF4-FFF2-40B4-BE49-F238E27FC236}">
                      <a16:creationId xmlns:a16="http://schemas.microsoft.com/office/drawing/2014/main" id="{C0E72468-B52C-48EF-9AA9-645D28215549}"/>
                    </a:ext>
                  </a:extLst>
                </p:cNvPr>
                <p:cNvPicPr/>
                <p:nvPr/>
              </p:nvPicPr>
              <p:blipFill>
                <a:blip r:embed="rId495"/>
                <a:stretch>
                  <a:fillRect/>
                </a:stretch>
              </p:blipFill>
              <p:spPr>
                <a:xfrm>
                  <a:off x="7179624" y="4622664"/>
                  <a:ext cx="190080" cy="159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96">
              <p14:nvContentPartPr>
                <p14:cNvPr id="290" name="잉크 289">
                  <a:extLst>
                    <a:ext uri="{FF2B5EF4-FFF2-40B4-BE49-F238E27FC236}">
                      <a16:creationId xmlns:a16="http://schemas.microsoft.com/office/drawing/2014/main" id="{CCFE61EE-3B50-4F88-81D4-01C16605A39A}"/>
                    </a:ext>
                  </a:extLst>
                </p14:cNvPr>
                <p14:cNvContentPartPr/>
                <p14:nvPr/>
              </p14:nvContentPartPr>
              <p14:xfrm>
                <a:off x="7333704" y="4647864"/>
                <a:ext cx="174960" cy="121680"/>
              </p14:xfrm>
            </p:contentPart>
          </mc:Choice>
          <mc:Fallback>
            <p:pic>
              <p:nvPicPr>
                <p:cNvPr id="290" name="잉크 289">
                  <a:extLst>
                    <a:ext uri="{FF2B5EF4-FFF2-40B4-BE49-F238E27FC236}">
                      <a16:creationId xmlns:a16="http://schemas.microsoft.com/office/drawing/2014/main" id="{CCFE61EE-3B50-4F88-81D4-01C16605A39A}"/>
                    </a:ext>
                  </a:extLst>
                </p:cNvPr>
                <p:cNvPicPr/>
                <p:nvPr/>
              </p:nvPicPr>
              <p:blipFill>
                <a:blip r:embed="rId497"/>
                <a:stretch>
                  <a:fillRect/>
                </a:stretch>
              </p:blipFill>
              <p:spPr>
                <a:xfrm>
                  <a:off x="7324704" y="4638864"/>
                  <a:ext cx="192600" cy="139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98">
              <p14:nvContentPartPr>
                <p14:cNvPr id="291" name="잉크 290">
                  <a:extLst>
                    <a:ext uri="{FF2B5EF4-FFF2-40B4-BE49-F238E27FC236}">
                      <a16:creationId xmlns:a16="http://schemas.microsoft.com/office/drawing/2014/main" id="{DA88767B-0207-458B-B5C2-1CC3024FA93A}"/>
                    </a:ext>
                  </a:extLst>
                </p14:cNvPr>
                <p14:cNvContentPartPr/>
                <p14:nvPr/>
              </p14:nvContentPartPr>
              <p14:xfrm>
                <a:off x="7554384" y="4553184"/>
                <a:ext cx="64800" cy="261720"/>
              </p14:xfrm>
            </p:contentPart>
          </mc:Choice>
          <mc:Fallback>
            <p:pic>
              <p:nvPicPr>
                <p:cNvPr id="291" name="잉크 290">
                  <a:extLst>
                    <a:ext uri="{FF2B5EF4-FFF2-40B4-BE49-F238E27FC236}">
                      <a16:creationId xmlns:a16="http://schemas.microsoft.com/office/drawing/2014/main" id="{DA88767B-0207-458B-B5C2-1CC3024FA93A}"/>
                    </a:ext>
                  </a:extLst>
                </p:cNvPr>
                <p:cNvPicPr/>
                <p:nvPr/>
              </p:nvPicPr>
              <p:blipFill>
                <a:blip r:embed="rId499"/>
                <a:stretch>
                  <a:fillRect/>
                </a:stretch>
              </p:blipFill>
              <p:spPr>
                <a:xfrm>
                  <a:off x="7545384" y="4544184"/>
                  <a:ext cx="82440" cy="279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00">
              <p14:nvContentPartPr>
                <p14:cNvPr id="292" name="잉크 291">
                  <a:extLst>
                    <a:ext uri="{FF2B5EF4-FFF2-40B4-BE49-F238E27FC236}">
                      <a16:creationId xmlns:a16="http://schemas.microsoft.com/office/drawing/2014/main" id="{87B19E51-631F-4E60-A5C0-6AF43F52528A}"/>
                    </a:ext>
                  </a:extLst>
                </p14:cNvPr>
                <p14:cNvContentPartPr/>
                <p14:nvPr/>
              </p14:nvContentPartPr>
              <p14:xfrm>
                <a:off x="7581744" y="4631664"/>
                <a:ext cx="180360" cy="177480"/>
              </p14:xfrm>
            </p:contentPart>
          </mc:Choice>
          <mc:Fallback>
            <p:pic>
              <p:nvPicPr>
                <p:cNvPr id="292" name="잉크 291">
                  <a:extLst>
                    <a:ext uri="{FF2B5EF4-FFF2-40B4-BE49-F238E27FC236}">
                      <a16:creationId xmlns:a16="http://schemas.microsoft.com/office/drawing/2014/main" id="{87B19E51-631F-4E60-A5C0-6AF43F52528A}"/>
                    </a:ext>
                  </a:extLst>
                </p:cNvPr>
                <p:cNvPicPr/>
                <p:nvPr/>
              </p:nvPicPr>
              <p:blipFill>
                <a:blip r:embed="rId501"/>
                <a:stretch>
                  <a:fillRect/>
                </a:stretch>
              </p:blipFill>
              <p:spPr>
                <a:xfrm>
                  <a:off x="7572744" y="4622664"/>
                  <a:ext cx="198000" cy="19512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502">
            <p14:nvContentPartPr>
              <p14:cNvPr id="297" name="잉크 296">
                <a:extLst>
                  <a:ext uri="{FF2B5EF4-FFF2-40B4-BE49-F238E27FC236}">
                    <a16:creationId xmlns:a16="http://schemas.microsoft.com/office/drawing/2014/main" id="{8BBD86E6-FA23-4BAA-A6A1-4E4E22608C35}"/>
                  </a:ext>
                </a:extLst>
              </p14:cNvPr>
              <p14:cNvContentPartPr/>
              <p14:nvPr/>
            </p14:nvContentPartPr>
            <p14:xfrm>
              <a:off x="7795224" y="5532384"/>
              <a:ext cx="360" cy="360"/>
            </p14:xfrm>
          </p:contentPart>
        </mc:Choice>
        <mc:Fallback>
          <p:pic>
            <p:nvPicPr>
              <p:cNvPr id="297" name="잉크 296">
                <a:extLst>
                  <a:ext uri="{FF2B5EF4-FFF2-40B4-BE49-F238E27FC236}">
                    <a16:creationId xmlns:a16="http://schemas.microsoft.com/office/drawing/2014/main" id="{8BBD86E6-FA23-4BAA-A6A1-4E4E22608C35}"/>
                  </a:ext>
                </a:extLst>
              </p:cNvPr>
              <p:cNvPicPr/>
              <p:nvPr/>
            </p:nvPicPr>
            <p:blipFill>
              <a:blip r:embed="rId503"/>
              <a:stretch>
                <a:fillRect/>
              </a:stretch>
            </p:blipFill>
            <p:spPr>
              <a:xfrm>
                <a:off x="7786224" y="5523384"/>
                <a:ext cx="18000" cy="18000"/>
              </a:xfrm>
              <a:prstGeom prst="rect">
                <a:avLst/>
              </a:prstGeom>
            </p:spPr>
          </p:pic>
        </mc:Fallback>
      </mc:AlternateContent>
      <p:grpSp>
        <p:nvGrpSpPr>
          <p:cNvPr id="303" name="그룹 302">
            <a:extLst>
              <a:ext uri="{FF2B5EF4-FFF2-40B4-BE49-F238E27FC236}">
                <a16:creationId xmlns:a16="http://schemas.microsoft.com/office/drawing/2014/main" id="{8BF3D092-C448-4F45-9BE1-AE59E9D087F9}"/>
              </a:ext>
            </a:extLst>
          </p:cNvPr>
          <p:cNvGrpSpPr/>
          <p:nvPr/>
        </p:nvGrpSpPr>
        <p:grpSpPr>
          <a:xfrm>
            <a:off x="384624" y="1992144"/>
            <a:ext cx="3813120" cy="3912480"/>
            <a:chOff x="384624" y="1992144"/>
            <a:chExt cx="3813120" cy="391248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504">
              <p14:nvContentPartPr>
                <p14:cNvPr id="298" name="잉크 297">
                  <a:extLst>
                    <a:ext uri="{FF2B5EF4-FFF2-40B4-BE49-F238E27FC236}">
                      <a16:creationId xmlns:a16="http://schemas.microsoft.com/office/drawing/2014/main" id="{B1889A35-D988-42E3-B5B5-13C1BC5B1389}"/>
                    </a:ext>
                  </a:extLst>
                </p14:cNvPr>
                <p14:cNvContentPartPr/>
                <p14:nvPr/>
              </p14:nvContentPartPr>
              <p14:xfrm>
                <a:off x="1450224" y="2010504"/>
                <a:ext cx="171720" cy="3763800"/>
              </p14:xfrm>
            </p:contentPart>
          </mc:Choice>
          <mc:Fallback>
            <p:pic>
              <p:nvPicPr>
                <p:cNvPr id="298" name="잉크 297">
                  <a:extLst>
                    <a:ext uri="{FF2B5EF4-FFF2-40B4-BE49-F238E27FC236}">
                      <a16:creationId xmlns:a16="http://schemas.microsoft.com/office/drawing/2014/main" id="{B1889A35-D988-42E3-B5B5-13C1BC5B1389}"/>
                    </a:ext>
                  </a:extLst>
                </p:cNvPr>
                <p:cNvPicPr/>
                <p:nvPr/>
              </p:nvPicPr>
              <p:blipFill>
                <a:blip r:embed="rId505"/>
                <a:stretch>
                  <a:fillRect/>
                </a:stretch>
              </p:blipFill>
              <p:spPr>
                <a:xfrm>
                  <a:off x="1441224" y="2001504"/>
                  <a:ext cx="189360" cy="3781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06">
              <p14:nvContentPartPr>
                <p14:cNvPr id="299" name="잉크 298">
                  <a:extLst>
                    <a:ext uri="{FF2B5EF4-FFF2-40B4-BE49-F238E27FC236}">
                      <a16:creationId xmlns:a16="http://schemas.microsoft.com/office/drawing/2014/main" id="{C8E1F988-AD18-4E23-83AC-1DA1B1165ECF}"/>
                    </a:ext>
                  </a:extLst>
                </p14:cNvPr>
                <p14:cNvContentPartPr/>
                <p14:nvPr/>
              </p14:nvContentPartPr>
              <p14:xfrm>
                <a:off x="2429424" y="1992144"/>
                <a:ext cx="144720" cy="3912480"/>
              </p14:xfrm>
            </p:contentPart>
          </mc:Choice>
          <mc:Fallback>
            <p:pic>
              <p:nvPicPr>
                <p:cNvPr id="299" name="잉크 298">
                  <a:extLst>
                    <a:ext uri="{FF2B5EF4-FFF2-40B4-BE49-F238E27FC236}">
                      <a16:creationId xmlns:a16="http://schemas.microsoft.com/office/drawing/2014/main" id="{C8E1F988-AD18-4E23-83AC-1DA1B1165ECF}"/>
                    </a:ext>
                  </a:extLst>
                </p:cNvPr>
                <p:cNvPicPr/>
                <p:nvPr/>
              </p:nvPicPr>
              <p:blipFill>
                <a:blip r:embed="rId507"/>
                <a:stretch>
                  <a:fillRect/>
                </a:stretch>
              </p:blipFill>
              <p:spPr>
                <a:xfrm>
                  <a:off x="2420424" y="1983144"/>
                  <a:ext cx="162360" cy="3930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08">
              <p14:nvContentPartPr>
                <p14:cNvPr id="300" name="잉크 299">
                  <a:extLst>
                    <a:ext uri="{FF2B5EF4-FFF2-40B4-BE49-F238E27FC236}">
                      <a16:creationId xmlns:a16="http://schemas.microsoft.com/office/drawing/2014/main" id="{68C9F944-F3E5-44CC-B968-CBF7D6E159A1}"/>
                    </a:ext>
                  </a:extLst>
                </p14:cNvPr>
                <p14:cNvContentPartPr/>
                <p14:nvPr/>
              </p14:nvContentPartPr>
              <p14:xfrm>
                <a:off x="384624" y="3274464"/>
                <a:ext cx="3813120" cy="65880"/>
              </p14:xfrm>
            </p:contentPart>
          </mc:Choice>
          <mc:Fallback>
            <p:pic>
              <p:nvPicPr>
                <p:cNvPr id="300" name="잉크 299">
                  <a:extLst>
                    <a:ext uri="{FF2B5EF4-FFF2-40B4-BE49-F238E27FC236}">
                      <a16:creationId xmlns:a16="http://schemas.microsoft.com/office/drawing/2014/main" id="{68C9F944-F3E5-44CC-B968-CBF7D6E159A1}"/>
                    </a:ext>
                  </a:extLst>
                </p:cNvPr>
                <p:cNvPicPr/>
                <p:nvPr/>
              </p:nvPicPr>
              <p:blipFill>
                <a:blip r:embed="rId509"/>
                <a:stretch>
                  <a:fillRect/>
                </a:stretch>
              </p:blipFill>
              <p:spPr>
                <a:xfrm>
                  <a:off x="375624" y="3265464"/>
                  <a:ext cx="3830760" cy="83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10">
              <p14:nvContentPartPr>
                <p14:cNvPr id="302" name="잉크 301">
                  <a:extLst>
                    <a:ext uri="{FF2B5EF4-FFF2-40B4-BE49-F238E27FC236}">
                      <a16:creationId xmlns:a16="http://schemas.microsoft.com/office/drawing/2014/main" id="{AAE991E6-2ABA-47BF-91B8-FC54DF089DAE}"/>
                    </a:ext>
                  </a:extLst>
                </p14:cNvPr>
                <p14:cNvContentPartPr/>
                <p14:nvPr/>
              </p14:nvContentPartPr>
              <p14:xfrm>
                <a:off x="456984" y="4426104"/>
                <a:ext cx="3334320" cy="142200"/>
              </p14:xfrm>
            </p:contentPart>
          </mc:Choice>
          <mc:Fallback>
            <p:pic>
              <p:nvPicPr>
                <p:cNvPr id="302" name="잉크 301">
                  <a:extLst>
                    <a:ext uri="{FF2B5EF4-FFF2-40B4-BE49-F238E27FC236}">
                      <a16:creationId xmlns:a16="http://schemas.microsoft.com/office/drawing/2014/main" id="{AAE991E6-2ABA-47BF-91B8-FC54DF089DAE}"/>
                    </a:ext>
                  </a:extLst>
                </p:cNvPr>
                <p:cNvPicPr/>
                <p:nvPr/>
              </p:nvPicPr>
              <p:blipFill>
                <a:blip r:embed="rId511"/>
                <a:stretch>
                  <a:fillRect/>
                </a:stretch>
              </p:blipFill>
              <p:spPr>
                <a:xfrm>
                  <a:off x="447984" y="4417104"/>
                  <a:ext cx="3351960" cy="15984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512">
            <p14:nvContentPartPr>
              <p14:cNvPr id="304" name="잉크 303">
                <a:extLst>
                  <a:ext uri="{FF2B5EF4-FFF2-40B4-BE49-F238E27FC236}">
                    <a16:creationId xmlns:a16="http://schemas.microsoft.com/office/drawing/2014/main" id="{936F68CD-99B4-4039-B875-D61F65B2BE33}"/>
                  </a:ext>
                </a:extLst>
              </p14:cNvPr>
              <p14:cNvContentPartPr/>
              <p14:nvPr/>
            </p14:nvContentPartPr>
            <p14:xfrm>
              <a:off x="764424" y="2577504"/>
              <a:ext cx="396000" cy="80280"/>
            </p14:xfrm>
          </p:contentPart>
        </mc:Choice>
        <mc:Fallback>
          <p:pic>
            <p:nvPicPr>
              <p:cNvPr id="304" name="잉크 303">
                <a:extLst>
                  <a:ext uri="{FF2B5EF4-FFF2-40B4-BE49-F238E27FC236}">
                    <a16:creationId xmlns:a16="http://schemas.microsoft.com/office/drawing/2014/main" id="{936F68CD-99B4-4039-B875-D61F65B2BE33}"/>
                  </a:ext>
                </a:extLst>
              </p:cNvPr>
              <p:cNvPicPr/>
              <p:nvPr/>
            </p:nvPicPr>
            <p:blipFill>
              <a:blip r:embed="rId513"/>
              <a:stretch>
                <a:fillRect/>
              </a:stretch>
            </p:blipFill>
            <p:spPr>
              <a:xfrm>
                <a:off x="755424" y="2568504"/>
                <a:ext cx="413640" cy="97920"/>
              </a:xfrm>
              <a:prstGeom prst="rect">
                <a:avLst/>
              </a:prstGeom>
            </p:spPr>
          </p:pic>
        </mc:Fallback>
      </mc:AlternateContent>
      <p:grpSp>
        <p:nvGrpSpPr>
          <p:cNvPr id="378" name="그룹 377">
            <a:extLst>
              <a:ext uri="{FF2B5EF4-FFF2-40B4-BE49-F238E27FC236}">
                <a16:creationId xmlns:a16="http://schemas.microsoft.com/office/drawing/2014/main" id="{1DED67D3-7E6F-4244-A132-F7779392234C}"/>
              </a:ext>
            </a:extLst>
          </p:cNvPr>
          <p:cNvGrpSpPr/>
          <p:nvPr/>
        </p:nvGrpSpPr>
        <p:grpSpPr>
          <a:xfrm>
            <a:off x="5007024" y="5219904"/>
            <a:ext cx="3232800" cy="1318680"/>
            <a:chOff x="5007024" y="5219904"/>
            <a:chExt cx="3232800" cy="131868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514">
              <p14:nvContentPartPr>
                <p14:cNvPr id="294" name="잉크 293">
                  <a:extLst>
                    <a:ext uri="{FF2B5EF4-FFF2-40B4-BE49-F238E27FC236}">
                      <a16:creationId xmlns:a16="http://schemas.microsoft.com/office/drawing/2014/main" id="{821540A3-2A52-4A9D-A85A-01152107B2B9}"/>
                    </a:ext>
                  </a:extLst>
                </p14:cNvPr>
                <p14:cNvContentPartPr/>
                <p14:nvPr/>
              </p14:nvContentPartPr>
              <p14:xfrm>
                <a:off x="6264144" y="5219904"/>
                <a:ext cx="300240" cy="578160"/>
              </p14:xfrm>
            </p:contentPart>
          </mc:Choice>
          <mc:Fallback>
            <p:pic>
              <p:nvPicPr>
                <p:cNvPr id="294" name="잉크 293">
                  <a:extLst>
                    <a:ext uri="{FF2B5EF4-FFF2-40B4-BE49-F238E27FC236}">
                      <a16:creationId xmlns:a16="http://schemas.microsoft.com/office/drawing/2014/main" id="{821540A3-2A52-4A9D-A85A-01152107B2B9}"/>
                    </a:ext>
                  </a:extLst>
                </p:cNvPr>
                <p:cNvPicPr/>
                <p:nvPr/>
              </p:nvPicPr>
              <p:blipFill>
                <a:blip r:embed="rId515"/>
                <a:stretch>
                  <a:fillRect/>
                </a:stretch>
              </p:blipFill>
              <p:spPr>
                <a:xfrm>
                  <a:off x="6255144" y="5210904"/>
                  <a:ext cx="317880" cy="595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16">
              <p14:nvContentPartPr>
                <p14:cNvPr id="295" name="잉크 294">
                  <a:extLst>
                    <a:ext uri="{FF2B5EF4-FFF2-40B4-BE49-F238E27FC236}">
                      <a16:creationId xmlns:a16="http://schemas.microsoft.com/office/drawing/2014/main" id="{F98DCB34-1186-4274-BAE9-1746F14A319F}"/>
                    </a:ext>
                  </a:extLst>
                </p14:cNvPr>
                <p14:cNvContentPartPr/>
                <p14:nvPr/>
              </p14:nvContentPartPr>
              <p14:xfrm>
                <a:off x="6446304" y="5787624"/>
                <a:ext cx="43560" cy="10800"/>
              </p14:xfrm>
            </p:contentPart>
          </mc:Choice>
          <mc:Fallback>
            <p:pic>
              <p:nvPicPr>
                <p:cNvPr id="295" name="잉크 294">
                  <a:extLst>
                    <a:ext uri="{FF2B5EF4-FFF2-40B4-BE49-F238E27FC236}">
                      <a16:creationId xmlns:a16="http://schemas.microsoft.com/office/drawing/2014/main" id="{F98DCB34-1186-4274-BAE9-1746F14A319F}"/>
                    </a:ext>
                  </a:extLst>
                </p:cNvPr>
                <p:cNvPicPr/>
                <p:nvPr/>
              </p:nvPicPr>
              <p:blipFill>
                <a:blip r:embed="rId517"/>
                <a:stretch>
                  <a:fillRect/>
                </a:stretch>
              </p:blipFill>
              <p:spPr>
                <a:xfrm>
                  <a:off x="6437304" y="5778624"/>
                  <a:ext cx="61200" cy="28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18">
              <p14:nvContentPartPr>
                <p14:cNvPr id="305" name="잉크 304">
                  <a:extLst>
                    <a:ext uri="{FF2B5EF4-FFF2-40B4-BE49-F238E27FC236}">
                      <a16:creationId xmlns:a16="http://schemas.microsoft.com/office/drawing/2014/main" id="{F0F74099-FC53-4056-BD7C-FE8847F99951}"/>
                    </a:ext>
                  </a:extLst>
                </p14:cNvPr>
                <p14:cNvContentPartPr/>
                <p14:nvPr/>
              </p14:nvContentPartPr>
              <p14:xfrm>
                <a:off x="5081904" y="5833704"/>
                <a:ext cx="28440" cy="129240"/>
              </p14:xfrm>
            </p:contentPart>
          </mc:Choice>
          <mc:Fallback>
            <p:pic>
              <p:nvPicPr>
                <p:cNvPr id="305" name="잉크 304">
                  <a:extLst>
                    <a:ext uri="{FF2B5EF4-FFF2-40B4-BE49-F238E27FC236}">
                      <a16:creationId xmlns:a16="http://schemas.microsoft.com/office/drawing/2014/main" id="{F0F74099-FC53-4056-BD7C-FE8847F99951}"/>
                    </a:ext>
                  </a:extLst>
                </p:cNvPr>
                <p:cNvPicPr/>
                <p:nvPr/>
              </p:nvPicPr>
              <p:blipFill>
                <a:blip r:embed="rId519"/>
                <a:stretch>
                  <a:fillRect/>
                </a:stretch>
              </p:blipFill>
              <p:spPr>
                <a:xfrm>
                  <a:off x="5072904" y="5824704"/>
                  <a:ext cx="46080" cy="146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20">
              <p14:nvContentPartPr>
                <p14:cNvPr id="306" name="잉크 305">
                  <a:extLst>
                    <a:ext uri="{FF2B5EF4-FFF2-40B4-BE49-F238E27FC236}">
                      <a16:creationId xmlns:a16="http://schemas.microsoft.com/office/drawing/2014/main" id="{3854B076-2BDB-4A28-9C91-95D8B64CCDF1}"/>
                    </a:ext>
                  </a:extLst>
                </p14:cNvPr>
                <p14:cNvContentPartPr/>
                <p14:nvPr/>
              </p14:nvContentPartPr>
              <p14:xfrm>
                <a:off x="5060304" y="5843784"/>
                <a:ext cx="124200" cy="122040"/>
              </p14:xfrm>
            </p:contentPart>
          </mc:Choice>
          <mc:Fallback>
            <p:pic>
              <p:nvPicPr>
                <p:cNvPr id="306" name="잉크 305">
                  <a:extLst>
                    <a:ext uri="{FF2B5EF4-FFF2-40B4-BE49-F238E27FC236}">
                      <a16:creationId xmlns:a16="http://schemas.microsoft.com/office/drawing/2014/main" id="{3854B076-2BDB-4A28-9C91-95D8B64CCDF1}"/>
                    </a:ext>
                  </a:extLst>
                </p:cNvPr>
                <p:cNvPicPr/>
                <p:nvPr/>
              </p:nvPicPr>
              <p:blipFill>
                <a:blip r:embed="rId521"/>
                <a:stretch>
                  <a:fillRect/>
                </a:stretch>
              </p:blipFill>
              <p:spPr>
                <a:xfrm>
                  <a:off x="5051304" y="5834784"/>
                  <a:ext cx="141840" cy="139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22">
              <p14:nvContentPartPr>
                <p14:cNvPr id="307" name="잉크 306">
                  <a:extLst>
                    <a:ext uri="{FF2B5EF4-FFF2-40B4-BE49-F238E27FC236}">
                      <a16:creationId xmlns:a16="http://schemas.microsoft.com/office/drawing/2014/main" id="{19CA5D7D-E0B0-4BAD-9F84-41A870772FC0}"/>
                    </a:ext>
                  </a:extLst>
                </p14:cNvPr>
                <p14:cNvContentPartPr/>
                <p14:nvPr/>
              </p14:nvContentPartPr>
              <p14:xfrm>
                <a:off x="5085864" y="5957184"/>
                <a:ext cx="50760" cy="21960"/>
              </p14:xfrm>
            </p:contentPart>
          </mc:Choice>
          <mc:Fallback>
            <p:pic>
              <p:nvPicPr>
                <p:cNvPr id="307" name="잉크 306">
                  <a:extLst>
                    <a:ext uri="{FF2B5EF4-FFF2-40B4-BE49-F238E27FC236}">
                      <a16:creationId xmlns:a16="http://schemas.microsoft.com/office/drawing/2014/main" id="{19CA5D7D-E0B0-4BAD-9F84-41A870772FC0}"/>
                    </a:ext>
                  </a:extLst>
                </p:cNvPr>
                <p:cNvPicPr/>
                <p:nvPr/>
              </p:nvPicPr>
              <p:blipFill>
                <a:blip r:embed="rId523"/>
                <a:stretch>
                  <a:fillRect/>
                </a:stretch>
              </p:blipFill>
              <p:spPr>
                <a:xfrm>
                  <a:off x="5076864" y="5948184"/>
                  <a:ext cx="68400" cy="39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24">
              <p14:nvContentPartPr>
                <p14:cNvPr id="309" name="잉크 308">
                  <a:extLst>
                    <a:ext uri="{FF2B5EF4-FFF2-40B4-BE49-F238E27FC236}">
                      <a16:creationId xmlns:a16="http://schemas.microsoft.com/office/drawing/2014/main" id="{ADB11088-311A-417C-A2CD-8B04AA512EFD}"/>
                    </a:ext>
                  </a:extLst>
                </p14:cNvPr>
                <p14:cNvContentPartPr/>
                <p14:nvPr/>
              </p14:nvContentPartPr>
              <p14:xfrm>
                <a:off x="5062464" y="5778624"/>
                <a:ext cx="116640" cy="369720"/>
              </p14:xfrm>
            </p:contentPart>
          </mc:Choice>
          <mc:Fallback>
            <p:pic>
              <p:nvPicPr>
                <p:cNvPr id="309" name="잉크 308">
                  <a:extLst>
                    <a:ext uri="{FF2B5EF4-FFF2-40B4-BE49-F238E27FC236}">
                      <a16:creationId xmlns:a16="http://schemas.microsoft.com/office/drawing/2014/main" id="{ADB11088-311A-417C-A2CD-8B04AA512EFD}"/>
                    </a:ext>
                  </a:extLst>
                </p:cNvPr>
                <p:cNvPicPr/>
                <p:nvPr/>
              </p:nvPicPr>
              <p:blipFill>
                <a:blip r:embed="rId525"/>
                <a:stretch>
                  <a:fillRect/>
                </a:stretch>
              </p:blipFill>
              <p:spPr>
                <a:xfrm>
                  <a:off x="5053464" y="5769624"/>
                  <a:ext cx="134280" cy="387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26">
              <p14:nvContentPartPr>
                <p14:cNvPr id="310" name="잉크 309">
                  <a:extLst>
                    <a:ext uri="{FF2B5EF4-FFF2-40B4-BE49-F238E27FC236}">
                      <a16:creationId xmlns:a16="http://schemas.microsoft.com/office/drawing/2014/main" id="{97FA9544-0439-4440-B577-0B3EEFE2455B}"/>
                    </a:ext>
                  </a:extLst>
                </p14:cNvPr>
                <p14:cNvContentPartPr/>
                <p14:nvPr/>
              </p14:nvContentPartPr>
              <p14:xfrm>
                <a:off x="5007024" y="5913984"/>
                <a:ext cx="237240" cy="170640"/>
              </p14:xfrm>
            </p:contentPart>
          </mc:Choice>
          <mc:Fallback>
            <p:pic>
              <p:nvPicPr>
                <p:cNvPr id="310" name="잉크 309">
                  <a:extLst>
                    <a:ext uri="{FF2B5EF4-FFF2-40B4-BE49-F238E27FC236}">
                      <a16:creationId xmlns:a16="http://schemas.microsoft.com/office/drawing/2014/main" id="{97FA9544-0439-4440-B577-0B3EEFE2455B}"/>
                    </a:ext>
                  </a:extLst>
                </p:cNvPr>
                <p:cNvPicPr/>
                <p:nvPr/>
              </p:nvPicPr>
              <p:blipFill>
                <a:blip r:embed="rId527"/>
                <a:stretch>
                  <a:fillRect/>
                </a:stretch>
              </p:blipFill>
              <p:spPr>
                <a:xfrm>
                  <a:off x="4998024" y="5904984"/>
                  <a:ext cx="254880" cy="188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28">
              <p14:nvContentPartPr>
                <p14:cNvPr id="311" name="잉크 310">
                  <a:extLst>
                    <a:ext uri="{FF2B5EF4-FFF2-40B4-BE49-F238E27FC236}">
                      <a16:creationId xmlns:a16="http://schemas.microsoft.com/office/drawing/2014/main" id="{F2F6E5CF-B742-4998-9074-2E57C3222D12}"/>
                    </a:ext>
                  </a:extLst>
                </p14:cNvPr>
                <p14:cNvContentPartPr/>
                <p14:nvPr/>
              </p14:nvContentPartPr>
              <p14:xfrm>
                <a:off x="5210424" y="5922984"/>
                <a:ext cx="149040" cy="154800"/>
              </p14:xfrm>
            </p:contentPart>
          </mc:Choice>
          <mc:Fallback>
            <p:pic>
              <p:nvPicPr>
                <p:cNvPr id="311" name="잉크 310">
                  <a:extLst>
                    <a:ext uri="{FF2B5EF4-FFF2-40B4-BE49-F238E27FC236}">
                      <a16:creationId xmlns:a16="http://schemas.microsoft.com/office/drawing/2014/main" id="{F2F6E5CF-B742-4998-9074-2E57C3222D12}"/>
                    </a:ext>
                  </a:extLst>
                </p:cNvPr>
                <p:cNvPicPr/>
                <p:nvPr/>
              </p:nvPicPr>
              <p:blipFill>
                <a:blip r:embed="rId529"/>
                <a:stretch>
                  <a:fillRect/>
                </a:stretch>
              </p:blipFill>
              <p:spPr>
                <a:xfrm>
                  <a:off x="5201424" y="5913984"/>
                  <a:ext cx="166680" cy="172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30">
              <p14:nvContentPartPr>
                <p14:cNvPr id="312" name="잉크 311">
                  <a:extLst>
                    <a:ext uri="{FF2B5EF4-FFF2-40B4-BE49-F238E27FC236}">
                      <a16:creationId xmlns:a16="http://schemas.microsoft.com/office/drawing/2014/main" id="{93B592C6-733A-4BDF-9E07-0B12190FE943}"/>
                    </a:ext>
                  </a:extLst>
                </p14:cNvPr>
                <p14:cNvContentPartPr/>
                <p14:nvPr/>
              </p14:nvContentPartPr>
              <p14:xfrm>
                <a:off x="5329944" y="5799504"/>
                <a:ext cx="149760" cy="164880"/>
              </p14:xfrm>
            </p:contentPart>
          </mc:Choice>
          <mc:Fallback>
            <p:pic>
              <p:nvPicPr>
                <p:cNvPr id="312" name="잉크 311">
                  <a:extLst>
                    <a:ext uri="{FF2B5EF4-FFF2-40B4-BE49-F238E27FC236}">
                      <a16:creationId xmlns:a16="http://schemas.microsoft.com/office/drawing/2014/main" id="{93B592C6-733A-4BDF-9E07-0B12190FE943}"/>
                    </a:ext>
                  </a:extLst>
                </p:cNvPr>
                <p:cNvPicPr/>
                <p:nvPr/>
              </p:nvPicPr>
              <p:blipFill>
                <a:blip r:embed="rId531"/>
                <a:stretch>
                  <a:fillRect/>
                </a:stretch>
              </p:blipFill>
              <p:spPr>
                <a:xfrm>
                  <a:off x="5320944" y="5790504"/>
                  <a:ext cx="167400" cy="182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32">
              <p14:nvContentPartPr>
                <p14:cNvPr id="313" name="잉크 312">
                  <a:extLst>
                    <a:ext uri="{FF2B5EF4-FFF2-40B4-BE49-F238E27FC236}">
                      <a16:creationId xmlns:a16="http://schemas.microsoft.com/office/drawing/2014/main" id="{AAAB91AE-1585-4F59-9F5A-251BEF6CCCCC}"/>
                    </a:ext>
                  </a:extLst>
                </p14:cNvPr>
                <p14:cNvContentPartPr/>
                <p14:nvPr/>
              </p14:nvContentPartPr>
              <p14:xfrm>
                <a:off x="5349384" y="5937384"/>
                <a:ext cx="145440" cy="37080"/>
              </p14:xfrm>
            </p:contentPart>
          </mc:Choice>
          <mc:Fallback>
            <p:pic>
              <p:nvPicPr>
                <p:cNvPr id="313" name="잉크 312">
                  <a:extLst>
                    <a:ext uri="{FF2B5EF4-FFF2-40B4-BE49-F238E27FC236}">
                      <a16:creationId xmlns:a16="http://schemas.microsoft.com/office/drawing/2014/main" id="{AAAB91AE-1585-4F59-9F5A-251BEF6CCCCC}"/>
                    </a:ext>
                  </a:extLst>
                </p:cNvPr>
                <p:cNvPicPr/>
                <p:nvPr/>
              </p:nvPicPr>
              <p:blipFill>
                <a:blip r:embed="rId533"/>
                <a:stretch>
                  <a:fillRect/>
                </a:stretch>
              </p:blipFill>
              <p:spPr>
                <a:xfrm>
                  <a:off x="5340384" y="5928384"/>
                  <a:ext cx="163080" cy="54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34">
              <p14:nvContentPartPr>
                <p14:cNvPr id="314" name="잉크 313">
                  <a:extLst>
                    <a:ext uri="{FF2B5EF4-FFF2-40B4-BE49-F238E27FC236}">
                      <a16:creationId xmlns:a16="http://schemas.microsoft.com/office/drawing/2014/main" id="{C5489582-1EE4-47E0-A302-7B06930B3BFC}"/>
                    </a:ext>
                  </a:extLst>
                </p14:cNvPr>
                <p14:cNvContentPartPr/>
                <p14:nvPr/>
              </p14:nvContentPartPr>
              <p14:xfrm>
                <a:off x="5337144" y="5986704"/>
                <a:ext cx="171360" cy="69840"/>
              </p14:xfrm>
            </p:contentPart>
          </mc:Choice>
          <mc:Fallback>
            <p:pic>
              <p:nvPicPr>
                <p:cNvPr id="314" name="잉크 313">
                  <a:extLst>
                    <a:ext uri="{FF2B5EF4-FFF2-40B4-BE49-F238E27FC236}">
                      <a16:creationId xmlns:a16="http://schemas.microsoft.com/office/drawing/2014/main" id="{C5489582-1EE4-47E0-A302-7B06930B3BFC}"/>
                    </a:ext>
                  </a:extLst>
                </p:cNvPr>
                <p:cNvPicPr/>
                <p:nvPr/>
              </p:nvPicPr>
              <p:blipFill>
                <a:blip r:embed="rId535"/>
                <a:stretch>
                  <a:fillRect/>
                </a:stretch>
              </p:blipFill>
              <p:spPr>
                <a:xfrm>
                  <a:off x="5328144" y="5977704"/>
                  <a:ext cx="189000" cy="87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36">
              <p14:nvContentPartPr>
                <p14:cNvPr id="315" name="잉크 314">
                  <a:extLst>
                    <a:ext uri="{FF2B5EF4-FFF2-40B4-BE49-F238E27FC236}">
                      <a16:creationId xmlns:a16="http://schemas.microsoft.com/office/drawing/2014/main" id="{5739F2BD-E0B8-4946-936A-35048D5453CD}"/>
                    </a:ext>
                  </a:extLst>
                </p14:cNvPr>
                <p14:cNvContentPartPr/>
                <p14:nvPr/>
              </p14:nvContentPartPr>
              <p14:xfrm>
                <a:off x="5360904" y="6037104"/>
                <a:ext cx="159480" cy="66600"/>
              </p14:xfrm>
            </p:contentPart>
          </mc:Choice>
          <mc:Fallback>
            <p:pic>
              <p:nvPicPr>
                <p:cNvPr id="315" name="잉크 314">
                  <a:extLst>
                    <a:ext uri="{FF2B5EF4-FFF2-40B4-BE49-F238E27FC236}">
                      <a16:creationId xmlns:a16="http://schemas.microsoft.com/office/drawing/2014/main" id="{5739F2BD-E0B8-4946-936A-35048D5453CD}"/>
                    </a:ext>
                  </a:extLst>
                </p:cNvPr>
                <p:cNvPicPr/>
                <p:nvPr/>
              </p:nvPicPr>
              <p:blipFill>
                <a:blip r:embed="rId537"/>
                <a:stretch>
                  <a:fillRect/>
                </a:stretch>
              </p:blipFill>
              <p:spPr>
                <a:xfrm>
                  <a:off x="5351904" y="6028104"/>
                  <a:ext cx="177120" cy="84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38">
              <p14:nvContentPartPr>
                <p14:cNvPr id="316" name="잉크 315">
                  <a:extLst>
                    <a:ext uri="{FF2B5EF4-FFF2-40B4-BE49-F238E27FC236}">
                      <a16:creationId xmlns:a16="http://schemas.microsoft.com/office/drawing/2014/main" id="{AF7121FC-5912-4DEE-B4F2-B9ED8AACF0D0}"/>
                    </a:ext>
                  </a:extLst>
                </p14:cNvPr>
                <p14:cNvContentPartPr/>
                <p14:nvPr/>
              </p14:nvContentPartPr>
              <p14:xfrm>
                <a:off x="5495904" y="5892744"/>
                <a:ext cx="87480" cy="136800"/>
              </p14:xfrm>
            </p:contentPart>
          </mc:Choice>
          <mc:Fallback>
            <p:pic>
              <p:nvPicPr>
                <p:cNvPr id="316" name="잉크 315">
                  <a:extLst>
                    <a:ext uri="{FF2B5EF4-FFF2-40B4-BE49-F238E27FC236}">
                      <a16:creationId xmlns:a16="http://schemas.microsoft.com/office/drawing/2014/main" id="{AF7121FC-5912-4DEE-B4F2-B9ED8AACF0D0}"/>
                    </a:ext>
                  </a:extLst>
                </p:cNvPr>
                <p:cNvPicPr/>
                <p:nvPr/>
              </p:nvPicPr>
              <p:blipFill>
                <a:blip r:embed="rId539"/>
                <a:stretch>
                  <a:fillRect/>
                </a:stretch>
              </p:blipFill>
              <p:spPr>
                <a:xfrm>
                  <a:off x="5486904" y="5883744"/>
                  <a:ext cx="105120" cy="154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40">
              <p14:nvContentPartPr>
                <p14:cNvPr id="317" name="잉크 316">
                  <a:extLst>
                    <a:ext uri="{FF2B5EF4-FFF2-40B4-BE49-F238E27FC236}">
                      <a16:creationId xmlns:a16="http://schemas.microsoft.com/office/drawing/2014/main" id="{7DB40827-DC20-4372-A9A6-C663BD5EB54C}"/>
                    </a:ext>
                  </a:extLst>
                </p14:cNvPr>
                <p14:cNvContentPartPr/>
                <p14:nvPr/>
              </p14:nvContentPartPr>
              <p14:xfrm>
                <a:off x="5571504" y="5826144"/>
                <a:ext cx="111600" cy="255600"/>
              </p14:xfrm>
            </p:contentPart>
          </mc:Choice>
          <mc:Fallback>
            <p:pic>
              <p:nvPicPr>
                <p:cNvPr id="317" name="잉크 316">
                  <a:extLst>
                    <a:ext uri="{FF2B5EF4-FFF2-40B4-BE49-F238E27FC236}">
                      <a16:creationId xmlns:a16="http://schemas.microsoft.com/office/drawing/2014/main" id="{7DB40827-DC20-4372-A9A6-C663BD5EB54C}"/>
                    </a:ext>
                  </a:extLst>
                </p:cNvPr>
                <p:cNvPicPr/>
                <p:nvPr/>
              </p:nvPicPr>
              <p:blipFill>
                <a:blip r:embed="rId541"/>
                <a:stretch>
                  <a:fillRect/>
                </a:stretch>
              </p:blipFill>
              <p:spPr>
                <a:xfrm>
                  <a:off x="5562504" y="5817144"/>
                  <a:ext cx="129240" cy="273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42">
              <p14:nvContentPartPr>
                <p14:cNvPr id="318" name="잉크 317">
                  <a:extLst>
                    <a:ext uri="{FF2B5EF4-FFF2-40B4-BE49-F238E27FC236}">
                      <a16:creationId xmlns:a16="http://schemas.microsoft.com/office/drawing/2014/main" id="{27F1D4DC-E1BA-4977-8DDB-6E239FC02D34}"/>
                    </a:ext>
                  </a:extLst>
                </p14:cNvPr>
                <p14:cNvContentPartPr/>
                <p14:nvPr/>
              </p14:nvContentPartPr>
              <p14:xfrm>
                <a:off x="5780304" y="5799144"/>
                <a:ext cx="109440" cy="271800"/>
              </p14:xfrm>
            </p:contentPart>
          </mc:Choice>
          <mc:Fallback>
            <p:pic>
              <p:nvPicPr>
                <p:cNvPr id="318" name="잉크 317">
                  <a:extLst>
                    <a:ext uri="{FF2B5EF4-FFF2-40B4-BE49-F238E27FC236}">
                      <a16:creationId xmlns:a16="http://schemas.microsoft.com/office/drawing/2014/main" id="{27F1D4DC-E1BA-4977-8DDB-6E239FC02D34}"/>
                    </a:ext>
                  </a:extLst>
                </p:cNvPr>
                <p:cNvPicPr/>
                <p:nvPr/>
              </p:nvPicPr>
              <p:blipFill>
                <a:blip r:embed="rId543"/>
                <a:stretch>
                  <a:fillRect/>
                </a:stretch>
              </p:blipFill>
              <p:spPr>
                <a:xfrm>
                  <a:off x="5771304" y="5790144"/>
                  <a:ext cx="127080" cy="289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44">
              <p14:nvContentPartPr>
                <p14:cNvPr id="319" name="잉크 318">
                  <a:extLst>
                    <a:ext uri="{FF2B5EF4-FFF2-40B4-BE49-F238E27FC236}">
                      <a16:creationId xmlns:a16="http://schemas.microsoft.com/office/drawing/2014/main" id="{47490F7B-20EE-477C-BB1F-8F43B1246DA4}"/>
                    </a:ext>
                  </a:extLst>
                </p14:cNvPr>
                <p14:cNvContentPartPr/>
                <p14:nvPr/>
              </p14:nvContentPartPr>
              <p14:xfrm>
                <a:off x="5872104" y="5903544"/>
                <a:ext cx="120600" cy="170640"/>
              </p14:xfrm>
            </p:contentPart>
          </mc:Choice>
          <mc:Fallback>
            <p:pic>
              <p:nvPicPr>
                <p:cNvPr id="319" name="잉크 318">
                  <a:extLst>
                    <a:ext uri="{FF2B5EF4-FFF2-40B4-BE49-F238E27FC236}">
                      <a16:creationId xmlns:a16="http://schemas.microsoft.com/office/drawing/2014/main" id="{47490F7B-20EE-477C-BB1F-8F43B1246DA4}"/>
                    </a:ext>
                  </a:extLst>
                </p:cNvPr>
                <p:cNvPicPr/>
                <p:nvPr/>
              </p:nvPicPr>
              <p:blipFill>
                <a:blip r:embed="rId545"/>
                <a:stretch>
                  <a:fillRect/>
                </a:stretch>
              </p:blipFill>
              <p:spPr>
                <a:xfrm>
                  <a:off x="5863104" y="5894544"/>
                  <a:ext cx="138240" cy="188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46">
              <p14:nvContentPartPr>
                <p14:cNvPr id="320" name="잉크 319">
                  <a:extLst>
                    <a:ext uri="{FF2B5EF4-FFF2-40B4-BE49-F238E27FC236}">
                      <a16:creationId xmlns:a16="http://schemas.microsoft.com/office/drawing/2014/main" id="{4C30E3ED-24AD-4532-A718-1CFC05BEE408}"/>
                    </a:ext>
                  </a:extLst>
                </p14:cNvPr>
                <p14:cNvContentPartPr/>
                <p14:nvPr/>
              </p14:nvContentPartPr>
              <p14:xfrm>
                <a:off x="5949864" y="5902464"/>
                <a:ext cx="147960" cy="164880"/>
              </p14:xfrm>
            </p:contentPart>
          </mc:Choice>
          <mc:Fallback>
            <p:pic>
              <p:nvPicPr>
                <p:cNvPr id="320" name="잉크 319">
                  <a:extLst>
                    <a:ext uri="{FF2B5EF4-FFF2-40B4-BE49-F238E27FC236}">
                      <a16:creationId xmlns:a16="http://schemas.microsoft.com/office/drawing/2014/main" id="{4C30E3ED-24AD-4532-A718-1CFC05BEE408}"/>
                    </a:ext>
                  </a:extLst>
                </p:cNvPr>
                <p:cNvPicPr/>
                <p:nvPr/>
              </p:nvPicPr>
              <p:blipFill>
                <a:blip r:embed="rId547"/>
                <a:stretch>
                  <a:fillRect/>
                </a:stretch>
              </p:blipFill>
              <p:spPr>
                <a:xfrm>
                  <a:off x="5940864" y="5893464"/>
                  <a:ext cx="165600" cy="182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48">
              <p14:nvContentPartPr>
                <p14:cNvPr id="321" name="잉크 320">
                  <a:extLst>
                    <a:ext uri="{FF2B5EF4-FFF2-40B4-BE49-F238E27FC236}">
                      <a16:creationId xmlns:a16="http://schemas.microsoft.com/office/drawing/2014/main" id="{058523FC-95E3-4622-8299-24B19D0A983D}"/>
                    </a:ext>
                  </a:extLst>
                </p14:cNvPr>
                <p14:cNvContentPartPr/>
                <p14:nvPr/>
              </p14:nvContentPartPr>
              <p14:xfrm>
                <a:off x="6062184" y="5897424"/>
                <a:ext cx="122040" cy="165600"/>
              </p14:xfrm>
            </p:contentPart>
          </mc:Choice>
          <mc:Fallback>
            <p:pic>
              <p:nvPicPr>
                <p:cNvPr id="321" name="잉크 320">
                  <a:extLst>
                    <a:ext uri="{FF2B5EF4-FFF2-40B4-BE49-F238E27FC236}">
                      <a16:creationId xmlns:a16="http://schemas.microsoft.com/office/drawing/2014/main" id="{058523FC-95E3-4622-8299-24B19D0A983D}"/>
                    </a:ext>
                  </a:extLst>
                </p:cNvPr>
                <p:cNvPicPr/>
                <p:nvPr/>
              </p:nvPicPr>
              <p:blipFill>
                <a:blip r:embed="rId549"/>
                <a:stretch>
                  <a:fillRect/>
                </a:stretch>
              </p:blipFill>
              <p:spPr>
                <a:xfrm>
                  <a:off x="6053184" y="5888424"/>
                  <a:ext cx="139680" cy="183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50">
              <p14:nvContentPartPr>
                <p14:cNvPr id="322" name="잉크 321">
                  <a:extLst>
                    <a:ext uri="{FF2B5EF4-FFF2-40B4-BE49-F238E27FC236}">
                      <a16:creationId xmlns:a16="http://schemas.microsoft.com/office/drawing/2014/main" id="{2B4EB7FB-E438-41DE-AA04-633CE2A1A44A}"/>
                    </a:ext>
                  </a:extLst>
                </p14:cNvPr>
                <p14:cNvContentPartPr/>
                <p14:nvPr/>
              </p14:nvContentPartPr>
              <p14:xfrm>
                <a:off x="6183144" y="5801304"/>
                <a:ext cx="50400" cy="240840"/>
              </p14:xfrm>
            </p:contentPart>
          </mc:Choice>
          <mc:Fallback>
            <p:pic>
              <p:nvPicPr>
                <p:cNvPr id="322" name="잉크 321">
                  <a:extLst>
                    <a:ext uri="{FF2B5EF4-FFF2-40B4-BE49-F238E27FC236}">
                      <a16:creationId xmlns:a16="http://schemas.microsoft.com/office/drawing/2014/main" id="{2B4EB7FB-E438-41DE-AA04-633CE2A1A44A}"/>
                    </a:ext>
                  </a:extLst>
                </p:cNvPr>
                <p:cNvPicPr/>
                <p:nvPr/>
              </p:nvPicPr>
              <p:blipFill>
                <a:blip r:embed="rId551"/>
                <a:stretch>
                  <a:fillRect/>
                </a:stretch>
              </p:blipFill>
              <p:spPr>
                <a:xfrm>
                  <a:off x="6174144" y="5792304"/>
                  <a:ext cx="68040" cy="258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52">
              <p14:nvContentPartPr>
                <p14:cNvPr id="323" name="잉크 322">
                  <a:extLst>
                    <a:ext uri="{FF2B5EF4-FFF2-40B4-BE49-F238E27FC236}">
                      <a16:creationId xmlns:a16="http://schemas.microsoft.com/office/drawing/2014/main" id="{32589B65-F72E-47A9-A651-81FF618C3EFD}"/>
                    </a:ext>
                  </a:extLst>
                </p14:cNvPr>
                <p14:cNvContentPartPr/>
                <p14:nvPr/>
              </p14:nvContentPartPr>
              <p14:xfrm>
                <a:off x="6206544" y="5835504"/>
                <a:ext cx="176040" cy="200880"/>
              </p14:xfrm>
            </p:contentPart>
          </mc:Choice>
          <mc:Fallback>
            <p:pic>
              <p:nvPicPr>
                <p:cNvPr id="323" name="잉크 322">
                  <a:extLst>
                    <a:ext uri="{FF2B5EF4-FFF2-40B4-BE49-F238E27FC236}">
                      <a16:creationId xmlns:a16="http://schemas.microsoft.com/office/drawing/2014/main" id="{32589B65-F72E-47A9-A651-81FF618C3EFD}"/>
                    </a:ext>
                  </a:extLst>
                </p:cNvPr>
                <p:cNvPicPr/>
                <p:nvPr/>
              </p:nvPicPr>
              <p:blipFill>
                <a:blip r:embed="rId553"/>
                <a:stretch>
                  <a:fillRect/>
                </a:stretch>
              </p:blipFill>
              <p:spPr>
                <a:xfrm>
                  <a:off x="6197544" y="5826504"/>
                  <a:ext cx="193680" cy="218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54">
              <p14:nvContentPartPr>
                <p14:cNvPr id="324" name="잉크 323">
                  <a:extLst>
                    <a:ext uri="{FF2B5EF4-FFF2-40B4-BE49-F238E27FC236}">
                      <a16:creationId xmlns:a16="http://schemas.microsoft.com/office/drawing/2014/main" id="{F91D6257-2A0E-4D5A-8359-2F5B2C2BD919}"/>
                    </a:ext>
                  </a:extLst>
                </p14:cNvPr>
                <p14:cNvContentPartPr/>
                <p14:nvPr/>
              </p14:nvContentPartPr>
              <p14:xfrm>
                <a:off x="6405624" y="5860344"/>
                <a:ext cx="109080" cy="129240"/>
              </p14:xfrm>
            </p:contentPart>
          </mc:Choice>
          <mc:Fallback>
            <p:pic>
              <p:nvPicPr>
                <p:cNvPr id="324" name="잉크 323">
                  <a:extLst>
                    <a:ext uri="{FF2B5EF4-FFF2-40B4-BE49-F238E27FC236}">
                      <a16:creationId xmlns:a16="http://schemas.microsoft.com/office/drawing/2014/main" id="{F91D6257-2A0E-4D5A-8359-2F5B2C2BD919}"/>
                    </a:ext>
                  </a:extLst>
                </p:cNvPr>
                <p:cNvPicPr/>
                <p:nvPr/>
              </p:nvPicPr>
              <p:blipFill>
                <a:blip r:embed="rId555"/>
                <a:stretch>
                  <a:fillRect/>
                </a:stretch>
              </p:blipFill>
              <p:spPr>
                <a:xfrm>
                  <a:off x="6396624" y="5851344"/>
                  <a:ext cx="126720" cy="146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56">
              <p14:nvContentPartPr>
                <p14:cNvPr id="325" name="잉크 324">
                  <a:extLst>
                    <a:ext uri="{FF2B5EF4-FFF2-40B4-BE49-F238E27FC236}">
                      <a16:creationId xmlns:a16="http://schemas.microsoft.com/office/drawing/2014/main" id="{4A920139-5D88-4A3B-A9AB-50F1DE2EFBB9}"/>
                    </a:ext>
                  </a:extLst>
                </p14:cNvPr>
                <p14:cNvContentPartPr/>
                <p14:nvPr/>
              </p14:nvContentPartPr>
              <p14:xfrm>
                <a:off x="6574464" y="5832264"/>
                <a:ext cx="10800" cy="147240"/>
              </p14:xfrm>
            </p:contentPart>
          </mc:Choice>
          <mc:Fallback>
            <p:pic>
              <p:nvPicPr>
                <p:cNvPr id="325" name="잉크 324">
                  <a:extLst>
                    <a:ext uri="{FF2B5EF4-FFF2-40B4-BE49-F238E27FC236}">
                      <a16:creationId xmlns:a16="http://schemas.microsoft.com/office/drawing/2014/main" id="{4A920139-5D88-4A3B-A9AB-50F1DE2EFBB9}"/>
                    </a:ext>
                  </a:extLst>
                </p:cNvPr>
                <p:cNvPicPr/>
                <p:nvPr/>
              </p:nvPicPr>
              <p:blipFill>
                <a:blip r:embed="rId557"/>
                <a:stretch>
                  <a:fillRect/>
                </a:stretch>
              </p:blipFill>
              <p:spPr>
                <a:xfrm>
                  <a:off x="6565464" y="5823264"/>
                  <a:ext cx="28440" cy="164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58">
              <p14:nvContentPartPr>
                <p14:cNvPr id="326" name="잉크 325">
                  <a:extLst>
                    <a:ext uri="{FF2B5EF4-FFF2-40B4-BE49-F238E27FC236}">
                      <a16:creationId xmlns:a16="http://schemas.microsoft.com/office/drawing/2014/main" id="{A3CDB4D7-3769-47D6-98CE-C47B8DFA289A}"/>
                    </a:ext>
                  </a:extLst>
                </p14:cNvPr>
                <p14:cNvContentPartPr/>
                <p14:nvPr/>
              </p14:nvContentPartPr>
              <p14:xfrm>
                <a:off x="6581304" y="5914344"/>
                <a:ext cx="97920" cy="30240"/>
              </p14:xfrm>
            </p:contentPart>
          </mc:Choice>
          <mc:Fallback>
            <p:pic>
              <p:nvPicPr>
                <p:cNvPr id="326" name="잉크 325">
                  <a:extLst>
                    <a:ext uri="{FF2B5EF4-FFF2-40B4-BE49-F238E27FC236}">
                      <a16:creationId xmlns:a16="http://schemas.microsoft.com/office/drawing/2014/main" id="{A3CDB4D7-3769-47D6-98CE-C47B8DFA289A}"/>
                    </a:ext>
                  </a:extLst>
                </p:cNvPr>
                <p:cNvPicPr/>
                <p:nvPr/>
              </p:nvPicPr>
              <p:blipFill>
                <a:blip r:embed="rId559"/>
                <a:stretch>
                  <a:fillRect/>
                </a:stretch>
              </p:blipFill>
              <p:spPr>
                <a:xfrm>
                  <a:off x="6572304" y="5905344"/>
                  <a:ext cx="115560" cy="47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60">
              <p14:nvContentPartPr>
                <p14:cNvPr id="327" name="잉크 326">
                  <a:extLst>
                    <a:ext uri="{FF2B5EF4-FFF2-40B4-BE49-F238E27FC236}">
                      <a16:creationId xmlns:a16="http://schemas.microsoft.com/office/drawing/2014/main" id="{8B3ED7F1-525D-445A-885A-BCE6CD6FE1F7}"/>
                    </a:ext>
                  </a:extLst>
                </p14:cNvPr>
                <p14:cNvContentPartPr/>
                <p14:nvPr/>
              </p14:nvContentPartPr>
              <p14:xfrm>
                <a:off x="6495984" y="6003984"/>
                <a:ext cx="168120" cy="63000"/>
              </p14:xfrm>
            </p:contentPart>
          </mc:Choice>
          <mc:Fallback>
            <p:pic>
              <p:nvPicPr>
                <p:cNvPr id="327" name="잉크 326">
                  <a:extLst>
                    <a:ext uri="{FF2B5EF4-FFF2-40B4-BE49-F238E27FC236}">
                      <a16:creationId xmlns:a16="http://schemas.microsoft.com/office/drawing/2014/main" id="{8B3ED7F1-525D-445A-885A-BCE6CD6FE1F7}"/>
                    </a:ext>
                  </a:extLst>
                </p:cNvPr>
                <p:cNvPicPr/>
                <p:nvPr/>
              </p:nvPicPr>
              <p:blipFill>
                <a:blip r:embed="rId561"/>
                <a:stretch>
                  <a:fillRect/>
                </a:stretch>
              </p:blipFill>
              <p:spPr>
                <a:xfrm>
                  <a:off x="6486984" y="5994984"/>
                  <a:ext cx="185760" cy="80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62">
              <p14:nvContentPartPr>
                <p14:cNvPr id="328" name="잉크 327">
                  <a:extLst>
                    <a:ext uri="{FF2B5EF4-FFF2-40B4-BE49-F238E27FC236}">
                      <a16:creationId xmlns:a16="http://schemas.microsoft.com/office/drawing/2014/main" id="{E67A5B9D-F5B2-41D6-893F-8CDB4B42E77C}"/>
                    </a:ext>
                  </a:extLst>
                </p14:cNvPr>
                <p14:cNvContentPartPr/>
                <p14:nvPr/>
              </p14:nvContentPartPr>
              <p14:xfrm>
                <a:off x="6606144" y="5802744"/>
                <a:ext cx="220680" cy="210960"/>
              </p14:xfrm>
            </p:contentPart>
          </mc:Choice>
          <mc:Fallback>
            <p:pic>
              <p:nvPicPr>
                <p:cNvPr id="328" name="잉크 327">
                  <a:extLst>
                    <a:ext uri="{FF2B5EF4-FFF2-40B4-BE49-F238E27FC236}">
                      <a16:creationId xmlns:a16="http://schemas.microsoft.com/office/drawing/2014/main" id="{E67A5B9D-F5B2-41D6-893F-8CDB4B42E77C}"/>
                    </a:ext>
                  </a:extLst>
                </p:cNvPr>
                <p:cNvPicPr/>
                <p:nvPr/>
              </p:nvPicPr>
              <p:blipFill>
                <a:blip r:embed="rId563"/>
                <a:stretch>
                  <a:fillRect/>
                </a:stretch>
              </p:blipFill>
              <p:spPr>
                <a:xfrm>
                  <a:off x="6597144" y="5793744"/>
                  <a:ext cx="238320" cy="228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64">
              <p14:nvContentPartPr>
                <p14:cNvPr id="329" name="잉크 328">
                  <a:extLst>
                    <a:ext uri="{FF2B5EF4-FFF2-40B4-BE49-F238E27FC236}">
                      <a16:creationId xmlns:a16="http://schemas.microsoft.com/office/drawing/2014/main" id="{4AFA6B0B-6C12-48E9-8402-F7A5CB1F5A38}"/>
                    </a:ext>
                  </a:extLst>
                </p14:cNvPr>
                <p14:cNvContentPartPr/>
                <p14:nvPr/>
              </p14:nvContentPartPr>
              <p14:xfrm>
                <a:off x="6812064" y="5802744"/>
                <a:ext cx="59400" cy="204840"/>
              </p14:xfrm>
            </p:contentPart>
          </mc:Choice>
          <mc:Fallback>
            <p:pic>
              <p:nvPicPr>
                <p:cNvPr id="329" name="잉크 328">
                  <a:extLst>
                    <a:ext uri="{FF2B5EF4-FFF2-40B4-BE49-F238E27FC236}">
                      <a16:creationId xmlns:a16="http://schemas.microsoft.com/office/drawing/2014/main" id="{4AFA6B0B-6C12-48E9-8402-F7A5CB1F5A38}"/>
                    </a:ext>
                  </a:extLst>
                </p:cNvPr>
                <p:cNvPicPr/>
                <p:nvPr/>
              </p:nvPicPr>
              <p:blipFill>
                <a:blip r:embed="rId565"/>
                <a:stretch>
                  <a:fillRect/>
                </a:stretch>
              </p:blipFill>
              <p:spPr>
                <a:xfrm>
                  <a:off x="6803064" y="5793744"/>
                  <a:ext cx="77040" cy="222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66">
              <p14:nvContentPartPr>
                <p14:cNvPr id="330" name="잉크 329">
                  <a:extLst>
                    <a:ext uri="{FF2B5EF4-FFF2-40B4-BE49-F238E27FC236}">
                      <a16:creationId xmlns:a16="http://schemas.microsoft.com/office/drawing/2014/main" id="{AC549F6B-0D53-4F8B-9DBE-CBCEE7BAA731}"/>
                    </a:ext>
                  </a:extLst>
                </p14:cNvPr>
                <p14:cNvContentPartPr/>
                <p14:nvPr/>
              </p14:nvContentPartPr>
              <p14:xfrm>
                <a:off x="6866784" y="5815344"/>
                <a:ext cx="109080" cy="110880"/>
              </p14:xfrm>
            </p:contentPart>
          </mc:Choice>
          <mc:Fallback>
            <p:pic>
              <p:nvPicPr>
                <p:cNvPr id="330" name="잉크 329">
                  <a:extLst>
                    <a:ext uri="{FF2B5EF4-FFF2-40B4-BE49-F238E27FC236}">
                      <a16:creationId xmlns:a16="http://schemas.microsoft.com/office/drawing/2014/main" id="{AC549F6B-0D53-4F8B-9DBE-CBCEE7BAA731}"/>
                    </a:ext>
                  </a:extLst>
                </p:cNvPr>
                <p:cNvPicPr/>
                <p:nvPr/>
              </p:nvPicPr>
              <p:blipFill>
                <a:blip r:embed="rId567"/>
                <a:stretch>
                  <a:fillRect/>
                </a:stretch>
              </p:blipFill>
              <p:spPr>
                <a:xfrm>
                  <a:off x="6857784" y="5806344"/>
                  <a:ext cx="126720" cy="128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68">
              <p14:nvContentPartPr>
                <p14:cNvPr id="331" name="잉크 330">
                  <a:extLst>
                    <a:ext uri="{FF2B5EF4-FFF2-40B4-BE49-F238E27FC236}">
                      <a16:creationId xmlns:a16="http://schemas.microsoft.com/office/drawing/2014/main" id="{6D771E30-2A0A-4F75-99EA-08C025CDCE2B}"/>
                    </a:ext>
                  </a:extLst>
                </p14:cNvPr>
                <p14:cNvContentPartPr/>
                <p14:nvPr/>
              </p14:nvContentPartPr>
              <p14:xfrm>
                <a:off x="6895944" y="5813544"/>
                <a:ext cx="129240" cy="42480"/>
              </p14:xfrm>
            </p:contentPart>
          </mc:Choice>
          <mc:Fallback>
            <p:pic>
              <p:nvPicPr>
                <p:cNvPr id="331" name="잉크 330">
                  <a:extLst>
                    <a:ext uri="{FF2B5EF4-FFF2-40B4-BE49-F238E27FC236}">
                      <a16:creationId xmlns:a16="http://schemas.microsoft.com/office/drawing/2014/main" id="{6D771E30-2A0A-4F75-99EA-08C025CDCE2B}"/>
                    </a:ext>
                  </a:extLst>
                </p:cNvPr>
                <p:cNvPicPr/>
                <p:nvPr/>
              </p:nvPicPr>
              <p:blipFill>
                <a:blip r:embed="rId569"/>
                <a:stretch>
                  <a:fillRect/>
                </a:stretch>
              </p:blipFill>
              <p:spPr>
                <a:xfrm>
                  <a:off x="6886944" y="5804544"/>
                  <a:ext cx="146880" cy="60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70">
              <p14:nvContentPartPr>
                <p14:cNvPr id="332" name="잉크 331">
                  <a:extLst>
                    <a:ext uri="{FF2B5EF4-FFF2-40B4-BE49-F238E27FC236}">
                      <a16:creationId xmlns:a16="http://schemas.microsoft.com/office/drawing/2014/main" id="{B2063A17-33A9-4AFC-94B0-3A589B33DD22}"/>
                    </a:ext>
                  </a:extLst>
                </p14:cNvPr>
                <p14:cNvContentPartPr/>
                <p14:nvPr/>
              </p14:nvContentPartPr>
              <p14:xfrm>
                <a:off x="7019784" y="5719584"/>
                <a:ext cx="22680" cy="228960"/>
              </p14:xfrm>
            </p:contentPart>
          </mc:Choice>
          <mc:Fallback>
            <p:pic>
              <p:nvPicPr>
                <p:cNvPr id="332" name="잉크 331">
                  <a:extLst>
                    <a:ext uri="{FF2B5EF4-FFF2-40B4-BE49-F238E27FC236}">
                      <a16:creationId xmlns:a16="http://schemas.microsoft.com/office/drawing/2014/main" id="{B2063A17-33A9-4AFC-94B0-3A589B33DD22}"/>
                    </a:ext>
                  </a:extLst>
                </p:cNvPr>
                <p:cNvPicPr/>
                <p:nvPr/>
              </p:nvPicPr>
              <p:blipFill>
                <a:blip r:embed="rId571"/>
                <a:stretch>
                  <a:fillRect/>
                </a:stretch>
              </p:blipFill>
              <p:spPr>
                <a:xfrm>
                  <a:off x="7010784" y="5710584"/>
                  <a:ext cx="40320" cy="246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72">
              <p14:nvContentPartPr>
                <p14:cNvPr id="333" name="잉크 332">
                  <a:extLst>
                    <a:ext uri="{FF2B5EF4-FFF2-40B4-BE49-F238E27FC236}">
                      <a16:creationId xmlns:a16="http://schemas.microsoft.com/office/drawing/2014/main" id="{319CD2FB-A75B-4F0D-AE5C-A6FF65114628}"/>
                    </a:ext>
                  </a:extLst>
                </p14:cNvPr>
                <p14:cNvContentPartPr/>
                <p14:nvPr/>
              </p14:nvContentPartPr>
              <p14:xfrm>
                <a:off x="6899904" y="5918664"/>
                <a:ext cx="115200" cy="144000"/>
              </p14:xfrm>
            </p:contentPart>
          </mc:Choice>
          <mc:Fallback>
            <p:pic>
              <p:nvPicPr>
                <p:cNvPr id="333" name="잉크 332">
                  <a:extLst>
                    <a:ext uri="{FF2B5EF4-FFF2-40B4-BE49-F238E27FC236}">
                      <a16:creationId xmlns:a16="http://schemas.microsoft.com/office/drawing/2014/main" id="{319CD2FB-A75B-4F0D-AE5C-A6FF65114628}"/>
                    </a:ext>
                  </a:extLst>
                </p:cNvPr>
                <p:cNvPicPr/>
                <p:nvPr/>
              </p:nvPicPr>
              <p:blipFill>
                <a:blip r:embed="rId573"/>
                <a:stretch>
                  <a:fillRect/>
                </a:stretch>
              </p:blipFill>
              <p:spPr>
                <a:xfrm>
                  <a:off x="6890904" y="5909664"/>
                  <a:ext cx="132840" cy="161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74">
              <p14:nvContentPartPr>
                <p14:cNvPr id="334" name="잉크 333">
                  <a:extLst>
                    <a:ext uri="{FF2B5EF4-FFF2-40B4-BE49-F238E27FC236}">
                      <a16:creationId xmlns:a16="http://schemas.microsoft.com/office/drawing/2014/main" id="{FBEA6A51-373A-40A7-AC34-DCCE646CD5E3}"/>
                    </a:ext>
                  </a:extLst>
                </p14:cNvPr>
                <p14:cNvContentPartPr/>
                <p14:nvPr/>
              </p14:nvContentPartPr>
              <p14:xfrm>
                <a:off x="6926184" y="5994264"/>
                <a:ext cx="100440" cy="27000"/>
              </p14:xfrm>
            </p:contentPart>
          </mc:Choice>
          <mc:Fallback>
            <p:pic>
              <p:nvPicPr>
                <p:cNvPr id="334" name="잉크 333">
                  <a:extLst>
                    <a:ext uri="{FF2B5EF4-FFF2-40B4-BE49-F238E27FC236}">
                      <a16:creationId xmlns:a16="http://schemas.microsoft.com/office/drawing/2014/main" id="{FBEA6A51-373A-40A7-AC34-DCCE646CD5E3}"/>
                    </a:ext>
                  </a:extLst>
                </p:cNvPr>
                <p:cNvPicPr/>
                <p:nvPr/>
              </p:nvPicPr>
              <p:blipFill>
                <a:blip r:embed="rId575"/>
                <a:stretch>
                  <a:fillRect/>
                </a:stretch>
              </p:blipFill>
              <p:spPr>
                <a:xfrm>
                  <a:off x="6917184" y="5985264"/>
                  <a:ext cx="118080" cy="44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76">
              <p14:nvContentPartPr>
                <p14:cNvPr id="335" name="잉크 334">
                  <a:extLst>
                    <a:ext uri="{FF2B5EF4-FFF2-40B4-BE49-F238E27FC236}">
                      <a16:creationId xmlns:a16="http://schemas.microsoft.com/office/drawing/2014/main" id="{564C56F8-412A-4144-B399-197F40513F84}"/>
                    </a:ext>
                  </a:extLst>
                </p14:cNvPr>
                <p14:cNvContentPartPr/>
                <p14:nvPr/>
              </p14:nvContentPartPr>
              <p14:xfrm>
                <a:off x="6968664" y="5972304"/>
                <a:ext cx="79200" cy="65520"/>
              </p14:xfrm>
            </p:contentPart>
          </mc:Choice>
          <mc:Fallback>
            <p:pic>
              <p:nvPicPr>
                <p:cNvPr id="335" name="잉크 334">
                  <a:extLst>
                    <a:ext uri="{FF2B5EF4-FFF2-40B4-BE49-F238E27FC236}">
                      <a16:creationId xmlns:a16="http://schemas.microsoft.com/office/drawing/2014/main" id="{564C56F8-412A-4144-B399-197F40513F84}"/>
                    </a:ext>
                  </a:extLst>
                </p:cNvPr>
                <p:cNvPicPr/>
                <p:nvPr/>
              </p:nvPicPr>
              <p:blipFill>
                <a:blip r:embed="rId577"/>
                <a:stretch>
                  <a:fillRect/>
                </a:stretch>
              </p:blipFill>
              <p:spPr>
                <a:xfrm>
                  <a:off x="6959664" y="5963304"/>
                  <a:ext cx="96840" cy="83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78">
              <p14:nvContentPartPr>
                <p14:cNvPr id="336" name="잉크 335">
                  <a:extLst>
                    <a:ext uri="{FF2B5EF4-FFF2-40B4-BE49-F238E27FC236}">
                      <a16:creationId xmlns:a16="http://schemas.microsoft.com/office/drawing/2014/main" id="{B53D309E-5995-40AD-932B-3F72422BF49A}"/>
                    </a:ext>
                  </a:extLst>
                </p14:cNvPr>
                <p14:cNvContentPartPr/>
                <p14:nvPr/>
              </p14:nvContentPartPr>
              <p14:xfrm>
                <a:off x="6992064" y="5998944"/>
                <a:ext cx="97920" cy="28800"/>
              </p14:xfrm>
            </p:contentPart>
          </mc:Choice>
          <mc:Fallback>
            <p:pic>
              <p:nvPicPr>
                <p:cNvPr id="336" name="잉크 335">
                  <a:extLst>
                    <a:ext uri="{FF2B5EF4-FFF2-40B4-BE49-F238E27FC236}">
                      <a16:creationId xmlns:a16="http://schemas.microsoft.com/office/drawing/2014/main" id="{B53D309E-5995-40AD-932B-3F72422BF49A}"/>
                    </a:ext>
                  </a:extLst>
                </p:cNvPr>
                <p:cNvPicPr/>
                <p:nvPr/>
              </p:nvPicPr>
              <p:blipFill>
                <a:blip r:embed="rId579"/>
                <a:stretch>
                  <a:fillRect/>
                </a:stretch>
              </p:blipFill>
              <p:spPr>
                <a:xfrm>
                  <a:off x="6983064" y="5989944"/>
                  <a:ext cx="115560" cy="46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80">
              <p14:nvContentPartPr>
                <p14:cNvPr id="337" name="잉크 336">
                  <a:extLst>
                    <a:ext uri="{FF2B5EF4-FFF2-40B4-BE49-F238E27FC236}">
                      <a16:creationId xmlns:a16="http://schemas.microsoft.com/office/drawing/2014/main" id="{34F5C79F-58D1-4D01-9A2C-2E4477E4340E}"/>
                    </a:ext>
                  </a:extLst>
                </p14:cNvPr>
                <p14:cNvContentPartPr/>
                <p14:nvPr/>
              </p14:nvContentPartPr>
              <p14:xfrm>
                <a:off x="7040664" y="5795544"/>
                <a:ext cx="165960" cy="115920"/>
              </p14:xfrm>
            </p:contentPart>
          </mc:Choice>
          <mc:Fallback>
            <p:pic>
              <p:nvPicPr>
                <p:cNvPr id="337" name="잉크 336">
                  <a:extLst>
                    <a:ext uri="{FF2B5EF4-FFF2-40B4-BE49-F238E27FC236}">
                      <a16:creationId xmlns:a16="http://schemas.microsoft.com/office/drawing/2014/main" id="{34F5C79F-58D1-4D01-9A2C-2E4477E4340E}"/>
                    </a:ext>
                  </a:extLst>
                </p:cNvPr>
                <p:cNvPicPr/>
                <p:nvPr/>
              </p:nvPicPr>
              <p:blipFill>
                <a:blip r:embed="rId581"/>
                <a:stretch>
                  <a:fillRect/>
                </a:stretch>
              </p:blipFill>
              <p:spPr>
                <a:xfrm>
                  <a:off x="7031664" y="5786544"/>
                  <a:ext cx="183600" cy="133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82">
              <p14:nvContentPartPr>
                <p14:cNvPr id="338" name="잉크 337">
                  <a:extLst>
                    <a:ext uri="{FF2B5EF4-FFF2-40B4-BE49-F238E27FC236}">
                      <a16:creationId xmlns:a16="http://schemas.microsoft.com/office/drawing/2014/main" id="{16431B57-CB3B-4C41-BA1C-A04FF01AED29}"/>
                    </a:ext>
                  </a:extLst>
                </p14:cNvPr>
                <p14:cNvContentPartPr/>
                <p14:nvPr/>
              </p14:nvContentPartPr>
              <p14:xfrm>
                <a:off x="7023744" y="5967624"/>
                <a:ext cx="207000" cy="50760"/>
              </p14:xfrm>
            </p:contentPart>
          </mc:Choice>
          <mc:Fallback>
            <p:pic>
              <p:nvPicPr>
                <p:cNvPr id="338" name="잉크 337">
                  <a:extLst>
                    <a:ext uri="{FF2B5EF4-FFF2-40B4-BE49-F238E27FC236}">
                      <a16:creationId xmlns:a16="http://schemas.microsoft.com/office/drawing/2014/main" id="{16431B57-CB3B-4C41-BA1C-A04FF01AED29}"/>
                    </a:ext>
                  </a:extLst>
                </p:cNvPr>
                <p:cNvPicPr/>
                <p:nvPr/>
              </p:nvPicPr>
              <p:blipFill>
                <a:blip r:embed="rId583"/>
                <a:stretch>
                  <a:fillRect/>
                </a:stretch>
              </p:blipFill>
              <p:spPr>
                <a:xfrm>
                  <a:off x="7014744" y="5958624"/>
                  <a:ext cx="224640" cy="68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84">
              <p14:nvContentPartPr>
                <p14:cNvPr id="339" name="잉크 338">
                  <a:extLst>
                    <a:ext uri="{FF2B5EF4-FFF2-40B4-BE49-F238E27FC236}">
                      <a16:creationId xmlns:a16="http://schemas.microsoft.com/office/drawing/2014/main" id="{E4478E76-3FE6-4825-B87B-393A149299B6}"/>
                    </a:ext>
                  </a:extLst>
                </p14:cNvPr>
                <p14:cNvContentPartPr/>
                <p14:nvPr/>
              </p14:nvContentPartPr>
              <p14:xfrm>
                <a:off x="7259184" y="5780064"/>
                <a:ext cx="23760" cy="186480"/>
              </p14:xfrm>
            </p:contentPart>
          </mc:Choice>
          <mc:Fallback>
            <p:pic>
              <p:nvPicPr>
                <p:cNvPr id="339" name="잉크 338">
                  <a:extLst>
                    <a:ext uri="{FF2B5EF4-FFF2-40B4-BE49-F238E27FC236}">
                      <a16:creationId xmlns:a16="http://schemas.microsoft.com/office/drawing/2014/main" id="{E4478E76-3FE6-4825-B87B-393A149299B6}"/>
                    </a:ext>
                  </a:extLst>
                </p:cNvPr>
                <p:cNvPicPr/>
                <p:nvPr/>
              </p:nvPicPr>
              <p:blipFill>
                <a:blip r:embed="rId585"/>
                <a:stretch>
                  <a:fillRect/>
                </a:stretch>
              </p:blipFill>
              <p:spPr>
                <a:xfrm>
                  <a:off x="7250184" y="5771064"/>
                  <a:ext cx="41400" cy="204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86">
              <p14:nvContentPartPr>
                <p14:cNvPr id="340" name="잉크 339">
                  <a:extLst>
                    <a:ext uri="{FF2B5EF4-FFF2-40B4-BE49-F238E27FC236}">
                      <a16:creationId xmlns:a16="http://schemas.microsoft.com/office/drawing/2014/main" id="{B3380FDF-3441-465B-9010-8AA137059AA9}"/>
                    </a:ext>
                  </a:extLst>
                </p14:cNvPr>
                <p14:cNvContentPartPr/>
                <p14:nvPr/>
              </p14:nvContentPartPr>
              <p14:xfrm>
                <a:off x="7236144" y="5778264"/>
                <a:ext cx="140760" cy="165240"/>
              </p14:xfrm>
            </p:contentPart>
          </mc:Choice>
          <mc:Fallback>
            <p:pic>
              <p:nvPicPr>
                <p:cNvPr id="340" name="잉크 339">
                  <a:extLst>
                    <a:ext uri="{FF2B5EF4-FFF2-40B4-BE49-F238E27FC236}">
                      <a16:creationId xmlns:a16="http://schemas.microsoft.com/office/drawing/2014/main" id="{B3380FDF-3441-465B-9010-8AA137059AA9}"/>
                    </a:ext>
                  </a:extLst>
                </p:cNvPr>
                <p:cNvPicPr/>
                <p:nvPr/>
              </p:nvPicPr>
              <p:blipFill>
                <a:blip r:embed="rId587"/>
                <a:stretch>
                  <a:fillRect/>
                </a:stretch>
              </p:blipFill>
              <p:spPr>
                <a:xfrm>
                  <a:off x="7227144" y="5769264"/>
                  <a:ext cx="158400" cy="182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88">
              <p14:nvContentPartPr>
                <p14:cNvPr id="341" name="잉크 340">
                  <a:extLst>
                    <a:ext uri="{FF2B5EF4-FFF2-40B4-BE49-F238E27FC236}">
                      <a16:creationId xmlns:a16="http://schemas.microsoft.com/office/drawing/2014/main" id="{C1BAE8A4-DD9C-4E39-B7E5-AF2960E52886}"/>
                    </a:ext>
                  </a:extLst>
                </p14:cNvPr>
                <p14:cNvContentPartPr/>
                <p14:nvPr/>
              </p14:nvContentPartPr>
              <p14:xfrm>
                <a:off x="7377264" y="5787624"/>
                <a:ext cx="142560" cy="33840"/>
              </p14:xfrm>
            </p:contentPart>
          </mc:Choice>
          <mc:Fallback>
            <p:pic>
              <p:nvPicPr>
                <p:cNvPr id="341" name="잉크 340">
                  <a:extLst>
                    <a:ext uri="{FF2B5EF4-FFF2-40B4-BE49-F238E27FC236}">
                      <a16:creationId xmlns:a16="http://schemas.microsoft.com/office/drawing/2014/main" id="{C1BAE8A4-DD9C-4E39-B7E5-AF2960E52886}"/>
                    </a:ext>
                  </a:extLst>
                </p:cNvPr>
                <p:cNvPicPr/>
                <p:nvPr/>
              </p:nvPicPr>
              <p:blipFill>
                <a:blip r:embed="rId589"/>
                <a:stretch>
                  <a:fillRect/>
                </a:stretch>
              </p:blipFill>
              <p:spPr>
                <a:xfrm>
                  <a:off x="7368264" y="5778624"/>
                  <a:ext cx="160200" cy="51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90">
              <p14:nvContentPartPr>
                <p14:cNvPr id="342" name="잉크 341">
                  <a:extLst>
                    <a:ext uri="{FF2B5EF4-FFF2-40B4-BE49-F238E27FC236}">
                      <a16:creationId xmlns:a16="http://schemas.microsoft.com/office/drawing/2014/main" id="{D474B625-FF88-47A7-AAB6-AD0F61EB5347}"/>
                    </a:ext>
                  </a:extLst>
                </p14:cNvPr>
                <p14:cNvContentPartPr/>
                <p14:nvPr/>
              </p14:nvContentPartPr>
              <p14:xfrm>
                <a:off x="7377984" y="5879064"/>
                <a:ext cx="109440" cy="42120"/>
              </p14:xfrm>
            </p:contentPart>
          </mc:Choice>
          <mc:Fallback>
            <p:pic>
              <p:nvPicPr>
                <p:cNvPr id="342" name="잉크 341">
                  <a:extLst>
                    <a:ext uri="{FF2B5EF4-FFF2-40B4-BE49-F238E27FC236}">
                      <a16:creationId xmlns:a16="http://schemas.microsoft.com/office/drawing/2014/main" id="{D474B625-FF88-47A7-AAB6-AD0F61EB5347}"/>
                    </a:ext>
                  </a:extLst>
                </p:cNvPr>
                <p:cNvPicPr/>
                <p:nvPr/>
              </p:nvPicPr>
              <p:blipFill>
                <a:blip r:embed="rId591"/>
                <a:stretch>
                  <a:fillRect/>
                </a:stretch>
              </p:blipFill>
              <p:spPr>
                <a:xfrm>
                  <a:off x="7368984" y="5870064"/>
                  <a:ext cx="127080" cy="59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92">
              <p14:nvContentPartPr>
                <p14:cNvPr id="343" name="잉크 342">
                  <a:extLst>
                    <a:ext uri="{FF2B5EF4-FFF2-40B4-BE49-F238E27FC236}">
                      <a16:creationId xmlns:a16="http://schemas.microsoft.com/office/drawing/2014/main" id="{27E94995-6BC0-4BEF-BA81-9AB1C4ED2058}"/>
                    </a:ext>
                  </a:extLst>
                </p14:cNvPr>
                <p14:cNvContentPartPr/>
                <p14:nvPr/>
              </p14:nvContentPartPr>
              <p14:xfrm>
                <a:off x="7487064" y="5779344"/>
                <a:ext cx="21960" cy="154080"/>
              </p14:xfrm>
            </p:contentPart>
          </mc:Choice>
          <mc:Fallback>
            <p:pic>
              <p:nvPicPr>
                <p:cNvPr id="343" name="잉크 342">
                  <a:extLst>
                    <a:ext uri="{FF2B5EF4-FFF2-40B4-BE49-F238E27FC236}">
                      <a16:creationId xmlns:a16="http://schemas.microsoft.com/office/drawing/2014/main" id="{27E94995-6BC0-4BEF-BA81-9AB1C4ED2058}"/>
                    </a:ext>
                  </a:extLst>
                </p:cNvPr>
                <p:cNvPicPr/>
                <p:nvPr/>
              </p:nvPicPr>
              <p:blipFill>
                <a:blip r:embed="rId593"/>
                <a:stretch>
                  <a:fillRect/>
                </a:stretch>
              </p:blipFill>
              <p:spPr>
                <a:xfrm>
                  <a:off x="7478064" y="5770344"/>
                  <a:ext cx="39600" cy="171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94">
              <p14:nvContentPartPr>
                <p14:cNvPr id="344" name="잉크 343">
                  <a:extLst>
                    <a:ext uri="{FF2B5EF4-FFF2-40B4-BE49-F238E27FC236}">
                      <a16:creationId xmlns:a16="http://schemas.microsoft.com/office/drawing/2014/main" id="{F1419803-3CFA-44D8-8783-6699D71BE7F4}"/>
                    </a:ext>
                  </a:extLst>
                </p14:cNvPr>
                <p14:cNvContentPartPr/>
                <p14:nvPr/>
              </p14:nvContentPartPr>
              <p14:xfrm>
                <a:off x="7392024" y="5935944"/>
                <a:ext cx="160560" cy="129240"/>
              </p14:xfrm>
            </p:contentPart>
          </mc:Choice>
          <mc:Fallback>
            <p:pic>
              <p:nvPicPr>
                <p:cNvPr id="344" name="잉크 343">
                  <a:extLst>
                    <a:ext uri="{FF2B5EF4-FFF2-40B4-BE49-F238E27FC236}">
                      <a16:creationId xmlns:a16="http://schemas.microsoft.com/office/drawing/2014/main" id="{F1419803-3CFA-44D8-8783-6699D71BE7F4}"/>
                    </a:ext>
                  </a:extLst>
                </p:cNvPr>
                <p:cNvPicPr/>
                <p:nvPr/>
              </p:nvPicPr>
              <p:blipFill>
                <a:blip r:embed="rId595"/>
                <a:stretch>
                  <a:fillRect/>
                </a:stretch>
              </p:blipFill>
              <p:spPr>
                <a:xfrm>
                  <a:off x="7383024" y="5926944"/>
                  <a:ext cx="178200" cy="146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96">
              <p14:nvContentPartPr>
                <p14:cNvPr id="346" name="잉크 345">
                  <a:extLst>
                    <a:ext uri="{FF2B5EF4-FFF2-40B4-BE49-F238E27FC236}">
                      <a16:creationId xmlns:a16="http://schemas.microsoft.com/office/drawing/2014/main" id="{BDB0C035-E6BE-44EF-9453-A87927146CAF}"/>
                    </a:ext>
                  </a:extLst>
                </p14:cNvPr>
                <p14:cNvContentPartPr/>
                <p14:nvPr/>
              </p14:nvContentPartPr>
              <p14:xfrm>
                <a:off x="5166864" y="6275064"/>
                <a:ext cx="153720" cy="229320"/>
              </p14:xfrm>
            </p:contentPart>
          </mc:Choice>
          <mc:Fallback>
            <p:pic>
              <p:nvPicPr>
                <p:cNvPr id="346" name="잉크 345">
                  <a:extLst>
                    <a:ext uri="{FF2B5EF4-FFF2-40B4-BE49-F238E27FC236}">
                      <a16:creationId xmlns:a16="http://schemas.microsoft.com/office/drawing/2014/main" id="{BDB0C035-E6BE-44EF-9453-A87927146CAF}"/>
                    </a:ext>
                  </a:extLst>
                </p:cNvPr>
                <p:cNvPicPr/>
                <p:nvPr/>
              </p:nvPicPr>
              <p:blipFill>
                <a:blip r:embed="rId597"/>
                <a:stretch>
                  <a:fillRect/>
                </a:stretch>
              </p:blipFill>
              <p:spPr>
                <a:xfrm>
                  <a:off x="5157864" y="6266064"/>
                  <a:ext cx="171360" cy="246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98">
              <p14:nvContentPartPr>
                <p14:cNvPr id="347" name="잉크 346">
                  <a:extLst>
                    <a:ext uri="{FF2B5EF4-FFF2-40B4-BE49-F238E27FC236}">
                      <a16:creationId xmlns:a16="http://schemas.microsoft.com/office/drawing/2014/main" id="{42A5E920-79BA-4795-A3A4-465DA701AEF8}"/>
                    </a:ext>
                  </a:extLst>
                </p14:cNvPr>
                <p14:cNvContentPartPr/>
                <p14:nvPr/>
              </p14:nvContentPartPr>
              <p14:xfrm>
                <a:off x="5348304" y="6308544"/>
                <a:ext cx="172080" cy="203040"/>
              </p14:xfrm>
            </p:contentPart>
          </mc:Choice>
          <mc:Fallback>
            <p:pic>
              <p:nvPicPr>
                <p:cNvPr id="347" name="잉크 346">
                  <a:extLst>
                    <a:ext uri="{FF2B5EF4-FFF2-40B4-BE49-F238E27FC236}">
                      <a16:creationId xmlns:a16="http://schemas.microsoft.com/office/drawing/2014/main" id="{42A5E920-79BA-4795-A3A4-465DA701AEF8}"/>
                    </a:ext>
                  </a:extLst>
                </p:cNvPr>
                <p:cNvPicPr/>
                <p:nvPr/>
              </p:nvPicPr>
              <p:blipFill>
                <a:blip r:embed="rId599"/>
                <a:stretch>
                  <a:fillRect/>
                </a:stretch>
              </p:blipFill>
              <p:spPr>
                <a:xfrm>
                  <a:off x="5339304" y="6299544"/>
                  <a:ext cx="189720" cy="220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00">
              <p14:nvContentPartPr>
                <p14:cNvPr id="348" name="잉크 347">
                  <a:extLst>
                    <a:ext uri="{FF2B5EF4-FFF2-40B4-BE49-F238E27FC236}">
                      <a16:creationId xmlns:a16="http://schemas.microsoft.com/office/drawing/2014/main" id="{9F6A28C7-0BE7-44D2-BE81-8840D236C60C}"/>
                    </a:ext>
                  </a:extLst>
                </p14:cNvPr>
                <p14:cNvContentPartPr/>
                <p14:nvPr/>
              </p14:nvContentPartPr>
              <p14:xfrm>
                <a:off x="5520744" y="6277944"/>
                <a:ext cx="129600" cy="208080"/>
              </p14:xfrm>
            </p:contentPart>
          </mc:Choice>
          <mc:Fallback>
            <p:pic>
              <p:nvPicPr>
                <p:cNvPr id="348" name="잉크 347">
                  <a:extLst>
                    <a:ext uri="{FF2B5EF4-FFF2-40B4-BE49-F238E27FC236}">
                      <a16:creationId xmlns:a16="http://schemas.microsoft.com/office/drawing/2014/main" id="{9F6A28C7-0BE7-44D2-BE81-8840D236C60C}"/>
                    </a:ext>
                  </a:extLst>
                </p:cNvPr>
                <p:cNvPicPr/>
                <p:nvPr/>
              </p:nvPicPr>
              <p:blipFill>
                <a:blip r:embed="rId601"/>
                <a:stretch>
                  <a:fillRect/>
                </a:stretch>
              </p:blipFill>
              <p:spPr>
                <a:xfrm>
                  <a:off x="5511744" y="6268944"/>
                  <a:ext cx="147240" cy="225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02">
              <p14:nvContentPartPr>
                <p14:cNvPr id="349" name="잉크 348">
                  <a:extLst>
                    <a:ext uri="{FF2B5EF4-FFF2-40B4-BE49-F238E27FC236}">
                      <a16:creationId xmlns:a16="http://schemas.microsoft.com/office/drawing/2014/main" id="{12C8DA81-FAB1-43CD-A632-C0E8D5160F5A}"/>
                    </a:ext>
                  </a:extLst>
                </p14:cNvPr>
                <p14:cNvContentPartPr/>
                <p14:nvPr/>
              </p14:nvContentPartPr>
              <p14:xfrm>
                <a:off x="5666544" y="6292344"/>
                <a:ext cx="186120" cy="198720"/>
              </p14:xfrm>
            </p:contentPart>
          </mc:Choice>
          <mc:Fallback>
            <p:pic>
              <p:nvPicPr>
                <p:cNvPr id="349" name="잉크 348">
                  <a:extLst>
                    <a:ext uri="{FF2B5EF4-FFF2-40B4-BE49-F238E27FC236}">
                      <a16:creationId xmlns:a16="http://schemas.microsoft.com/office/drawing/2014/main" id="{12C8DA81-FAB1-43CD-A632-C0E8D5160F5A}"/>
                    </a:ext>
                  </a:extLst>
                </p:cNvPr>
                <p:cNvPicPr/>
                <p:nvPr/>
              </p:nvPicPr>
              <p:blipFill>
                <a:blip r:embed="rId603"/>
                <a:stretch>
                  <a:fillRect/>
                </a:stretch>
              </p:blipFill>
              <p:spPr>
                <a:xfrm>
                  <a:off x="5657544" y="6283344"/>
                  <a:ext cx="203760" cy="216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04">
              <p14:nvContentPartPr>
                <p14:cNvPr id="350" name="잉크 349">
                  <a:extLst>
                    <a:ext uri="{FF2B5EF4-FFF2-40B4-BE49-F238E27FC236}">
                      <a16:creationId xmlns:a16="http://schemas.microsoft.com/office/drawing/2014/main" id="{32D80779-D787-4EDB-BF55-87C974E1CA10}"/>
                    </a:ext>
                  </a:extLst>
                </p14:cNvPr>
                <p14:cNvContentPartPr/>
                <p14:nvPr/>
              </p14:nvContentPartPr>
              <p14:xfrm>
                <a:off x="5867064" y="6270744"/>
                <a:ext cx="124920" cy="153000"/>
              </p14:xfrm>
            </p:contentPart>
          </mc:Choice>
          <mc:Fallback>
            <p:pic>
              <p:nvPicPr>
                <p:cNvPr id="350" name="잉크 349">
                  <a:extLst>
                    <a:ext uri="{FF2B5EF4-FFF2-40B4-BE49-F238E27FC236}">
                      <a16:creationId xmlns:a16="http://schemas.microsoft.com/office/drawing/2014/main" id="{32D80779-D787-4EDB-BF55-87C974E1CA10}"/>
                    </a:ext>
                  </a:extLst>
                </p:cNvPr>
                <p:cNvPicPr/>
                <p:nvPr/>
              </p:nvPicPr>
              <p:blipFill>
                <a:blip r:embed="rId605"/>
                <a:stretch>
                  <a:fillRect/>
                </a:stretch>
              </p:blipFill>
              <p:spPr>
                <a:xfrm>
                  <a:off x="5858064" y="6261744"/>
                  <a:ext cx="142560" cy="170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06">
              <p14:nvContentPartPr>
                <p14:cNvPr id="351" name="잉크 350">
                  <a:extLst>
                    <a:ext uri="{FF2B5EF4-FFF2-40B4-BE49-F238E27FC236}">
                      <a16:creationId xmlns:a16="http://schemas.microsoft.com/office/drawing/2014/main" id="{FD4BD962-9DFE-4CAC-8350-16EAB1321C06}"/>
                    </a:ext>
                  </a:extLst>
                </p14:cNvPr>
                <p14:cNvContentPartPr/>
                <p14:nvPr/>
              </p14:nvContentPartPr>
              <p14:xfrm>
                <a:off x="6002064" y="6275784"/>
                <a:ext cx="175320" cy="172080"/>
              </p14:xfrm>
            </p:contentPart>
          </mc:Choice>
          <mc:Fallback>
            <p:pic>
              <p:nvPicPr>
                <p:cNvPr id="351" name="잉크 350">
                  <a:extLst>
                    <a:ext uri="{FF2B5EF4-FFF2-40B4-BE49-F238E27FC236}">
                      <a16:creationId xmlns:a16="http://schemas.microsoft.com/office/drawing/2014/main" id="{FD4BD962-9DFE-4CAC-8350-16EAB1321C06}"/>
                    </a:ext>
                  </a:extLst>
                </p:cNvPr>
                <p:cNvPicPr/>
                <p:nvPr/>
              </p:nvPicPr>
              <p:blipFill>
                <a:blip r:embed="rId607"/>
                <a:stretch>
                  <a:fillRect/>
                </a:stretch>
              </p:blipFill>
              <p:spPr>
                <a:xfrm>
                  <a:off x="5993064" y="6266784"/>
                  <a:ext cx="192960" cy="189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08">
              <p14:nvContentPartPr>
                <p14:cNvPr id="352" name="잉크 351">
                  <a:extLst>
                    <a:ext uri="{FF2B5EF4-FFF2-40B4-BE49-F238E27FC236}">
                      <a16:creationId xmlns:a16="http://schemas.microsoft.com/office/drawing/2014/main" id="{B227F27A-1CB7-45A3-8326-D71AD73BBBA8}"/>
                    </a:ext>
                  </a:extLst>
                </p14:cNvPr>
                <p14:cNvContentPartPr/>
                <p14:nvPr/>
              </p14:nvContentPartPr>
              <p14:xfrm>
                <a:off x="6211224" y="6178224"/>
                <a:ext cx="212040" cy="281160"/>
              </p14:xfrm>
            </p:contentPart>
          </mc:Choice>
          <mc:Fallback>
            <p:pic>
              <p:nvPicPr>
                <p:cNvPr id="352" name="잉크 351">
                  <a:extLst>
                    <a:ext uri="{FF2B5EF4-FFF2-40B4-BE49-F238E27FC236}">
                      <a16:creationId xmlns:a16="http://schemas.microsoft.com/office/drawing/2014/main" id="{B227F27A-1CB7-45A3-8326-D71AD73BBBA8}"/>
                    </a:ext>
                  </a:extLst>
                </p:cNvPr>
                <p:cNvPicPr/>
                <p:nvPr/>
              </p:nvPicPr>
              <p:blipFill>
                <a:blip r:embed="rId609"/>
                <a:stretch>
                  <a:fillRect/>
                </a:stretch>
              </p:blipFill>
              <p:spPr>
                <a:xfrm>
                  <a:off x="6202224" y="6169224"/>
                  <a:ext cx="229680" cy="298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10">
              <p14:nvContentPartPr>
                <p14:cNvPr id="354" name="잉크 353">
                  <a:extLst>
                    <a:ext uri="{FF2B5EF4-FFF2-40B4-BE49-F238E27FC236}">
                      <a16:creationId xmlns:a16="http://schemas.microsoft.com/office/drawing/2014/main" id="{4C196730-0AD7-4F7D-8026-668F1831F212}"/>
                    </a:ext>
                  </a:extLst>
                </p14:cNvPr>
                <p14:cNvContentPartPr/>
                <p14:nvPr/>
              </p14:nvContentPartPr>
              <p14:xfrm>
                <a:off x="7315344" y="6139704"/>
                <a:ext cx="244080" cy="325800"/>
              </p14:xfrm>
            </p:contentPart>
          </mc:Choice>
          <mc:Fallback>
            <p:pic>
              <p:nvPicPr>
                <p:cNvPr id="354" name="잉크 353">
                  <a:extLst>
                    <a:ext uri="{FF2B5EF4-FFF2-40B4-BE49-F238E27FC236}">
                      <a16:creationId xmlns:a16="http://schemas.microsoft.com/office/drawing/2014/main" id="{4C196730-0AD7-4F7D-8026-668F1831F212}"/>
                    </a:ext>
                  </a:extLst>
                </p:cNvPr>
                <p:cNvPicPr/>
                <p:nvPr/>
              </p:nvPicPr>
              <p:blipFill>
                <a:blip r:embed="rId611"/>
                <a:stretch>
                  <a:fillRect/>
                </a:stretch>
              </p:blipFill>
              <p:spPr>
                <a:xfrm>
                  <a:off x="7306344" y="6130704"/>
                  <a:ext cx="261720" cy="343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12">
              <p14:nvContentPartPr>
                <p14:cNvPr id="355" name="잉크 354">
                  <a:extLst>
                    <a:ext uri="{FF2B5EF4-FFF2-40B4-BE49-F238E27FC236}">
                      <a16:creationId xmlns:a16="http://schemas.microsoft.com/office/drawing/2014/main" id="{A726E5AC-4C68-481B-8E14-7E72C96E1614}"/>
                    </a:ext>
                  </a:extLst>
                </p14:cNvPr>
                <p14:cNvContentPartPr/>
                <p14:nvPr/>
              </p14:nvContentPartPr>
              <p14:xfrm>
                <a:off x="6373944" y="6256704"/>
                <a:ext cx="90720" cy="119880"/>
              </p14:xfrm>
            </p:contentPart>
          </mc:Choice>
          <mc:Fallback>
            <p:pic>
              <p:nvPicPr>
                <p:cNvPr id="355" name="잉크 354">
                  <a:extLst>
                    <a:ext uri="{FF2B5EF4-FFF2-40B4-BE49-F238E27FC236}">
                      <a16:creationId xmlns:a16="http://schemas.microsoft.com/office/drawing/2014/main" id="{A726E5AC-4C68-481B-8E14-7E72C96E1614}"/>
                    </a:ext>
                  </a:extLst>
                </p:cNvPr>
                <p:cNvPicPr/>
                <p:nvPr/>
              </p:nvPicPr>
              <p:blipFill>
                <a:blip r:embed="rId613"/>
                <a:stretch>
                  <a:fillRect/>
                </a:stretch>
              </p:blipFill>
              <p:spPr>
                <a:xfrm>
                  <a:off x="6364944" y="6247704"/>
                  <a:ext cx="108360" cy="137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14">
              <p14:nvContentPartPr>
                <p14:cNvPr id="356" name="잉크 355">
                  <a:extLst>
                    <a:ext uri="{FF2B5EF4-FFF2-40B4-BE49-F238E27FC236}">
                      <a16:creationId xmlns:a16="http://schemas.microsoft.com/office/drawing/2014/main" id="{E1D8B8AF-3674-4C65-99BE-A8DB5E3A4915}"/>
                    </a:ext>
                  </a:extLst>
                </p14:cNvPr>
                <p14:cNvContentPartPr/>
                <p14:nvPr/>
              </p14:nvContentPartPr>
              <p14:xfrm>
                <a:off x="6378264" y="6268584"/>
                <a:ext cx="18000" cy="270000"/>
              </p14:xfrm>
            </p:contentPart>
          </mc:Choice>
          <mc:Fallback>
            <p:pic>
              <p:nvPicPr>
                <p:cNvPr id="356" name="잉크 355">
                  <a:extLst>
                    <a:ext uri="{FF2B5EF4-FFF2-40B4-BE49-F238E27FC236}">
                      <a16:creationId xmlns:a16="http://schemas.microsoft.com/office/drawing/2014/main" id="{E1D8B8AF-3674-4C65-99BE-A8DB5E3A4915}"/>
                    </a:ext>
                  </a:extLst>
                </p:cNvPr>
                <p:cNvPicPr/>
                <p:nvPr/>
              </p:nvPicPr>
              <p:blipFill>
                <a:blip r:embed="rId615"/>
                <a:stretch>
                  <a:fillRect/>
                </a:stretch>
              </p:blipFill>
              <p:spPr>
                <a:xfrm>
                  <a:off x="6369264" y="6259584"/>
                  <a:ext cx="35640" cy="287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16">
              <p14:nvContentPartPr>
                <p14:cNvPr id="357" name="잉크 356">
                  <a:extLst>
                    <a:ext uri="{FF2B5EF4-FFF2-40B4-BE49-F238E27FC236}">
                      <a16:creationId xmlns:a16="http://schemas.microsoft.com/office/drawing/2014/main" id="{2A17589C-4E21-40F0-B2E0-79C10FB7B7F7}"/>
                    </a:ext>
                  </a:extLst>
                </p14:cNvPr>
                <p14:cNvContentPartPr/>
                <p14:nvPr/>
              </p14:nvContentPartPr>
              <p14:xfrm>
                <a:off x="6449544" y="6251664"/>
                <a:ext cx="86400" cy="149040"/>
              </p14:xfrm>
            </p:contentPart>
          </mc:Choice>
          <mc:Fallback>
            <p:pic>
              <p:nvPicPr>
                <p:cNvPr id="357" name="잉크 356">
                  <a:extLst>
                    <a:ext uri="{FF2B5EF4-FFF2-40B4-BE49-F238E27FC236}">
                      <a16:creationId xmlns:a16="http://schemas.microsoft.com/office/drawing/2014/main" id="{2A17589C-4E21-40F0-B2E0-79C10FB7B7F7}"/>
                    </a:ext>
                  </a:extLst>
                </p:cNvPr>
                <p:cNvPicPr/>
                <p:nvPr/>
              </p:nvPicPr>
              <p:blipFill>
                <a:blip r:embed="rId617"/>
                <a:stretch>
                  <a:fillRect/>
                </a:stretch>
              </p:blipFill>
              <p:spPr>
                <a:xfrm>
                  <a:off x="6440544" y="6242664"/>
                  <a:ext cx="104040" cy="166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18">
              <p14:nvContentPartPr>
                <p14:cNvPr id="358" name="잉크 357">
                  <a:extLst>
                    <a:ext uri="{FF2B5EF4-FFF2-40B4-BE49-F238E27FC236}">
                      <a16:creationId xmlns:a16="http://schemas.microsoft.com/office/drawing/2014/main" id="{18EFEB44-1818-4242-B006-DD91453846EF}"/>
                    </a:ext>
                  </a:extLst>
                </p14:cNvPr>
                <p14:cNvContentPartPr/>
                <p14:nvPr/>
              </p14:nvContentPartPr>
              <p14:xfrm>
                <a:off x="6565824" y="6221424"/>
                <a:ext cx="17280" cy="307440"/>
              </p14:xfrm>
            </p:contentPart>
          </mc:Choice>
          <mc:Fallback>
            <p:pic>
              <p:nvPicPr>
                <p:cNvPr id="358" name="잉크 357">
                  <a:extLst>
                    <a:ext uri="{FF2B5EF4-FFF2-40B4-BE49-F238E27FC236}">
                      <a16:creationId xmlns:a16="http://schemas.microsoft.com/office/drawing/2014/main" id="{18EFEB44-1818-4242-B006-DD91453846EF}"/>
                    </a:ext>
                  </a:extLst>
                </p:cNvPr>
                <p:cNvPicPr/>
                <p:nvPr/>
              </p:nvPicPr>
              <p:blipFill>
                <a:blip r:embed="rId619"/>
                <a:stretch>
                  <a:fillRect/>
                </a:stretch>
              </p:blipFill>
              <p:spPr>
                <a:xfrm>
                  <a:off x="6556824" y="6212424"/>
                  <a:ext cx="34920" cy="325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20">
              <p14:nvContentPartPr>
                <p14:cNvPr id="359" name="잉크 358">
                  <a:extLst>
                    <a:ext uri="{FF2B5EF4-FFF2-40B4-BE49-F238E27FC236}">
                      <a16:creationId xmlns:a16="http://schemas.microsoft.com/office/drawing/2014/main" id="{76B5A9B4-3C08-4B04-B25F-AD4554503DFE}"/>
                    </a:ext>
                  </a:extLst>
                </p14:cNvPr>
                <p14:cNvContentPartPr/>
                <p14:nvPr/>
              </p14:nvContentPartPr>
              <p14:xfrm>
                <a:off x="6564024" y="6248424"/>
                <a:ext cx="56880" cy="153360"/>
              </p14:xfrm>
            </p:contentPart>
          </mc:Choice>
          <mc:Fallback>
            <p:pic>
              <p:nvPicPr>
                <p:cNvPr id="359" name="잉크 358">
                  <a:extLst>
                    <a:ext uri="{FF2B5EF4-FFF2-40B4-BE49-F238E27FC236}">
                      <a16:creationId xmlns:a16="http://schemas.microsoft.com/office/drawing/2014/main" id="{76B5A9B4-3C08-4B04-B25F-AD4554503DFE}"/>
                    </a:ext>
                  </a:extLst>
                </p:cNvPr>
                <p:cNvPicPr/>
                <p:nvPr/>
              </p:nvPicPr>
              <p:blipFill>
                <a:blip r:embed="rId621"/>
                <a:stretch>
                  <a:fillRect/>
                </a:stretch>
              </p:blipFill>
              <p:spPr>
                <a:xfrm>
                  <a:off x="6555024" y="6239424"/>
                  <a:ext cx="74520" cy="171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22">
              <p14:nvContentPartPr>
                <p14:cNvPr id="360" name="잉크 359">
                  <a:extLst>
                    <a:ext uri="{FF2B5EF4-FFF2-40B4-BE49-F238E27FC236}">
                      <a16:creationId xmlns:a16="http://schemas.microsoft.com/office/drawing/2014/main" id="{F93A8CA6-3F89-410F-9547-209660715517}"/>
                    </a:ext>
                  </a:extLst>
                </p14:cNvPr>
                <p14:cNvContentPartPr/>
                <p14:nvPr/>
              </p14:nvContentPartPr>
              <p14:xfrm>
                <a:off x="6610824" y="6249144"/>
                <a:ext cx="115200" cy="144720"/>
              </p14:xfrm>
            </p:contentPart>
          </mc:Choice>
          <mc:Fallback>
            <p:pic>
              <p:nvPicPr>
                <p:cNvPr id="360" name="잉크 359">
                  <a:extLst>
                    <a:ext uri="{FF2B5EF4-FFF2-40B4-BE49-F238E27FC236}">
                      <a16:creationId xmlns:a16="http://schemas.microsoft.com/office/drawing/2014/main" id="{F93A8CA6-3F89-410F-9547-209660715517}"/>
                    </a:ext>
                  </a:extLst>
                </p:cNvPr>
                <p:cNvPicPr/>
                <p:nvPr/>
              </p:nvPicPr>
              <p:blipFill>
                <a:blip r:embed="rId623"/>
                <a:stretch>
                  <a:fillRect/>
                </a:stretch>
              </p:blipFill>
              <p:spPr>
                <a:xfrm>
                  <a:off x="6601824" y="6240144"/>
                  <a:ext cx="132840" cy="162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24">
              <p14:nvContentPartPr>
                <p14:cNvPr id="361" name="잉크 360">
                  <a:extLst>
                    <a:ext uri="{FF2B5EF4-FFF2-40B4-BE49-F238E27FC236}">
                      <a16:creationId xmlns:a16="http://schemas.microsoft.com/office/drawing/2014/main" id="{6CE01F9F-51B6-42DA-8F93-5D9BBB8CD22F}"/>
                    </a:ext>
                  </a:extLst>
                </p14:cNvPr>
                <p14:cNvContentPartPr/>
                <p14:nvPr/>
              </p14:nvContentPartPr>
              <p14:xfrm>
                <a:off x="6734664" y="6232224"/>
                <a:ext cx="88200" cy="146160"/>
              </p14:xfrm>
            </p:contentPart>
          </mc:Choice>
          <mc:Fallback>
            <p:pic>
              <p:nvPicPr>
                <p:cNvPr id="361" name="잉크 360">
                  <a:extLst>
                    <a:ext uri="{FF2B5EF4-FFF2-40B4-BE49-F238E27FC236}">
                      <a16:creationId xmlns:a16="http://schemas.microsoft.com/office/drawing/2014/main" id="{6CE01F9F-51B6-42DA-8F93-5D9BBB8CD22F}"/>
                    </a:ext>
                  </a:extLst>
                </p:cNvPr>
                <p:cNvPicPr/>
                <p:nvPr/>
              </p:nvPicPr>
              <p:blipFill>
                <a:blip r:embed="rId625"/>
                <a:stretch>
                  <a:fillRect/>
                </a:stretch>
              </p:blipFill>
              <p:spPr>
                <a:xfrm>
                  <a:off x="6725664" y="6223224"/>
                  <a:ext cx="105840" cy="163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26">
              <p14:nvContentPartPr>
                <p14:cNvPr id="362" name="잉크 361">
                  <a:extLst>
                    <a:ext uri="{FF2B5EF4-FFF2-40B4-BE49-F238E27FC236}">
                      <a16:creationId xmlns:a16="http://schemas.microsoft.com/office/drawing/2014/main" id="{9FD5EC6F-1315-4851-96F8-C9909FBA4285}"/>
                    </a:ext>
                  </a:extLst>
                </p14:cNvPr>
                <p14:cNvContentPartPr/>
                <p14:nvPr/>
              </p14:nvContentPartPr>
              <p14:xfrm>
                <a:off x="6834744" y="6188304"/>
                <a:ext cx="87480" cy="210600"/>
              </p14:xfrm>
            </p:contentPart>
          </mc:Choice>
          <mc:Fallback>
            <p:pic>
              <p:nvPicPr>
                <p:cNvPr id="362" name="잉크 361">
                  <a:extLst>
                    <a:ext uri="{FF2B5EF4-FFF2-40B4-BE49-F238E27FC236}">
                      <a16:creationId xmlns:a16="http://schemas.microsoft.com/office/drawing/2014/main" id="{9FD5EC6F-1315-4851-96F8-C9909FBA4285}"/>
                    </a:ext>
                  </a:extLst>
                </p:cNvPr>
                <p:cNvPicPr/>
                <p:nvPr/>
              </p:nvPicPr>
              <p:blipFill>
                <a:blip r:embed="rId627"/>
                <a:stretch>
                  <a:fillRect/>
                </a:stretch>
              </p:blipFill>
              <p:spPr>
                <a:xfrm>
                  <a:off x="6825744" y="6179304"/>
                  <a:ext cx="105120" cy="228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28">
              <p14:nvContentPartPr>
                <p14:cNvPr id="363" name="잉크 362">
                  <a:extLst>
                    <a:ext uri="{FF2B5EF4-FFF2-40B4-BE49-F238E27FC236}">
                      <a16:creationId xmlns:a16="http://schemas.microsoft.com/office/drawing/2014/main" id="{6453C015-F325-4CB9-A145-A8FC02D76EF3}"/>
                    </a:ext>
                  </a:extLst>
                </p14:cNvPr>
                <p14:cNvContentPartPr/>
                <p14:nvPr/>
              </p14:nvContentPartPr>
              <p14:xfrm>
                <a:off x="6910344" y="6216744"/>
                <a:ext cx="70920" cy="148680"/>
              </p14:xfrm>
            </p:contentPart>
          </mc:Choice>
          <mc:Fallback>
            <p:pic>
              <p:nvPicPr>
                <p:cNvPr id="363" name="잉크 362">
                  <a:extLst>
                    <a:ext uri="{FF2B5EF4-FFF2-40B4-BE49-F238E27FC236}">
                      <a16:creationId xmlns:a16="http://schemas.microsoft.com/office/drawing/2014/main" id="{6453C015-F325-4CB9-A145-A8FC02D76EF3}"/>
                    </a:ext>
                  </a:extLst>
                </p:cNvPr>
                <p:cNvPicPr/>
                <p:nvPr/>
              </p:nvPicPr>
              <p:blipFill>
                <a:blip r:embed="rId629"/>
                <a:stretch>
                  <a:fillRect/>
                </a:stretch>
              </p:blipFill>
              <p:spPr>
                <a:xfrm>
                  <a:off x="6901344" y="6207744"/>
                  <a:ext cx="88560" cy="166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30">
              <p14:nvContentPartPr>
                <p14:cNvPr id="364" name="잉크 363">
                  <a:extLst>
                    <a:ext uri="{FF2B5EF4-FFF2-40B4-BE49-F238E27FC236}">
                      <a16:creationId xmlns:a16="http://schemas.microsoft.com/office/drawing/2014/main" id="{24A40101-73BC-42F1-8F51-04E64AC16900}"/>
                    </a:ext>
                  </a:extLst>
                </p14:cNvPr>
                <p14:cNvContentPartPr/>
                <p14:nvPr/>
              </p14:nvContentPartPr>
              <p14:xfrm>
                <a:off x="6899184" y="6264264"/>
                <a:ext cx="64440" cy="94320"/>
              </p14:xfrm>
            </p:contentPart>
          </mc:Choice>
          <mc:Fallback>
            <p:pic>
              <p:nvPicPr>
                <p:cNvPr id="364" name="잉크 363">
                  <a:extLst>
                    <a:ext uri="{FF2B5EF4-FFF2-40B4-BE49-F238E27FC236}">
                      <a16:creationId xmlns:a16="http://schemas.microsoft.com/office/drawing/2014/main" id="{24A40101-73BC-42F1-8F51-04E64AC16900}"/>
                    </a:ext>
                  </a:extLst>
                </p:cNvPr>
                <p:cNvPicPr/>
                <p:nvPr/>
              </p:nvPicPr>
              <p:blipFill>
                <a:blip r:embed="rId631"/>
                <a:stretch>
                  <a:fillRect/>
                </a:stretch>
              </p:blipFill>
              <p:spPr>
                <a:xfrm>
                  <a:off x="6890184" y="6255264"/>
                  <a:ext cx="82080" cy="111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32">
              <p14:nvContentPartPr>
                <p14:cNvPr id="365" name="잉크 364">
                  <a:extLst>
                    <a:ext uri="{FF2B5EF4-FFF2-40B4-BE49-F238E27FC236}">
                      <a16:creationId xmlns:a16="http://schemas.microsoft.com/office/drawing/2014/main" id="{9D1FD4A7-4233-44FE-B56F-4E62EE0617CD}"/>
                    </a:ext>
                  </a:extLst>
                </p14:cNvPr>
                <p14:cNvContentPartPr/>
                <p14:nvPr/>
              </p14:nvContentPartPr>
              <p14:xfrm>
                <a:off x="6943824" y="6188664"/>
                <a:ext cx="100800" cy="209520"/>
              </p14:xfrm>
            </p:contentPart>
          </mc:Choice>
          <mc:Fallback>
            <p:pic>
              <p:nvPicPr>
                <p:cNvPr id="365" name="잉크 364">
                  <a:extLst>
                    <a:ext uri="{FF2B5EF4-FFF2-40B4-BE49-F238E27FC236}">
                      <a16:creationId xmlns:a16="http://schemas.microsoft.com/office/drawing/2014/main" id="{9D1FD4A7-4233-44FE-B56F-4E62EE0617CD}"/>
                    </a:ext>
                  </a:extLst>
                </p:cNvPr>
                <p:cNvPicPr/>
                <p:nvPr/>
              </p:nvPicPr>
              <p:blipFill>
                <a:blip r:embed="rId633"/>
                <a:stretch>
                  <a:fillRect/>
                </a:stretch>
              </p:blipFill>
              <p:spPr>
                <a:xfrm>
                  <a:off x="6934824" y="6179664"/>
                  <a:ext cx="118440" cy="227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34">
              <p14:nvContentPartPr>
                <p14:cNvPr id="366" name="잉크 365">
                  <a:extLst>
                    <a:ext uri="{FF2B5EF4-FFF2-40B4-BE49-F238E27FC236}">
                      <a16:creationId xmlns:a16="http://schemas.microsoft.com/office/drawing/2014/main" id="{4241E356-12D6-4E4F-B4B1-45F1A1480EBC}"/>
                    </a:ext>
                  </a:extLst>
                </p14:cNvPr>
                <p14:cNvContentPartPr/>
                <p14:nvPr/>
              </p14:nvContentPartPr>
              <p14:xfrm>
                <a:off x="7098984" y="6164544"/>
                <a:ext cx="92520" cy="238680"/>
              </p14:xfrm>
            </p:contentPart>
          </mc:Choice>
          <mc:Fallback>
            <p:pic>
              <p:nvPicPr>
                <p:cNvPr id="366" name="잉크 365">
                  <a:extLst>
                    <a:ext uri="{FF2B5EF4-FFF2-40B4-BE49-F238E27FC236}">
                      <a16:creationId xmlns:a16="http://schemas.microsoft.com/office/drawing/2014/main" id="{4241E356-12D6-4E4F-B4B1-45F1A1480EBC}"/>
                    </a:ext>
                  </a:extLst>
                </p:cNvPr>
                <p:cNvPicPr/>
                <p:nvPr/>
              </p:nvPicPr>
              <p:blipFill>
                <a:blip r:embed="rId635"/>
                <a:stretch>
                  <a:fillRect/>
                </a:stretch>
              </p:blipFill>
              <p:spPr>
                <a:xfrm>
                  <a:off x="7089984" y="6155544"/>
                  <a:ext cx="110160" cy="256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36">
              <p14:nvContentPartPr>
                <p14:cNvPr id="367" name="잉크 366">
                  <a:extLst>
                    <a:ext uri="{FF2B5EF4-FFF2-40B4-BE49-F238E27FC236}">
                      <a16:creationId xmlns:a16="http://schemas.microsoft.com/office/drawing/2014/main" id="{D015B3F2-EFB4-4E6E-ACFC-8D54C30CB7B3}"/>
                    </a:ext>
                  </a:extLst>
                </p14:cNvPr>
                <p14:cNvContentPartPr/>
                <p14:nvPr/>
              </p14:nvContentPartPr>
              <p14:xfrm>
                <a:off x="7196544" y="6239064"/>
                <a:ext cx="26640" cy="45360"/>
              </p14:xfrm>
            </p:contentPart>
          </mc:Choice>
          <mc:Fallback>
            <p:pic>
              <p:nvPicPr>
                <p:cNvPr id="367" name="잉크 366">
                  <a:extLst>
                    <a:ext uri="{FF2B5EF4-FFF2-40B4-BE49-F238E27FC236}">
                      <a16:creationId xmlns:a16="http://schemas.microsoft.com/office/drawing/2014/main" id="{D015B3F2-EFB4-4E6E-ACFC-8D54C30CB7B3}"/>
                    </a:ext>
                  </a:extLst>
                </p:cNvPr>
                <p:cNvPicPr/>
                <p:nvPr/>
              </p:nvPicPr>
              <p:blipFill>
                <a:blip r:embed="rId637"/>
                <a:stretch>
                  <a:fillRect/>
                </a:stretch>
              </p:blipFill>
              <p:spPr>
                <a:xfrm>
                  <a:off x="7187544" y="6230064"/>
                  <a:ext cx="44280" cy="63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38">
              <p14:nvContentPartPr>
                <p14:cNvPr id="368" name="잉크 367">
                  <a:extLst>
                    <a:ext uri="{FF2B5EF4-FFF2-40B4-BE49-F238E27FC236}">
                      <a16:creationId xmlns:a16="http://schemas.microsoft.com/office/drawing/2014/main" id="{42A8B90B-5B5A-4AEE-B556-27D6A0605067}"/>
                    </a:ext>
                  </a:extLst>
                </p14:cNvPr>
                <p14:cNvContentPartPr/>
                <p14:nvPr/>
              </p14:nvContentPartPr>
              <p14:xfrm>
                <a:off x="7190424" y="6243024"/>
                <a:ext cx="49680" cy="145080"/>
              </p14:xfrm>
            </p:contentPart>
          </mc:Choice>
          <mc:Fallback>
            <p:pic>
              <p:nvPicPr>
                <p:cNvPr id="368" name="잉크 367">
                  <a:extLst>
                    <a:ext uri="{FF2B5EF4-FFF2-40B4-BE49-F238E27FC236}">
                      <a16:creationId xmlns:a16="http://schemas.microsoft.com/office/drawing/2014/main" id="{42A8B90B-5B5A-4AEE-B556-27D6A0605067}"/>
                    </a:ext>
                  </a:extLst>
                </p:cNvPr>
                <p:cNvPicPr/>
                <p:nvPr/>
              </p:nvPicPr>
              <p:blipFill>
                <a:blip r:embed="rId639"/>
                <a:stretch>
                  <a:fillRect/>
                </a:stretch>
              </p:blipFill>
              <p:spPr>
                <a:xfrm>
                  <a:off x="7181424" y="6234024"/>
                  <a:ext cx="67320" cy="162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40">
              <p14:nvContentPartPr>
                <p14:cNvPr id="369" name="잉크 368">
                  <a:extLst>
                    <a:ext uri="{FF2B5EF4-FFF2-40B4-BE49-F238E27FC236}">
                      <a16:creationId xmlns:a16="http://schemas.microsoft.com/office/drawing/2014/main" id="{387F6AE6-07C4-4AFE-BF4F-0971B55D9366}"/>
                    </a:ext>
                  </a:extLst>
                </p14:cNvPr>
                <p14:cNvContentPartPr/>
                <p14:nvPr/>
              </p14:nvContentPartPr>
              <p14:xfrm>
                <a:off x="7186824" y="6327984"/>
                <a:ext cx="29880" cy="194760"/>
              </p14:xfrm>
            </p:contentPart>
          </mc:Choice>
          <mc:Fallback>
            <p:pic>
              <p:nvPicPr>
                <p:cNvPr id="369" name="잉크 368">
                  <a:extLst>
                    <a:ext uri="{FF2B5EF4-FFF2-40B4-BE49-F238E27FC236}">
                      <a16:creationId xmlns:a16="http://schemas.microsoft.com/office/drawing/2014/main" id="{387F6AE6-07C4-4AFE-BF4F-0971B55D9366}"/>
                    </a:ext>
                  </a:extLst>
                </p:cNvPr>
                <p:cNvPicPr/>
                <p:nvPr/>
              </p:nvPicPr>
              <p:blipFill>
                <a:blip r:embed="rId641"/>
                <a:stretch>
                  <a:fillRect/>
                </a:stretch>
              </p:blipFill>
              <p:spPr>
                <a:xfrm>
                  <a:off x="7177824" y="6318984"/>
                  <a:ext cx="47520" cy="212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42">
              <p14:nvContentPartPr>
                <p14:cNvPr id="370" name="잉크 369">
                  <a:extLst>
                    <a:ext uri="{FF2B5EF4-FFF2-40B4-BE49-F238E27FC236}">
                      <a16:creationId xmlns:a16="http://schemas.microsoft.com/office/drawing/2014/main" id="{B676EA4F-5CBE-4937-B887-A399A3D1AE09}"/>
                    </a:ext>
                  </a:extLst>
                </p14:cNvPr>
                <p14:cNvContentPartPr/>
                <p14:nvPr/>
              </p14:nvContentPartPr>
              <p14:xfrm>
                <a:off x="7228224" y="6173544"/>
                <a:ext cx="96480" cy="320400"/>
              </p14:xfrm>
            </p:contentPart>
          </mc:Choice>
          <mc:Fallback>
            <p:pic>
              <p:nvPicPr>
                <p:cNvPr id="370" name="잉크 369">
                  <a:extLst>
                    <a:ext uri="{FF2B5EF4-FFF2-40B4-BE49-F238E27FC236}">
                      <a16:creationId xmlns:a16="http://schemas.microsoft.com/office/drawing/2014/main" id="{B676EA4F-5CBE-4937-B887-A399A3D1AE09}"/>
                    </a:ext>
                  </a:extLst>
                </p:cNvPr>
                <p:cNvPicPr/>
                <p:nvPr/>
              </p:nvPicPr>
              <p:blipFill>
                <a:blip r:embed="rId643"/>
                <a:stretch>
                  <a:fillRect/>
                </a:stretch>
              </p:blipFill>
              <p:spPr>
                <a:xfrm>
                  <a:off x="7219224" y="6164544"/>
                  <a:ext cx="114120" cy="338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44">
              <p14:nvContentPartPr>
                <p14:cNvPr id="371" name="잉크 370">
                  <a:extLst>
                    <a:ext uri="{FF2B5EF4-FFF2-40B4-BE49-F238E27FC236}">
                      <a16:creationId xmlns:a16="http://schemas.microsoft.com/office/drawing/2014/main" id="{552FB7C9-CAF4-4E41-83B1-4151708DFA1F}"/>
                    </a:ext>
                  </a:extLst>
                </p14:cNvPr>
                <p14:cNvContentPartPr/>
                <p14:nvPr/>
              </p14:nvContentPartPr>
              <p14:xfrm>
                <a:off x="7586064" y="6229344"/>
                <a:ext cx="232560" cy="43920"/>
              </p14:xfrm>
            </p:contentPart>
          </mc:Choice>
          <mc:Fallback>
            <p:pic>
              <p:nvPicPr>
                <p:cNvPr id="371" name="잉크 370">
                  <a:extLst>
                    <a:ext uri="{FF2B5EF4-FFF2-40B4-BE49-F238E27FC236}">
                      <a16:creationId xmlns:a16="http://schemas.microsoft.com/office/drawing/2014/main" id="{552FB7C9-CAF4-4E41-83B1-4151708DFA1F}"/>
                    </a:ext>
                  </a:extLst>
                </p:cNvPr>
                <p:cNvPicPr/>
                <p:nvPr/>
              </p:nvPicPr>
              <p:blipFill>
                <a:blip r:embed="rId645"/>
                <a:stretch>
                  <a:fillRect/>
                </a:stretch>
              </p:blipFill>
              <p:spPr>
                <a:xfrm>
                  <a:off x="7577064" y="6220344"/>
                  <a:ext cx="250200" cy="61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46">
              <p14:nvContentPartPr>
                <p14:cNvPr id="372" name="잉크 371">
                  <a:extLst>
                    <a:ext uri="{FF2B5EF4-FFF2-40B4-BE49-F238E27FC236}">
                      <a16:creationId xmlns:a16="http://schemas.microsoft.com/office/drawing/2014/main" id="{CCD1B2F4-3534-402E-8A9A-3376C88AF9C0}"/>
                    </a:ext>
                  </a:extLst>
                </p14:cNvPr>
                <p14:cNvContentPartPr/>
                <p14:nvPr/>
              </p14:nvContentPartPr>
              <p14:xfrm>
                <a:off x="7580304" y="6189744"/>
                <a:ext cx="156240" cy="225720"/>
              </p14:xfrm>
            </p:contentPart>
          </mc:Choice>
          <mc:Fallback>
            <p:pic>
              <p:nvPicPr>
                <p:cNvPr id="372" name="잉크 371">
                  <a:extLst>
                    <a:ext uri="{FF2B5EF4-FFF2-40B4-BE49-F238E27FC236}">
                      <a16:creationId xmlns:a16="http://schemas.microsoft.com/office/drawing/2014/main" id="{CCD1B2F4-3534-402E-8A9A-3376C88AF9C0}"/>
                    </a:ext>
                  </a:extLst>
                </p:cNvPr>
                <p:cNvPicPr/>
                <p:nvPr/>
              </p:nvPicPr>
              <p:blipFill>
                <a:blip r:embed="rId647"/>
                <a:stretch>
                  <a:fillRect/>
                </a:stretch>
              </p:blipFill>
              <p:spPr>
                <a:xfrm>
                  <a:off x="7571304" y="6180744"/>
                  <a:ext cx="173880" cy="243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48">
              <p14:nvContentPartPr>
                <p14:cNvPr id="373" name="잉크 372">
                  <a:extLst>
                    <a:ext uri="{FF2B5EF4-FFF2-40B4-BE49-F238E27FC236}">
                      <a16:creationId xmlns:a16="http://schemas.microsoft.com/office/drawing/2014/main" id="{17755F2C-83D8-472C-9AFF-FAAFC269EFE2}"/>
                    </a:ext>
                  </a:extLst>
                </p14:cNvPr>
                <p14:cNvContentPartPr/>
                <p14:nvPr/>
              </p14:nvContentPartPr>
              <p14:xfrm>
                <a:off x="7848144" y="6218904"/>
                <a:ext cx="224280" cy="79920"/>
              </p14:xfrm>
            </p:contentPart>
          </mc:Choice>
          <mc:Fallback>
            <p:pic>
              <p:nvPicPr>
                <p:cNvPr id="373" name="잉크 372">
                  <a:extLst>
                    <a:ext uri="{FF2B5EF4-FFF2-40B4-BE49-F238E27FC236}">
                      <a16:creationId xmlns:a16="http://schemas.microsoft.com/office/drawing/2014/main" id="{17755F2C-83D8-472C-9AFF-FAAFC269EFE2}"/>
                    </a:ext>
                  </a:extLst>
                </p:cNvPr>
                <p:cNvPicPr/>
                <p:nvPr/>
              </p:nvPicPr>
              <p:blipFill>
                <a:blip r:embed="rId649"/>
                <a:stretch>
                  <a:fillRect/>
                </a:stretch>
              </p:blipFill>
              <p:spPr>
                <a:xfrm>
                  <a:off x="7839144" y="6209904"/>
                  <a:ext cx="241920" cy="97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50">
              <p14:nvContentPartPr>
                <p14:cNvPr id="374" name="잉크 373">
                  <a:extLst>
                    <a:ext uri="{FF2B5EF4-FFF2-40B4-BE49-F238E27FC236}">
                      <a16:creationId xmlns:a16="http://schemas.microsoft.com/office/drawing/2014/main" id="{95A6E8E3-9E26-4290-9495-6EEF1660076D}"/>
                    </a:ext>
                  </a:extLst>
                </p14:cNvPr>
                <p14:cNvContentPartPr/>
                <p14:nvPr/>
              </p14:nvContentPartPr>
              <p14:xfrm>
                <a:off x="7973784" y="6181104"/>
                <a:ext cx="37440" cy="185760"/>
              </p14:xfrm>
            </p:contentPart>
          </mc:Choice>
          <mc:Fallback>
            <p:pic>
              <p:nvPicPr>
                <p:cNvPr id="374" name="잉크 373">
                  <a:extLst>
                    <a:ext uri="{FF2B5EF4-FFF2-40B4-BE49-F238E27FC236}">
                      <a16:creationId xmlns:a16="http://schemas.microsoft.com/office/drawing/2014/main" id="{95A6E8E3-9E26-4290-9495-6EEF1660076D}"/>
                    </a:ext>
                  </a:extLst>
                </p:cNvPr>
                <p:cNvPicPr/>
                <p:nvPr/>
              </p:nvPicPr>
              <p:blipFill>
                <a:blip r:embed="rId651"/>
                <a:stretch>
                  <a:fillRect/>
                </a:stretch>
              </p:blipFill>
              <p:spPr>
                <a:xfrm>
                  <a:off x="7964784" y="6172104"/>
                  <a:ext cx="55080" cy="203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52">
              <p14:nvContentPartPr>
                <p14:cNvPr id="375" name="잉크 374">
                  <a:extLst>
                    <a:ext uri="{FF2B5EF4-FFF2-40B4-BE49-F238E27FC236}">
                      <a16:creationId xmlns:a16="http://schemas.microsoft.com/office/drawing/2014/main" id="{CCBA3915-3A33-4BB7-A194-98149E760F9A}"/>
                    </a:ext>
                  </a:extLst>
                </p14:cNvPr>
                <p14:cNvContentPartPr/>
                <p14:nvPr/>
              </p14:nvContentPartPr>
              <p14:xfrm>
                <a:off x="8153064" y="6152304"/>
                <a:ext cx="69840" cy="104040"/>
              </p14:xfrm>
            </p:contentPart>
          </mc:Choice>
          <mc:Fallback>
            <p:pic>
              <p:nvPicPr>
                <p:cNvPr id="375" name="잉크 374">
                  <a:extLst>
                    <a:ext uri="{FF2B5EF4-FFF2-40B4-BE49-F238E27FC236}">
                      <a16:creationId xmlns:a16="http://schemas.microsoft.com/office/drawing/2014/main" id="{CCBA3915-3A33-4BB7-A194-98149E760F9A}"/>
                    </a:ext>
                  </a:extLst>
                </p:cNvPr>
                <p:cNvPicPr/>
                <p:nvPr/>
              </p:nvPicPr>
              <p:blipFill>
                <a:blip r:embed="rId653"/>
                <a:stretch>
                  <a:fillRect/>
                </a:stretch>
              </p:blipFill>
              <p:spPr>
                <a:xfrm>
                  <a:off x="8144064" y="6143304"/>
                  <a:ext cx="87480" cy="121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54">
              <p14:nvContentPartPr>
                <p14:cNvPr id="376" name="잉크 375">
                  <a:extLst>
                    <a:ext uri="{FF2B5EF4-FFF2-40B4-BE49-F238E27FC236}">
                      <a16:creationId xmlns:a16="http://schemas.microsoft.com/office/drawing/2014/main" id="{BADBF203-6C54-4AC6-B688-24A13103BECF}"/>
                    </a:ext>
                  </a:extLst>
                </p14:cNvPr>
                <p14:cNvContentPartPr/>
                <p14:nvPr/>
              </p14:nvContentPartPr>
              <p14:xfrm>
                <a:off x="8180424" y="6404304"/>
                <a:ext cx="59400" cy="114840"/>
              </p14:xfrm>
            </p:contentPart>
          </mc:Choice>
          <mc:Fallback>
            <p:pic>
              <p:nvPicPr>
                <p:cNvPr id="376" name="잉크 375">
                  <a:extLst>
                    <a:ext uri="{FF2B5EF4-FFF2-40B4-BE49-F238E27FC236}">
                      <a16:creationId xmlns:a16="http://schemas.microsoft.com/office/drawing/2014/main" id="{BADBF203-6C54-4AC6-B688-24A13103BECF}"/>
                    </a:ext>
                  </a:extLst>
                </p:cNvPr>
                <p:cNvPicPr/>
                <p:nvPr/>
              </p:nvPicPr>
              <p:blipFill>
                <a:blip r:embed="rId655"/>
                <a:stretch>
                  <a:fillRect/>
                </a:stretch>
              </p:blipFill>
              <p:spPr>
                <a:xfrm>
                  <a:off x="8171424" y="6395304"/>
                  <a:ext cx="77040" cy="13248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15049434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알고리즘 전략적 문제해결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27434" y="836712"/>
            <a:ext cx="24482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solidFill>
                  <a:schemeClr val="tx2">
                    <a:lumMod val="75000"/>
                  </a:schemeClr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8.1 </a:t>
            </a:r>
            <a:r>
              <a:rPr lang="ko-KR" altLang="en-US" sz="2000" b="1" spc="-150" dirty="0">
                <a:solidFill>
                  <a:schemeClr val="tx2">
                    <a:lumMod val="75000"/>
                  </a:schemeClr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도입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676546-AFF8-4633-AECF-347E28F6A234}"/>
              </a:ext>
            </a:extLst>
          </p:cNvPr>
          <p:cNvSpPr txBox="1"/>
          <p:nvPr/>
        </p:nvSpPr>
        <p:spPr>
          <a:xfrm>
            <a:off x="323528" y="1308830"/>
            <a:ext cx="864096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동적 계획법은 프로그래밍 대회에서 가장 자주 출현하는 문제</a:t>
            </a:r>
            <a:endParaRPr lang="en-US" altLang="ko-KR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큰 의미에서 분할 정복과 같은 접근 방식을 의미함 </a:t>
            </a:r>
            <a:endParaRPr lang="en-US" altLang="ko-KR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  <a:p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(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처음 주어진 문제를 작은 문제로 나누고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, 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작은 문제를 해결해 나가면서 원래 문제를 해결함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)</a:t>
            </a:r>
          </a:p>
          <a:p>
            <a:endParaRPr lang="en-US" altLang="ko-KR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그럼 무엇이 </a:t>
            </a:r>
            <a:r>
              <a:rPr lang="ko-KR" altLang="en-US" dirty="0" err="1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다른가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?</a:t>
            </a:r>
          </a:p>
          <a:p>
            <a:endParaRPr lang="en-US" altLang="ko-KR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  <a:p>
            <a:r>
              <a:rPr lang="ko-KR" altLang="en-US" dirty="0" err="1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분할정복법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: 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모든 부분문제를 계산함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.</a:t>
            </a:r>
          </a:p>
          <a:p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동적계획법 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: 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어떤 부분문제는 두 개 이상의 문제를 푸는데 사용될 수 있기 때문에 </a:t>
            </a:r>
            <a:r>
              <a:rPr lang="ko-KR" altLang="en-US" dirty="0">
                <a:solidFill>
                  <a:srgbClr val="FF0000"/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재활용</a:t>
            </a:r>
            <a:endParaRPr lang="en-US" altLang="ko-KR" dirty="0">
              <a:solidFill>
                <a:srgbClr val="FF0000"/>
              </a:solidFill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  <a:p>
            <a:r>
              <a:rPr lang="ko-KR" altLang="en-US" dirty="0">
                <a:solidFill>
                  <a:srgbClr val="FF0000"/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재활용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을 함으로서 다시 계산을 하지 않게 되어 속도의 향상을 </a:t>
            </a:r>
            <a:r>
              <a:rPr lang="ko-KR" altLang="en-US" dirty="0" err="1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높여줌</a:t>
            </a:r>
            <a:endParaRPr lang="en-US" altLang="ko-KR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  <a:p>
            <a:endParaRPr lang="en-US" altLang="ko-KR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  <a:p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- 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동적계획법에서 이전에 계산된 결과를 저장하는 공간을 캐쉬라고 부름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알고리즘 전략적 문제해결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676546-AFF8-4633-AECF-347E28F6A234}"/>
              </a:ext>
            </a:extLst>
          </p:cNvPr>
          <p:cNvSpPr txBox="1"/>
          <p:nvPr/>
        </p:nvSpPr>
        <p:spPr>
          <a:xfrm>
            <a:off x="323528" y="1308830"/>
            <a:ext cx="86409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(a)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는 각 문제들이 서로 연관이 없기 때문에 분할정복으로 풀어도 문제가 없음</a:t>
            </a:r>
            <a:endParaRPr lang="en-US" altLang="ko-KR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  <a:p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(b)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같은 경우는 각 문제들이 서로 연관이 있음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. C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는 계산했는데 다시 또 계산 해야함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.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 </a:t>
            </a:r>
            <a:endParaRPr lang="en-US" altLang="ko-KR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361325F-8D1D-436D-BA10-BAF605FAA1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3728" y="2027169"/>
            <a:ext cx="5402932" cy="4067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656F413-5BCE-442D-93FA-C2638F3FEFCE}"/>
              </a:ext>
            </a:extLst>
          </p:cNvPr>
          <p:cNvSpPr txBox="1"/>
          <p:nvPr/>
        </p:nvSpPr>
        <p:spPr>
          <a:xfrm>
            <a:off x="467544" y="2096754"/>
            <a:ext cx="2160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EX) 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피보나치 수열</a:t>
            </a:r>
          </a:p>
        </p:txBody>
      </p:sp>
    </p:spTree>
    <p:extLst>
      <p:ext uri="{BB962C8B-B14F-4D97-AF65-F5344CB8AC3E}">
        <p14:creationId xmlns:p14="http://schemas.microsoft.com/office/powerpoint/2010/main" val="41174662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알고리즘 전략적 문제해결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5F20DAA-9E3D-4E5E-BC0F-9505AA0F2C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138" y="1361782"/>
            <a:ext cx="7001222" cy="134713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55F6854-38E8-4EAA-9ADD-D5D7D1307C45}"/>
              </a:ext>
            </a:extLst>
          </p:cNvPr>
          <p:cNvSpPr txBox="1"/>
          <p:nvPr/>
        </p:nvSpPr>
        <p:spPr>
          <a:xfrm>
            <a:off x="729923" y="996213"/>
            <a:ext cx="27363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8.1 </a:t>
            </a:r>
            <a:r>
              <a:rPr lang="ko-KR" altLang="en-US" sz="12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재귀호출을 이용한 이항계수의 계산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0681F84-D902-4C75-B39A-22D74DDD89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9923" y="2777526"/>
            <a:ext cx="7082437" cy="24765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920A786-A010-43A3-BE5F-D8C0334126DF}"/>
              </a:ext>
            </a:extLst>
          </p:cNvPr>
          <p:cNvSpPr txBox="1"/>
          <p:nvPr/>
        </p:nvSpPr>
        <p:spPr>
          <a:xfrm>
            <a:off x="899592" y="5445224"/>
            <a:ext cx="70012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이미 계산된 </a:t>
            </a:r>
            <a:r>
              <a:rPr lang="en-US" altLang="ko-KR" dirty="0" err="1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bino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(1,0)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이 두번이나 호출되어 비효율적임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.</a:t>
            </a:r>
          </a:p>
          <a:p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계산했던 것은 저장해 놓고 두 번 호출되게 하지 않음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.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 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=</a:t>
            </a:r>
            <a:r>
              <a:rPr lang="en-US" altLang="ko-KR" dirty="0" err="1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memoization</a:t>
            </a:r>
            <a:endParaRPr lang="ko-KR" altLang="en-US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142979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알고리즘 전략적 문제해결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5F20DAA-9E3D-4E5E-BC0F-9505AA0F2C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138" y="1361782"/>
            <a:ext cx="7001222" cy="134713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55F6854-38E8-4EAA-9ADD-D5D7D1307C45}"/>
              </a:ext>
            </a:extLst>
          </p:cNvPr>
          <p:cNvSpPr txBox="1"/>
          <p:nvPr/>
        </p:nvSpPr>
        <p:spPr>
          <a:xfrm>
            <a:off x="729923" y="996213"/>
            <a:ext cx="27363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8.1 </a:t>
            </a:r>
            <a:r>
              <a:rPr lang="ko-KR" altLang="en-US" sz="12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재귀호출을 이용한 이항계수의 계산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A04E827-12C0-483B-8364-4420B9EF28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3687" y="3382319"/>
            <a:ext cx="6968673" cy="1990897"/>
          </a:xfrm>
          <a:prstGeom prst="rect">
            <a:avLst/>
          </a:prstGeom>
        </p:spPr>
      </p:pic>
      <p:sp>
        <p:nvSpPr>
          <p:cNvPr id="5" name="화살표: 아래쪽 4">
            <a:extLst>
              <a:ext uri="{FF2B5EF4-FFF2-40B4-BE49-F238E27FC236}">
                <a16:creationId xmlns:a16="http://schemas.microsoft.com/office/drawing/2014/main" id="{F0298527-6540-4545-8A74-9200E77245AD}"/>
              </a:ext>
            </a:extLst>
          </p:cNvPr>
          <p:cNvSpPr/>
          <p:nvPr/>
        </p:nvSpPr>
        <p:spPr>
          <a:xfrm>
            <a:off x="3995936" y="2797489"/>
            <a:ext cx="576064" cy="41548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92A7E52-51E3-4419-802A-3E8506664143}"/>
              </a:ext>
            </a:extLst>
          </p:cNvPr>
          <p:cNvSpPr txBox="1"/>
          <p:nvPr/>
        </p:nvSpPr>
        <p:spPr>
          <a:xfrm>
            <a:off x="711172" y="3034523"/>
            <a:ext cx="30687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8.2 </a:t>
            </a:r>
            <a:r>
              <a:rPr lang="ko-KR" altLang="en-US" sz="12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재귀호출을 이용한 이항계수의 계산</a:t>
            </a:r>
            <a:r>
              <a:rPr lang="en-US" altLang="ko-KR" sz="12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(</a:t>
            </a:r>
            <a:r>
              <a:rPr lang="ko-KR" altLang="en-US" sz="12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개선</a:t>
            </a:r>
            <a:r>
              <a:rPr lang="en-US" altLang="ko-KR" sz="12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)</a:t>
            </a:r>
            <a:endParaRPr lang="ko-KR" altLang="en-US" sz="1200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DB0405-C408-43BC-B83A-208C708E325F}"/>
              </a:ext>
            </a:extLst>
          </p:cNvPr>
          <p:cNvSpPr txBox="1"/>
          <p:nvPr/>
        </p:nvSpPr>
        <p:spPr>
          <a:xfrm>
            <a:off x="539552" y="5496218"/>
            <a:ext cx="79208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메모이제이션은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 함수의 반환 값이 그 입력 값만으로 결정될 때만 사용이 가능하다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. 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입력이 같은데도 외부 요소에 따라 다른 값이 반환 된다면 </a:t>
            </a:r>
            <a:r>
              <a:rPr lang="ko-KR" altLang="en-US" dirty="0" err="1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캐싱을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 사용할 수 없음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.</a:t>
            </a:r>
            <a:endParaRPr lang="ko-KR" altLang="en-US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75815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알고리즘 전략적 문제해결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55F6854-38E8-4EAA-9ADD-D5D7D1307C45}"/>
              </a:ext>
            </a:extLst>
          </p:cNvPr>
          <p:cNvSpPr txBox="1"/>
          <p:nvPr/>
        </p:nvSpPr>
        <p:spPr>
          <a:xfrm>
            <a:off x="729922" y="996212"/>
            <a:ext cx="794653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 err="1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메모이제이션은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 자주 사용되기 때문에 한가지 패턴을 정해두고 같은 형태로 구현하면 쉽다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.</a:t>
            </a:r>
          </a:p>
          <a:p>
            <a:pPr marL="285750" indent="-285750">
              <a:buFontTx/>
              <a:buChar char="-"/>
            </a:pPr>
            <a:endParaRPr lang="en-US" altLang="ko-KR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  <a:p>
            <a:pPr marL="342900" indent="-342900">
              <a:buAutoNum type="arabicPeriod"/>
            </a:pP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항상 기저 사례를 먼저 처리한다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.</a:t>
            </a:r>
          </a:p>
          <a:p>
            <a:pPr marL="342900" indent="-342900">
              <a:buAutoNum type="arabicPeriod"/>
            </a:pP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Cache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를 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-1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로 초기화 하여 사용한다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.(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단 함수의 </a:t>
            </a:r>
            <a:r>
              <a:rPr lang="ko-KR" altLang="en-US" dirty="0" err="1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반환값이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 항상 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0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이상일 경우만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).</a:t>
            </a:r>
          </a:p>
          <a:p>
            <a:pPr marL="342900" indent="-342900">
              <a:buAutoNum type="arabicPeriod"/>
            </a:pP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Ret(return 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값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)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은 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cache[a][b]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에 대한 참조형으로 선언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.</a:t>
            </a:r>
          </a:p>
          <a:p>
            <a:pPr marL="342900" indent="-342900">
              <a:buAutoNum type="arabicPeriod"/>
            </a:pPr>
            <a:r>
              <a:rPr lang="en-US" altLang="ko-KR" dirty="0" err="1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Memset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을 이용하여 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cache 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초기화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.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2029676-7DC7-4B08-A485-CB83E5A575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922" y="3082989"/>
            <a:ext cx="7442478" cy="305752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E65DF7D-323E-408F-8706-633FF4DAA886}"/>
              </a:ext>
            </a:extLst>
          </p:cNvPr>
          <p:cNvSpPr txBox="1"/>
          <p:nvPr/>
        </p:nvSpPr>
        <p:spPr>
          <a:xfrm>
            <a:off x="598733" y="6174521"/>
            <a:ext cx="7946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그대로 할 필요는 없지만 그래도 일관성 있게 사용하는 것이 좋다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641834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알고리즘 전략적 문제해결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55F6854-38E8-4EAA-9ADD-D5D7D1307C45}"/>
              </a:ext>
            </a:extLst>
          </p:cNvPr>
          <p:cNvSpPr txBox="1"/>
          <p:nvPr/>
        </p:nvSpPr>
        <p:spPr>
          <a:xfrm>
            <a:off x="729922" y="996212"/>
            <a:ext cx="794653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메모이제이션의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 시간 복잡도 분석</a:t>
            </a:r>
            <a:endParaRPr lang="en-US" altLang="ko-KR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  <a:p>
            <a:endParaRPr lang="en-US" altLang="ko-KR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  <a:p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(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존재하는 부분 문제의 수 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) * (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한 부분 문제를 풀 때 필요한 반복문의 수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)</a:t>
            </a:r>
          </a:p>
          <a:p>
            <a:endParaRPr lang="en-US" altLang="ko-KR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  <a:p>
            <a:r>
              <a:rPr lang="en-US" altLang="ko-KR" dirty="0" err="1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Bino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 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같은 경우 한 부분문제 푸는데 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1 </a:t>
            </a:r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걸림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.</a:t>
            </a:r>
          </a:p>
          <a:p>
            <a:r>
              <a:rPr lang="ko-KR" altLang="en-US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존재하는 부분문제의 수 </a:t>
            </a:r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: n^2</a:t>
            </a:r>
          </a:p>
          <a:p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 = &gt; O(n^2)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잉크 3">
                <a:extLst>
                  <a:ext uri="{FF2B5EF4-FFF2-40B4-BE49-F238E27FC236}">
                    <a16:creationId xmlns:a16="http://schemas.microsoft.com/office/drawing/2014/main" id="{2E8E51B0-7563-4867-B440-81FA99CE40B8}"/>
                  </a:ext>
                </a:extLst>
              </p14:cNvPr>
              <p14:cNvContentPartPr/>
              <p14:nvPr/>
            </p14:nvContentPartPr>
            <p14:xfrm>
              <a:off x="6751881" y="4027849"/>
              <a:ext cx="360" cy="360"/>
            </p14:xfrm>
          </p:contentPart>
        </mc:Choice>
        <mc:Fallback>
          <p:pic>
            <p:nvPicPr>
              <p:cNvPr id="4" name="잉크 3">
                <a:extLst>
                  <a:ext uri="{FF2B5EF4-FFF2-40B4-BE49-F238E27FC236}">
                    <a16:creationId xmlns:a16="http://schemas.microsoft.com/office/drawing/2014/main" id="{2E8E51B0-7563-4867-B440-81FA99CE40B8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742881" y="4018849"/>
                <a:ext cx="18000" cy="18000"/>
              </a:xfrm>
              <a:prstGeom prst="rect">
                <a:avLst/>
              </a:prstGeom>
            </p:spPr>
          </p:pic>
        </mc:Fallback>
      </mc:AlternateContent>
      <p:grpSp>
        <p:nvGrpSpPr>
          <p:cNvPr id="22" name="그룹 21">
            <a:extLst>
              <a:ext uri="{FF2B5EF4-FFF2-40B4-BE49-F238E27FC236}">
                <a16:creationId xmlns:a16="http://schemas.microsoft.com/office/drawing/2014/main" id="{3723D0D7-6A17-4E65-9A9E-011DD05140E4}"/>
              </a:ext>
            </a:extLst>
          </p:cNvPr>
          <p:cNvGrpSpPr/>
          <p:nvPr/>
        </p:nvGrpSpPr>
        <p:grpSpPr>
          <a:xfrm>
            <a:off x="3173841" y="2904289"/>
            <a:ext cx="1700640" cy="1597320"/>
            <a:chOff x="3173841" y="2904289"/>
            <a:chExt cx="1700640" cy="15973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5">
              <p14:nvContentPartPr>
                <p14:cNvPr id="5" name="잉크 4">
                  <a:extLst>
                    <a:ext uri="{FF2B5EF4-FFF2-40B4-BE49-F238E27FC236}">
                      <a16:creationId xmlns:a16="http://schemas.microsoft.com/office/drawing/2014/main" id="{B49E6CD0-97B1-4D33-9D0D-ECA189ABBB0E}"/>
                    </a:ext>
                  </a:extLst>
                </p14:cNvPr>
                <p14:cNvContentPartPr/>
                <p14:nvPr/>
              </p14:nvContentPartPr>
              <p14:xfrm>
                <a:off x="3798801" y="2904289"/>
                <a:ext cx="357840" cy="299880"/>
              </p14:xfrm>
            </p:contentPart>
          </mc:Choice>
          <mc:Fallback>
            <p:pic>
              <p:nvPicPr>
                <p:cNvPr id="5" name="잉크 4">
                  <a:extLst>
                    <a:ext uri="{FF2B5EF4-FFF2-40B4-BE49-F238E27FC236}">
                      <a16:creationId xmlns:a16="http://schemas.microsoft.com/office/drawing/2014/main" id="{B49E6CD0-97B1-4D33-9D0D-ECA189ABBB0E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3789801" y="2895289"/>
                  <a:ext cx="375480" cy="317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">
              <p14:nvContentPartPr>
                <p14:cNvPr id="6" name="잉크 5">
                  <a:extLst>
                    <a:ext uri="{FF2B5EF4-FFF2-40B4-BE49-F238E27FC236}">
                      <a16:creationId xmlns:a16="http://schemas.microsoft.com/office/drawing/2014/main" id="{E0E60FF8-FF46-4364-9958-BDE2FFF3FBB1}"/>
                    </a:ext>
                  </a:extLst>
                </p14:cNvPr>
                <p14:cNvContentPartPr/>
                <p14:nvPr/>
              </p14:nvContentPartPr>
              <p14:xfrm>
                <a:off x="3677841" y="3184009"/>
                <a:ext cx="243000" cy="372960"/>
              </p14:xfrm>
            </p:contentPart>
          </mc:Choice>
          <mc:Fallback>
            <p:pic>
              <p:nvPicPr>
                <p:cNvPr id="6" name="잉크 5">
                  <a:extLst>
                    <a:ext uri="{FF2B5EF4-FFF2-40B4-BE49-F238E27FC236}">
                      <a16:creationId xmlns:a16="http://schemas.microsoft.com/office/drawing/2014/main" id="{E0E60FF8-FF46-4364-9958-BDE2FFF3FBB1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3668841" y="3175009"/>
                  <a:ext cx="260640" cy="390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">
              <p14:nvContentPartPr>
                <p14:cNvPr id="11" name="잉크 10">
                  <a:extLst>
                    <a:ext uri="{FF2B5EF4-FFF2-40B4-BE49-F238E27FC236}">
                      <a16:creationId xmlns:a16="http://schemas.microsoft.com/office/drawing/2014/main" id="{63DCE76F-8DCE-4DD0-B965-EB9DF9429671}"/>
                    </a:ext>
                  </a:extLst>
                </p14:cNvPr>
                <p14:cNvContentPartPr/>
                <p14:nvPr/>
              </p14:nvContentPartPr>
              <p14:xfrm>
                <a:off x="3620601" y="3491449"/>
                <a:ext cx="187200" cy="153000"/>
              </p14:xfrm>
            </p:contentPart>
          </mc:Choice>
          <mc:Fallback>
            <p:pic>
              <p:nvPicPr>
                <p:cNvPr id="11" name="잉크 10">
                  <a:extLst>
                    <a:ext uri="{FF2B5EF4-FFF2-40B4-BE49-F238E27FC236}">
                      <a16:creationId xmlns:a16="http://schemas.microsoft.com/office/drawing/2014/main" id="{63DCE76F-8DCE-4DD0-B965-EB9DF9429671}"/>
                    </a:ext>
                  </a:extLst>
                </p:cNvPr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3611601" y="3482449"/>
                  <a:ext cx="204840" cy="170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">
              <p14:nvContentPartPr>
                <p14:cNvPr id="12" name="잉크 11">
                  <a:extLst>
                    <a:ext uri="{FF2B5EF4-FFF2-40B4-BE49-F238E27FC236}">
                      <a16:creationId xmlns:a16="http://schemas.microsoft.com/office/drawing/2014/main" id="{05FB5FAC-67F6-4FC5-A400-F3356FAF2D83}"/>
                    </a:ext>
                  </a:extLst>
                </p14:cNvPr>
                <p14:cNvContentPartPr/>
                <p14:nvPr/>
              </p14:nvContentPartPr>
              <p14:xfrm>
                <a:off x="4021281" y="3231889"/>
                <a:ext cx="38520" cy="328320"/>
              </p14:xfrm>
            </p:contentPart>
          </mc:Choice>
          <mc:Fallback>
            <p:pic>
              <p:nvPicPr>
                <p:cNvPr id="12" name="잉크 11">
                  <a:extLst>
                    <a:ext uri="{FF2B5EF4-FFF2-40B4-BE49-F238E27FC236}">
                      <a16:creationId xmlns:a16="http://schemas.microsoft.com/office/drawing/2014/main" id="{05FB5FAC-67F6-4FC5-A400-F3356FAF2D83}"/>
                    </a:ext>
                  </a:extLst>
                </p:cNvPr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4012281" y="3222889"/>
                  <a:ext cx="56160" cy="345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3">
              <p14:nvContentPartPr>
                <p14:cNvPr id="13" name="잉크 12">
                  <a:extLst>
                    <a:ext uri="{FF2B5EF4-FFF2-40B4-BE49-F238E27FC236}">
                      <a16:creationId xmlns:a16="http://schemas.microsoft.com/office/drawing/2014/main" id="{D45FDBF9-B1FD-44DF-8CD0-70164652A0D7}"/>
                    </a:ext>
                  </a:extLst>
                </p14:cNvPr>
                <p14:cNvContentPartPr/>
                <p14:nvPr/>
              </p14:nvContentPartPr>
              <p14:xfrm>
                <a:off x="3975201" y="3492529"/>
                <a:ext cx="123120" cy="103320"/>
              </p14:xfrm>
            </p:contentPart>
          </mc:Choice>
          <mc:Fallback>
            <p:pic>
              <p:nvPicPr>
                <p:cNvPr id="13" name="잉크 12">
                  <a:extLst>
                    <a:ext uri="{FF2B5EF4-FFF2-40B4-BE49-F238E27FC236}">
                      <a16:creationId xmlns:a16="http://schemas.microsoft.com/office/drawing/2014/main" id="{D45FDBF9-B1FD-44DF-8CD0-70164652A0D7}"/>
                    </a:ext>
                  </a:extLst>
                </p:cNvPr>
                <p:cNvPicPr/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3966201" y="3483529"/>
                  <a:ext cx="140760" cy="120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5">
              <p14:nvContentPartPr>
                <p14:cNvPr id="14" name="잉크 13">
                  <a:extLst>
                    <a:ext uri="{FF2B5EF4-FFF2-40B4-BE49-F238E27FC236}">
                      <a16:creationId xmlns:a16="http://schemas.microsoft.com/office/drawing/2014/main" id="{91DC4CF8-E88D-4DEE-9761-B1226CBB958B}"/>
                    </a:ext>
                  </a:extLst>
                </p14:cNvPr>
                <p14:cNvContentPartPr/>
                <p14:nvPr/>
              </p14:nvContentPartPr>
              <p14:xfrm>
                <a:off x="4162761" y="3155209"/>
                <a:ext cx="457200" cy="309600"/>
              </p14:xfrm>
            </p:contentPart>
          </mc:Choice>
          <mc:Fallback>
            <p:pic>
              <p:nvPicPr>
                <p:cNvPr id="14" name="잉크 13">
                  <a:extLst>
                    <a:ext uri="{FF2B5EF4-FFF2-40B4-BE49-F238E27FC236}">
                      <a16:creationId xmlns:a16="http://schemas.microsoft.com/office/drawing/2014/main" id="{91DC4CF8-E88D-4DEE-9761-B1226CBB958B}"/>
                    </a:ext>
                  </a:extLst>
                </p:cNvPr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4153761" y="3146209"/>
                  <a:ext cx="474840" cy="327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7">
              <p14:nvContentPartPr>
                <p14:cNvPr id="15" name="잉크 14">
                  <a:extLst>
                    <a:ext uri="{FF2B5EF4-FFF2-40B4-BE49-F238E27FC236}">
                      <a16:creationId xmlns:a16="http://schemas.microsoft.com/office/drawing/2014/main" id="{2410FA00-0591-487C-B578-C65DC122B074}"/>
                    </a:ext>
                  </a:extLst>
                </p14:cNvPr>
                <p14:cNvContentPartPr/>
                <p14:nvPr/>
              </p14:nvContentPartPr>
              <p14:xfrm>
                <a:off x="4532841" y="3380209"/>
                <a:ext cx="140400" cy="89640"/>
              </p14:xfrm>
            </p:contentPart>
          </mc:Choice>
          <mc:Fallback>
            <p:pic>
              <p:nvPicPr>
                <p:cNvPr id="15" name="잉크 14">
                  <a:extLst>
                    <a:ext uri="{FF2B5EF4-FFF2-40B4-BE49-F238E27FC236}">
                      <a16:creationId xmlns:a16="http://schemas.microsoft.com/office/drawing/2014/main" id="{2410FA00-0591-487C-B578-C65DC122B074}"/>
                    </a:ext>
                  </a:extLst>
                </p:cNvPr>
                <p:cNvPicPr/>
                <p:nvPr/>
              </p:nvPicPr>
              <p:blipFill>
                <a:blip r:embed="rId18"/>
                <a:stretch>
                  <a:fillRect/>
                </a:stretch>
              </p:blipFill>
              <p:spPr>
                <a:xfrm>
                  <a:off x="4523841" y="3371209"/>
                  <a:ext cx="158040" cy="107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9">
              <p14:nvContentPartPr>
                <p14:cNvPr id="16" name="잉크 15">
                  <a:extLst>
                    <a:ext uri="{FF2B5EF4-FFF2-40B4-BE49-F238E27FC236}">
                      <a16:creationId xmlns:a16="http://schemas.microsoft.com/office/drawing/2014/main" id="{F999A141-AAE1-435D-AB9B-CDF485998324}"/>
                    </a:ext>
                  </a:extLst>
                </p14:cNvPr>
                <p14:cNvContentPartPr/>
                <p14:nvPr/>
              </p14:nvContentPartPr>
              <p14:xfrm>
                <a:off x="3376881" y="3653089"/>
                <a:ext cx="331560" cy="354960"/>
              </p14:xfrm>
            </p:contentPart>
          </mc:Choice>
          <mc:Fallback>
            <p:pic>
              <p:nvPicPr>
                <p:cNvPr id="16" name="잉크 15">
                  <a:extLst>
                    <a:ext uri="{FF2B5EF4-FFF2-40B4-BE49-F238E27FC236}">
                      <a16:creationId xmlns:a16="http://schemas.microsoft.com/office/drawing/2014/main" id="{F999A141-AAE1-435D-AB9B-CDF485998324}"/>
                    </a:ext>
                  </a:extLst>
                </p:cNvPr>
                <p:cNvPicPr/>
                <p:nvPr/>
              </p:nvPicPr>
              <p:blipFill>
                <a:blip r:embed="rId20"/>
                <a:stretch>
                  <a:fillRect/>
                </a:stretch>
              </p:blipFill>
              <p:spPr>
                <a:xfrm>
                  <a:off x="3367881" y="3644089"/>
                  <a:ext cx="349200" cy="372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1">
              <p14:nvContentPartPr>
                <p14:cNvPr id="17" name="잉크 16">
                  <a:extLst>
                    <a:ext uri="{FF2B5EF4-FFF2-40B4-BE49-F238E27FC236}">
                      <a16:creationId xmlns:a16="http://schemas.microsoft.com/office/drawing/2014/main" id="{5ED8AB7A-BCA2-4C16-B531-BDFD03177F2B}"/>
                    </a:ext>
                  </a:extLst>
                </p14:cNvPr>
                <p14:cNvContentPartPr/>
                <p14:nvPr/>
              </p14:nvContentPartPr>
              <p14:xfrm>
                <a:off x="3934881" y="3721849"/>
                <a:ext cx="311400" cy="255600"/>
              </p14:xfrm>
            </p:contentPart>
          </mc:Choice>
          <mc:Fallback>
            <p:pic>
              <p:nvPicPr>
                <p:cNvPr id="17" name="잉크 16">
                  <a:extLst>
                    <a:ext uri="{FF2B5EF4-FFF2-40B4-BE49-F238E27FC236}">
                      <a16:creationId xmlns:a16="http://schemas.microsoft.com/office/drawing/2014/main" id="{5ED8AB7A-BCA2-4C16-B531-BDFD03177F2B}"/>
                    </a:ext>
                  </a:extLst>
                </p:cNvPr>
                <p:cNvPicPr/>
                <p:nvPr/>
              </p:nvPicPr>
              <p:blipFill>
                <a:blip r:embed="rId22"/>
                <a:stretch>
                  <a:fillRect/>
                </a:stretch>
              </p:blipFill>
              <p:spPr>
                <a:xfrm>
                  <a:off x="3925881" y="3712849"/>
                  <a:ext cx="329040" cy="273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3">
              <p14:nvContentPartPr>
                <p14:cNvPr id="18" name="잉크 17">
                  <a:extLst>
                    <a:ext uri="{FF2B5EF4-FFF2-40B4-BE49-F238E27FC236}">
                      <a16:creationId xmlns:a16="http://schemas.microsoft.com/office/drawing/2014/main" id="{457A55E9-87CF-4F2E-9C74-F04910D123CD}"/>
                    </a:ext>
                  </a:extLst>
                </p14:cNvPr>
                <p14:cNvContentPartPr/>
                <p14:nvPr/>
              </p14:nvContentPartPr>
              <p14:xfrm>
                <a:off x="4541481" y="3636889"/>
                <a:ext cx="333000" cy="238680"/>
              </p14:xfrm>
            </p:contentPart>
          </mc:Choice>
          <mc:Fallback>
            <p:pic>
              <p:nvPicPr>
                <p:cNvPr id="18" name="잉크 17">
                  <a:extLst>
                    <a:ext uri="{FF2B5EF4-FFF2-40B4-BE49-F238E27FC236}">
                      <a16:creationId xmlns:a16="http://schemas.microsoft.com/office/drawing/2014/main" id="{457A55E9-87CF-4F2E-9C74-F04910D123CD}"/>
                    </a:ext>
                  </a:extLst>
                </p:cNvPr>
                <p:cNvPicPr/>
                <p:nvPr/>
              </p:nvPicPr>
              <p:blipFill>
                <a:blip r:embed="rId24"/>
                <a:stretch>
                  <a:fillRect/>
                </a:stretch>
              </p:blipFill>
              <p:spPr>
                <a:xfrm>
                  <a:off x="4532481" y="3627889"/>
                  <a:ext cx="350640" cy="256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5">
              <p14:nvContentPartPr>
                <p14:cNvPr id="19" name="잉크 18">
                  <a:extLst>
                    <a:ext uri="{FF2B5EF4-FFF2-40B4-BE49-F238E27FC236}">
                      <a16:creationId xmlns:a16="http://schemas.microsoft.com/office/drawing/2014/main" id="{68722DAD-72B8-4A50-A364-2D4C69CCB57B}"/>
                    </a:ext>
                  </a:extLst>
                </p14:cNvPr>
                <p14:cNvContentPartPr/>
                <p14:nvPr/>
              </p14:nvContentPartPr>
              <p14:xfrm>
                <a:off x="4693761" y="3798169"/>
                <a:ext cx="40320" cy="15480"/>
              </p14:xfrm>
            </p:contentPart>
          </mc:Choice>
          <mc:Fallback>
            <p:pic>
              <p:nvPicPr>
                <p:cNvPr id="19" name="잉크 18">
                  <a:extLst>
                    <a:ext uri="{FF2B5EF4-FFF2-40B4-BE49-F238E27FC236}">
                      <a16:creationId xmlns:a16="http://schemas.microsoft.com/office/drawing/2014/main" id="{68722DAD-72B8-4A50-A364-2D4C69CCB57B}"/>
                    </a:ext>
                  </a:extLst>
                </p:cNvPr>
                <p:cNvPicPr/>
                <p:nvPr/>
              </p:nvPicPr>
              <p:blipFill>
                <a:blip r:embed="rId26"/>
                <a:stretch>
                  <a:fillRect/>
                </a:stretch>
              </p:blipFill>
              <p:spPr>
                <a:xfrm>
                  <a:off x="4684761" y="3789169"/>
                  <a:ext cx="57960" cy="33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7">
              <p14:nvContentPartPr>
                <p14:cNvPr id="20" name="잉크 19">
                  <a:extLst>
                    <a:ext uri="{FF2B5EF4-FFF2-40B4-BE49-F238E27FC236}">
                      <a16:creationId xmlns:a16="http://schemas.microsoft.com/office/drawing/2014/main" id="{8740D2A5-E1BD-41DB-A446-33A01F9FA2E3}"/>
                    </a:ext>
                  </a:extLst>
                </p14:cNvPr>
                <p14:cNvContentPartPr/>
                <p14:nvPr/>
              </p14:nvContentPartPr>
              <p14:xfrm>
                <a:off x="3215241" y="3988249"/>
                <a:ext cx="240480" cy="450720"/>
              </p14:xfrm>
            </p:contentPart>
          </mc:Choice>
          <mc:Fallback>
            <p:pic>
              <p:nvPicPr>
                <p:cNvPr id="20" name="잉크 19">
                  <a:extLst>
                    <a:ext uri="{FF2B5EF4-FFF2-40B4-BE49-F238E27FC236}">
                      <a16:creationId xmlns:a16="http://schemas.microsoft.com/office/drawing/2014/main" id="{8740D2A5-E1BD-41DB-A446-33A01F9FA2E3}"/>
                    </a:ext>
                  </a:extLst>
                </p:cNvPr>
                <p:cNvPicPr/>
                <p:nvPr/>
              </p:nvPicPr>
              <p:blipFill>
                <a:blip r:embed="rId28"/>
                <a:stretch>
                  <a:fillRect/>
                </a:stretch>
              </p:blipFill>
              <p:spPr>
                <a:xfrm>
                  <a:off x="3206241" y="3979249"/>
                  <a:ext cx="258120" cy="468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9">
              <p14:nvContentPartPr>
                <p14:cNvPr id="21" name="잉크 20">
                  <a:extLst>
                    <a:ext uri="{FF2B5EF4-FFF2-40B4-BE49-F238E27FC236}">
                      <a16:creationId xmlns:a16="http://schemas.microsoft.com/office/drawing/2014/main" id="{281F539F-F6FA-4722-887B-6B5E29C3A857}"/>
                    </a:ext>
                  </a:extLst>
                </p14:cNvPr>
                <p14:cNvContentPartPr/>
                <p14:nvPr/>
              </p14:nvContentPartPr>
              <p14:xfrm>
                <a:off x="3173841" y="4392529"/>
                <a:ext cx="176400" cy="109080"/>
              </p14:xfrm>
            </p:contentPart>
          </mc:Choice>
          <mc:Fallback>
            <p:pic>
              <p:nvPicPr>
                <p:cNvPr id="21" name="잉크 20">
                  <a:extLst>
                    <a:ext uri="{FF2B5EF4-FFF2-40B4-BE49-F238E27FC236}">
                      <a16:creationId xmlns:a16="http://schemas.microsoft.com/office/drawing/2014/main" id="{281F539F-F6FA-4722-887B-6B5E29C3A857}"/>
                    </a:ext>
                  </a:extLst>
                </p:cNvPr>
                <p:cNvPicPr/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3164841" y="4383529"/>
                  <a:ext cx="194040" cy="12672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31">
            <p14:nvContentPartPr>
              <p14:cNvPr id="23" name="잉크 22">
                <a:extLst>
                  <a:ext uri="{FF2B5EF4-FFF2-40B4-BE49-F238E27FC236}">
                    <a16:creationId xmlns:a16="http://schemas.microsoft.com/office/drawing/2014/main" id="{9B261B66-ABB6-4DDE-B6D0-D1FF3F298E4E}"/>
                  </a:ext>
                </a:extLst>
              </p14:cNvPr>
              <p14:cNvContentPartPr/>
              <p14:nvPr/>
            </p14:nvContentPartPr>
            <p14:xfrm>
              <a:off x="3387681" y="2782969"/>
              <a:ext cx="79200" cy="15840"/>
            </p14:xfrm>
          </p:contentPart>
        </mc:Choice>
        <mc:Fallback>
          <p:pic>
            <p:nvPicPr>
              <p:cNvPr id="23" name="잉크 22">
                <a:extLst>
                  <a:ext uri="{FF2B5EF4-FFF2-40B4-BE49-F238E27FC236}">
                    <a16:creationId xmlns:a16="http://schemas.microsoft.com/office/drawing/2014/main" id="{9B261B66-ABB6-4DDE-B6D0-D1FF3F298E4E}"/>
                  </a:ext>
                </a:extLst>
              </p:cNvPr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3378681" y="2773969"/>
                <a:ext cx="96840" cy="33480"/>
              </a:xfrm>
              <a:prstGeom prst="rect">
                <a:avLst/>
              </a:prstGeom>
            </p:spPr>
          </p:pic>
        </mc:Fallback>
      </mc:AlternateContent>
      <p:grpSp>
        <p:nvGrpSpPr>
          <p:cNvPr id="53" name="그룹 52">
            <a:extLst>
              <a:ext uri="{FF2B5EF4-FFF2-40B4-BE49-F238E27FC236}">
                <a16:creationId xmlns:a16="http://schemas.microsoft.com/office/drawing/2014/main" id="{DEC93007-F1A2-4674-939F-7EF662727877}"/>
              </a:ext>
            </a:extLst>
          </p:cNvPr>
          <p:cNvGrpSpPr/>
          <p:nvPr/>
        </p:nvGrpSpPr>
        <p:grpSpPr>
          <a:xfrm>
            <a:off x="3644361" y="2738689"/>
            <a:ext cx="790200" cy="57240"/>
            <a:chOff x="3644361" y="2738689"/>
            <a:chExt cx="790200" cy="5724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33">
              <p14:nvContentPartPr>
                <p14:cNvPr id="24" name="잉크 23">
                  <a:extLst>
                    <a:ext uri="{FF2B5EF4-FFF2-40B4-BE49-F238E27FC236}">
                      <a16:creationId xmlns:a16="http://schemas.microsoft.com/office/drawing/2014/main" id="{60554A15-D66C-4203-BCA6-BC39715A1908}"/>
                    </a:ext>
                  </a:extLst>
                </p14:cNvPr>
                <p14:cNvContentPartPr/>
                <p14:nvPr/>
              </p14:nvContentPartPr>
              <p14:xfrm>
                <a:off x="3644361" y="2785129"/>
                <a:ext cx="82080" cy="10800"/>
              </p14:xfrm>
            </p:contentPart>
          </mc:Choice>
          <mc:Fallback>
            <p:pic>
              <p:nvPicPr>
                <p:cNvPr id="24" name="잉크 23">
                  <a:extLst>
                    <a:ext uri="{FF2B5EF4-FFF2-40B4-BE49-F238E27FC236}">
                      <a16:creationId xmlns:a16="http://schemas.microsoft.com/office/drawing/2014/main" id="{60554A15-D66C-4203-BCA6-BC39715A1908}"/>
                    </a:ext>
                  </a:extLst>
                </p:cNvPr>
                <p:cNvPicPr/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3635361" y="2776129"/>
                  <a:ext cx="99720" cy="28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5">
              <p14:nvContentPartPr>
                <p14:cNvPr id="25" name="잉크 24">
                  <a:extLst>
                    <a:ext uri="{FF2B5EF4-FFF2-40B4-BE49-F238E27FC236}">
                      <a16:creationId xmlns:a16="http://schemas.microsoft.com/office/drawing/2014/main" id="{5FDDE34E-5F2A-4EBC-A39A-D2FDADA84CC8}"/>
                    </a:ext>
                  </a:extLst>
                </p14:cNvPr>
                <p14:cNvContentPartPr/>
                <p14:nvPr/>
              </p14:nvContentPartPr>
              <p14:xfrm>
                <a:off x="3888801" y="2750209"/>
                <a:ext cx="96480" cy="21960"/>
              </p14:xfrm>
            </p:contentPart>
          </mc:Choice>
          <mc:Fallback>
            <p:pic>
              <p:nvPicPr>
                <p:cNvPr id="25" name="잉크 24">
                  <a:extLst>
                    <a:ext uri="{FF2B5EF4-FFF2-40B4-BE49-F238E27FC236}">
                      <a16:creationId xmlns:a16="http://schemas.microsoft.com/office/drawing/2014/main" id="{5FDDE34E-5F2A-4EBC-A39A-D2FDADA84CC8}"/>
                    </a:ext>
                  </a:extLst>
                </p:cNvPr>
                <p:cNvPicPr/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3879801" y="2741209"/>
                  <a:ext cx="114120" cy="39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7">
              <p14:nvContentPartPr>
                <p14:cNvPr id="26" name="잉크 25">
                  <a:extLst>
                    <a:ext uri="{FF2B5EF4-FFF2-40B4-BE49-F238E27FC236}">
                      <a16:creationId xmlns:a16="http://schemas.microsoft.com/office/drawing/2014/main" id="{1D5E4EB2-8534-476A-B2E7-2EBB9C9127BE}"/>
                    </a:ext>
                  </a:extLst>
                </p14:cNvPr>
                <p14:cNvContentPartPr/>
                <p14:nvPr/>
              </p14:nvContentPartPr>
              <p14:xfrm>
                <a:off x="4127841" y="2747689"/>
                <a:ext cx="83160" cy="6120"/>
              </p14:xfrm>
            </p:contentPart>
          </mc:Choice>
          <mc:Fallback>
            <p:pic>
              <p:nvPicPr>
                <p:cNvPr id="26" name="잉크 25">
                  <a:extLst>
                    <a:ext uri="{FF2B5EF4-FFF2-40B4-BE49-F238E27FC236}">
                      <a16:creationId xmlns:a16="http://schemas.microsoft.com/office/drawing/2014/main" id="{1D5E4EB2-8534-476A-B2E7-2EBB9C9127BE}"/>
                    </a:ext>
                  </a:extLst>
                </p:cNvPr>
                <p:cNvPicPr/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4118841" y="2738689"/>
                  <a:ext cx="100800" cy="23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9">
              <p14:nvContentPartPr>
                <p14:cNvPr id="27" name="잉크 26">
                  <a:extLst>
                    <a:ext uri="{FF2B5EF4-FFF2-40B4-BE49-F238E27FC236}">
                      <a16:creationId xmlns:a16="http://schemas.microsoft.com/office/drawing/2014/main" id="{2EF1321D-FBD2-42E0-8789-0FA56DF475A1}"/>
                    </a:ext>
                  </a:extLst>
                </p14:cNvPr>
                <p14:cNvContentPartPr/>
                <p14:nvPr/>
              </p14:nvContentPartPr>
              <p14:xfrm>
                <a:off x="4378761" y="2738689"/>
                <a:ext cx="55800" cy="7560"/>
              </p14:xfrm>
            </p:contentPart>
          </mc:Choice>
          <mc:Fallback>
            <p:pic>
              <p:nvPicPr>
                <p:cNvPr id="27" name="잉크 26">
                  <a:extLst>
                    <a:ext uri="{FF2B5EF4-FFF2-40B4-BE49-F238E27FC236}">
                      <a16:creationId xmlns:a16="http://schemas.microsoft.com/office/drawing/2014/main" id="{2EF1321D-FBD2-42E0-8789-0FA56DF475A1}"/>
                    </a:ext>
                  </a:extLst>
                </p:cNvPr>
                <p:cNvPicPr/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4369761" y="2729689"/>
                  <a:ext cx="73440" cy="252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02868AD3-1071-4502-B8B7-7DBF68892F09}"/>
              </a:ext>
            </a:extLst>
          </p:cNvPr>
          <p:cNvGrpSpPr/>
          <p:nvPr/>
        </p:nvGrpSpPr>
        <p:grpSpPr>
          <a:xfrm>
            <a:off x="4639401" y="2340889"/>
            <a:ext cx="1906200" cy="517680"/>
            <a:chOff x="4639401" y="2340889"/>
            <a:chExt cx="1906200" cy="51768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41">
              <p14:nvContentPartPr>
                <p14:cNvPr id="28" name="잉크 27">
                  <a:extLst>
                    <a:ext uri="{FF2B5EF4-FFF2-40B4-BE49-F238E27FC236}">
                      <a16:creationId xmlns:a16="http://schemas.microsoft.com/office/drawing/2014/main" id="{7DAF16DB-7163-477D-80B0-F72B4152D99B}"/>
                    </a:ext>
                  </a:extLst>
                </p14:cNvPr>
                <p14:cNvContentPartPr/>
                <p14:nvPr/>
              </p14:nvContentPartPr>
              <p14:xfrm>
                <a:off x="4639401" y="2744089"/>
                <a:ext cx="11880" cy="1440"/>
              </p14:xfrm>
            </p:contentPart>
          </mc:Choice>
          <mc:Fallback>
            <p:pic>
              <p:nvPicPr>
                <p:cNvPr id="28" name="잉크 27">
                  <a:extLst>
                    <a:ext uri="{FF2B5EF4-FFF2-40B4-BE49-F238E27FC236}">
                      <a16:creationId xmlns:a16="http://schemas.microsoft.com/office/drawing/2014/main" id="{7DAF16DB-7163-477D-80B0-F72B4152D99B}"/>
                    </a:ext>
                  </a:extLst>
                </p:cNvPr>
                <p:cNvPicPr/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4630401" y="2735089"/>
                  <a:ext cx="29520" cy="19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3">
              <p14:nvContentPartPr>
                <p14:cNvPr id="29" name="잉크 28">
                  <a:extLst>
                    <a:ext uri="{FF2B5EF4-FFF2-40B4-BE49-F238E27FC236}">
                      <a16:creationId xmlns:a16="http://schemas.microsoft.com/office/drawing/2014/main" id="{FE9C5299-9D62-4305-9940-AC8BFB661675}"/>
                    </a:ext>
                  </a:extLst>
                </p14:cNvPr>
                <p14:cNvContentPartPr/>
                <p14:nvPr/>
              </p14:nvContentPartPr>
              <p14:xfrm>
                <a:off x="4729041" y="2733289"/>
                <a:ext cx="96120" cy="13680"/>
              </p14:xfrm>
            </p:contentPart>
          </mc:Choice>
          <mc:Fallback>
            <p:pic>
              <p:nvPicPr>
                <p:cNvPr id="29" name="잉크 28">
                  <a:extLst>
                    <a:ext uri="{FF2B5EF4-FFF2-40B4-BE49-F238E27FC236}">
                      <a16:creationId xmlns:a16="http://schemas.microsoft.com/office/drawing/2014/main" id="{FE9C5299-9D62-4305-9940-AC8BFB661675}"/>
                    </a:ext>
                  </a:extLst>
                </p:cNvPr>
                <p:cNvPicPr/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4720041" y="2724289"/>
                  <a:ext cx="113760" cy="31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5">
              <p14:nvContentPartPr>
                <p14:cNvPr id="30" name="잉크 29">
                  <a:extLst>
                    <a:ext uri="{FF2B5EF4-FFF2-40B4-BE49-F238E27FC236}">
                      <a16:creationId xmlns:a16="http://schemas.microsoft.com/office/drawing/2014/main" id="{90BE4F08-1A39-4A67-9607-00C29381348C}"/>
                    </a:ext>
                  </a:extLst>
                </p14:cNvPr>
                <p14:cNvContentPartPr/>
                <p14:nvPr/>
              </p14:nvContentPartPr>
              <p14:xfrm>
                <a:off x="4888521" y="2724289"/>
                <a:ext cx="119520" cy="15120"/>
              </p14:xfrm>
            </p:contentPart>
          </mc:Choice>
          <mc:Fallback>
            <p:pic>
              <p:nvPicPr>
                <p:cNvPr id="30" name="잉크 29">
                  <a:extLst>
                    <a:ext uri="{FF2B5EF4-FFF2-40B4-BE49-F238E27FC236}">
                      <a16:creationId xmlns:a16="http://schemas.microsoft.com/office/drawing/2014/main" id="{90BE4F08-1A39-4A67-9607-00C29381348C}"/>
                    </a:ext>
                  </a:extLst>
                </p:cNvPr>
                <p:cNvPicPr/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4879521" y="2715289"/>
                  <a:ext cx="137160" cy="32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7">
              <p14:nvContentPartPr>
                <p14:cNvPr id="31" name="잉크 30">
                  <a:extLst>
                    <a:ext uri="{FF2B5EF4-FFF2-40B4-BE49-F238E27FC236}">
                      <a16:creationId xmlns:a16="http://schemas.microsoft.com/office/drawing/2014/main" id="{617A486D-F92A-4C73-B580-036C300CFC36}"/>
                    </a:ext>
                  </a:extLst>
                </p14:cNvPr>
                <p14:cNvContentPartPr/>
                <p14:nvPr/>
              </p14:nvContentPartPr>
              <p14:xfrm>
                <a:off x="5033601" y="2726809"/>
                <a:ext cx="41040" cy="3960"/>
              </p14:xfrm>
            </p:contentPart>
          </mc:Choice>
          <mc:Fallback>
            <p:pic>
              <p:nvPicPr>
                <p:cNvPr id="31" name="잉크 30">
                  <a:extLst>
                    <a:ext uri="{FF2B5EF4-FFF2-40B4-BE49-F238E27FC236}">
                      <a16:creationId xmlns:a16="http://schemas.microsoft.com/office/drawing/2014/main" id="{617A486D-F92A-4C73-B580-036C300CFC36}"/>
                    </a:ext>
                  </a:extLst>
                </p:cNvPr>
                <p:cNvPicPr/>
                <p:nvPr/>
              </p:nvPicPr>
              <p:blipFill>
                <a:blip r:embed="rId48"/>
                <a:stretch>
                  <a:fillRect/>
                </a:stretch>
              </p:blipFill>
              <p:spPr>
                <a:xfrm>
                  <a:off x="5024601" y="2717809"/>
                  <a:ext cx="58680" cy="21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9">
              <p14:nvContentPartPr>
                <p14:cNvPr id="33" name="잉크 32">
                  <a:extLst>
                    <a:ext uri="{FF2B5EF4-FFF2-40B4-BE49-F238E27FC236}">
                      <a16:creationId xmlns:a16="http://schemas.microsoft.com/office/drawing/2014/main" id="{7148D016-5713-4052-8443-72CE75536486}"/>
                    </a:ext>
                  </a:extLst>
                </p14:cNvPr>
                <p14:cNvContentPartPr/>
                <p14:nvPr/>
              </p14:nvContentPartPr>
              <p14:xfrm>
                <a:off x="5054121" y="2643289"/>
                <a:ext cx="139680" cy="215280"/>
              </p14:xfrm>
            </p:contentPart>
          </mc:Choice>
          <mc:Fallback>
            <p:pic>
              <p:nvPicPr>
                <p:cNvPr id="33" name="잉크 32">
                  <a:extLst>
                    <a:ext uri="{FF2B5EF4-FFF2-40B4-BE49-F238E27FC236}">
                      <a16:creationId xmlns:a16="http://schemas.microsoft.com/office/drawing/2014/main" id="{7148D016-5713-4052-8443-72CE75536486}"/>
                    </a:ext>
                  </a:extLst>
                </p:cNvPr>
                <p:cNvPicPr/>
                <p:nvPr/>
              </p:nvPicPr>
              <p:blipFill>
                <a:blip r:embed="rId50"/>
                <a:stretch>
                  <a:fillRect/>
                </a:stretch>
              </p:blipFill>
              <p:spPr>
                <a:xfrm>
                  <a:off x="5045121" y="2634289"/>
                  <a:ext cx="157320" cy="232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1">
              <p14:nvContentPartPr>
                <p14:cNvPr id="34" name="잉크 33">
                  <a:extLst>
                    <a:ext uri="{FF2B5EF4-FFF2-40B4-BE49-F238E27FC236}">
                      <a16:creationId xmlns:a16="http://schemas.microsoft.com/office/drawing/2014/main" id="{E0468F83-3DB1-49A5-AE39-E560699B95E3}"/>
                    </a:ext>
                  </a:extLst>
                </p14:cNvPr>
                <p14:cNvContentPartPr/>
                <p14:nvPr/>
              </p14:nvContentPartPr>
              <p14:xfrm>
                <a:off x="5403681" y="2340889"/>
                <a:ext cx="77400" cy="74160"/>
              </p14:xfrm>
            </p:contentPart>
          </mc:Choice>
          <mc:Fallback>
            <p:pic>
              <p:nvPicPr>
                <p:cNvPr id="34" name="잉크 33">
                  <a:extLst>
                    <a:ext uri="{FF2B5EF4-FFF2-40B4-BE49-F238E27FC236}">
                      <a16:creationId xmlns:a16="http://schemas.microsoft.com/office/drawing/2014/main" id="{E0468F83-3DB1-49A5-AE39-E560699B95E3}"/>
                    </a:ext>
                  </a:extLst>
                </p:cNvPr>
                <p:cNvPicPr/>
                <p:nvPr/>
              </p:nvPicPr>
              <p:blipFill>
                <a:blip r:embed="rId52"/>
                <a:stretch>
                  <a:fillRect/>
                </a:stretch>
              </p:blipFill>
              <p:spPr>
                <a:xfrm>
                  <a:off x="5394681" y="2331889"/>
                  <a:ext cx="95040" cy="91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3">
              <p14:nvContentPartPr>
                <p14:cNvPr id="35" name="잉크 34">
                  <a:extLst>
                    <a:ext uri="{FF2B5EF4-FFF2-40B4-BE49-F238E27FC236}">
                      <a16:creationId xmlns:a16="http://schemas.microsoft.com/office/drawing/2014/main" id="{24E469AD-AF2D-4249-855A-0BE8AC426ECD}"/>
                    </a:ext>
                  </a:extLst>
                </p14:cNvPr>
                <p14:cNvContentPartPr/>
                <p14:nvPr/>
              </p14:nvContentPartPr>
              <p14:xfrm>
                <a:off x="5368041" y="2436649"/>
                <a:ext cx="135720" cy="96480"/>
              </p14:xfrm>
            </p:contentPart>
          </mc:Choice>
          <mc:Fallback>
            <p:pic>
              <p:nvPicPr>
                <p:cNvPr id="35" name="잉크 34">
                  <a:extLst>
                    <a:ext uri="{FF2B5EF4-FFF2-40B4-BE49-F238E27FC236}">
                      <a16:creationId xmlns:a16="http://schemas.microsoft.com/office/drawing/2014/main" id="{24E469AD-AF2D-4249-855A-0BE8AC426ECD}"/>
                    </a:ext>
                  </a:extLst>
                </p:cNvPr>
                <p:cNvPicPr/>
                <p:nvPr/>
              </p:nvPicPr>
              <p:blipFill>
                <a:blip r:embed="rId54"/>
                <a:stretch>
                  <a:fillRect/>
                </a:stretch>
              </p:blipFill>
              <p:spPr>
                <a:xfrm>
                  <a:off x="5359041" y="2427649"/>
                  <a:ext cx="153360" cy="114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5">
              <p14:nvContentPartPr>
                <p14:cNvPr id="36" name="잉크 35">
                  <a:extLst>
                    <a:ext uri="{FF2B5EF4-FFF2-40B4-BE49-F238E27FC236}">
                      <a16:creationId xmlns:a16="http://schemas.microsoft.com/office/drawing/2014/main" id="{06C7EE94-D77F-49A7-9397-64B68CA57FB1}"/>
                    </a:ext>
                  </a:extLst>
                </p14:cNvPr>
                <p14:cNvContentPartPr/>
                <p14:nvPr/>
              </p14:nvContentPartPr>
              <p14:xfrm>
                <a:off x="5453001" y="2474449"/>
                <a:ext cx="70920" cy="70200"/>
              </p14:xfrm>
            </p:contentPart>
          </mc:Choice>
          <mc:Fallback>
            <p:pic>
              <p:nvPicPr>
                <p:cNvPr id="36" name="잉크 35">
                  <a:extLst>
                    <a:ext uri="{FF2B5EF4-FFF2-40B4-BE49-F238E27FC236}">
                      <a16:creationId xmlns:a16="http://schemas.microsoft.com/office/drawing/2014/main" id="{06C7EE94-D77F-49A7-9397-64B68CA57FB1}"/>
                    </a:ext>
                  </a:extLst>
                </p:cNvPr>
                <p:cNvPicPr/>
                <p:nvPr/>
              </p:nvPicPr>
              <p:blipFill>
                <a:blip r:embed="rId56"/>
                <a:stretch>
                  <a:fillRect/>
                </a:stretch>
              </p:blipFill>
              <p:spPr>
                <a:xfrm>
                  <a:off x="5444001" y="2465449"/>
                  <a:ext cx="88560" cy="87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7">
              <p14:nvContentPartPr>
                <p14:cNvPr id="37" name="잉크 36">
                  <a:extLst>
                    <a:ext uri="{FF2B5EF4-FFF2-40B4-BE49-F238E27FC236}">
                      <a16:creationId xmlns:a16="http://schemas.microsoft.com/office/drawing/2014/main" id="{E1078DC0-F95C-43BE-B247-1F10F27437FF}"/>
                    </a:ext>
                  </a:extLst>
                </p14:cNvPr>
                <p14:cNvContentPartPr/>
                <p14:nvPr/>
              </p14:nvContentPartPr>
              <p14:xfrm>
                <a:off x="5370201" y="2536369"/>
                <a:ext cx="149760" cy="92160"/>
              </p14:xfrm>
            </p:contentPart>
          </mc:Choice>
          <mc:Fallback>
            <p:pic>
              <p:nvPicPr>
                <p:cNvPr id="37" name="잉크 36">
                  <a:extLst>
                    <a:ext uri="{FF2B5EF4-FFF2-40B4-BE49-F238E27FC236}">
                      <a16:creationId xmlns:a16="http://schemas.microsoft.com/office/drawing/2014/main" id="{E1078DC0-F95C-43BE-B247-1F10F27437FF}"/>
                    </a:ext>
                  </a:extLst>
                </p:cNvPr>
                <p:cNvPicPr/>
                <p:nvPr/>
              </p:nvPicPr>
              <p:blipFill>
                <a:blip r:embed="rId58"/>
                <a:stretch>
                  <a:fillRect/>
                </a:stretch>
              </p:blipFill>
              <p:spPr>
                <a:xfrm>
                  <a:off x="5361201" y="2527369"/>
                  <a:ext cx="167400" cy="109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9">
              <p14:nvContentPartPr>
                <p14:cNvPr id="38" name="잉크 37">
                  <a:extLst>
                    <a:ext uri="{FF2B5EF4-FFF2-40B4-BE49-F238E27FC236}">
                      <a16:creationId xmlns:a16="http://schemas.microsoft.com/office/drawing/2014/main" id="{0D3DEE2D-0BB5-4A1C-A0BF-ABC4681801D2}"/>
                    </a:ext>
                  </a:extLst>
                </p14:cNvPr>
                <p14:cNvContentPartPr/>
                <p14:nvPr/>
              </p14:nvContentPartPr>
              <p14:xfrm>
                <a:off x="5517801" y="2455729"/>
                <a:ext cx="30600" cy="200160"/>
              </p14:xfrm>
            </p:contentPart>
          </mc:Choice>
          <mc:Fallback>
            <p:pic>
              <p:nvPicPr>
                <p:cNvPr id="38" name="잉크 37">
                  <a:extLst>
                    <a:ext uri="{FF2B5EF4-FFF2-40B4-BE49-F238E27FC236}">
                      <a16:creationId xmlns:a16="http://schemas.microsoft.com/office/drawing/2014/main" id="{0D3DEE2D-0BB5-4A1C-A0BF-ABC4681801D2}"/>
                    </a:ext>
                  </a:extLst>
                </p:cNvPr>
                <p:cNvPicPr/>
                <p:nvPr/>
              </p:nvPicPr>
              <p:blipFill>
                <a:blip r:embed="rId60"/>
                <a:stretch>
                  <a:fillRect/>
                </a:stretch>
              </p:blipFill>
              <p:spPr>
                <a:xfrm>
                  <a:off x="5508801" y="2446729"/>
                  <a:ext cx="48240" cy="217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1">
              <p14:nvContentPartPr>
                <p14:cNvPr id="39" name="잉크 38">
                  <a:extLst>
                    <a:ext uri="{FF2B5EF4-FFF2-40B4-BE49-F238E27FC236}">
                      <a16:creationId xmlns:a16="http://schemas.microsoft.com/office/drawing/2014/main" id="{E4BB2794-0CDA-4DAB-AC97-840FBF350FB2}"/>
                    </a:ext>
                  </a:extLst>
                </p14:cNvPr>
                <p14:cNvContentPartPr/>
                <p14:nvPr/>
              </p14:nvContentPartPr>
              <p14:xfrm>
                <a:off x="5563521" y="2480569"/>
                <a:ext cx="139680" cy="51840"/>
              </p14:xfrm>
            </p:contentPart>
          </mc:Choice>
          <mc:Fallback>
            <p:pic>
              <p:nvPicPr>
                <p:cNvPr id="39" name="잉크 38">
                  <a:extLst>
                    <a:ext uri="{FF2B5EF4-FFF2-40B4-BE49-F238E27FC236}">
                      <a16:creationId xmlns:a16="http://schemas.microsoft.com/office/drawing/2014/main" id="{E4BB2794-0CDA-4DAB-AC97-840FBF350FB2}"/>
                    </a:ext>
                  </a:extLst>
                </p:cNvPr>
                <p:cNvPicPr/>
                <p:nvPr/>
              </p:nvPicPr>
              <p:blipFill>
                <a:blip r:embed="rId62"/>
                <a:stretch>
                  <a:fillRect/>
                </a:stretch>
              </p:blipFill>
              <p:spPr>
                <a:xfrm>
                  <a:off x="5554521" y="2471569"/>
                  <a:ext cx="157320" cy="69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3">
              <p14:nvContentPartPr>
                <p14:cNvPr id="40" name="잉크 39">
                  <a:extLst>
                    <a:ext uri="{FF2B5EF4-FFF2-40B4-BE49-F238E27FC236}">
                      <a16:creationId xmlns:a16="http://schemas.microsoft.com/office/drawing/2014/main" id="{7714E767-05C1-45BB-AA28-1D7EBD193A21}"/>
                    </a:ext>
                  </a:extLst>
                </p14:cNvPr>
                <p14:cNvContentPartPr/>
                <p14:nvPr/>
              </p14:nvContentPartPr>
              <p14:xfrm>
                <a:off x="5612121" y="2483449"/>
                <a:ext cx="85680" cy="125640"/>
              </p14:xfrm>
            </p:contentPart>
          </mc:Choice>
          <mc:Fallback>
            <p:pic>
              <p:nvPicPr>
                <p:cNvPr id="40" name="잉크 39">
                  <a:extLst>
                    <a:ext uri="{FF2B5EF4-FFF2-40B4-BE49-F238E27FC236}">
                      <a16:creationId xmlns:a16="http://schemas.microsoft.com/office/drawing/2014/main" id="{7714E767-05C1-45BB-AA28-1D7EBD193A21}"/>
                    </a:ext>
                  </a:extLst>
                </p:cNvPr>
                <p:cNvPicPr/>
                <p:nvPr/>
              </p:nvPicPr>
              <p:blipFill>
                <a:blip r:embed="rId64"/>
                <a:stretch>
                  <a:fillRect/>
                </a:stretch>
              </p:blipFill>
              <p:spPr>
                <a:xfrm>
                  <a:off x="5603121" y="2474449"/>
                  <a:ext cx="103320" cy="143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5">
              <p14:nvContentPartPr>
                <p14:cNvPr id="41" name="잉크 40">
                  <a:extLst>
                    <a:ext uri="{FF2B5EF4-FFF2-40B4-BE49-F238E27FC236}">
                      <a16:creationId xmlns:a16="http://schemas.microsoft.com/office/drawing/2014/main" id="{D634CD67-67DF-4340-A0DF-A0B8AD4C7961}"/>
                    </a:ext>
                  </a:extLst>
                </p14:cNvPr>
                <p14:cNvContentPartPr/>
                <p14:nvPr/>
              </p14:nvContentPartPr>
              <p14:xfrm>
                <a:off x="5710761" y="2459689"/>
                <a:ext cx="14040" cy="152280"/>
              </p14:xfrm>
            </p:contentPart>
          </mc:Choice>
          <mc:Fallback>
            <p:pic>
              <p:nvPicPr>
                <p:cNvPr id="41" name="잉크 40">
                  <a:extLst>
                    <a:ext uri="{FF2B5EF4-FFF2-40B4-BE49-F238E27FC236}">
                      <a16:creationId xmlns:a16="http://schemas.microsoft.com/office/drawing/2014/main" id="{D634CD67-67DF-4340-A0DF-A0B8AD4C7961}"/>
                    </a:ext>
                  </a:extLst>
                </p:cNvPr>
                <p:cNvPicPr/>
                <p:nvPr/>
              </p:nvPicPr>
              <p:blipFill>
                <a:blip r:embed="rId66"/>
                <a:stretch>
                  <a:fillRect/>
                </a:stretch>
              </p:blipFill>
              <p:spPr>
                <a:xfrm>
                  <a:off x="5701761" y="2450689"/>
                  <a:ext cx="31680" cy="169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7">
              <p14:nvContentPartPr>
                <p14:cNvPr id="42" name="잉크 41">
                  <a:extLst>
                    <a:ext uri="{FF2B5EF4-FFF2-40B4-BE49-F238E27FC236}">
                      <a16:creationId xmlns:a16="http://schemas.microsoft.com/office/drawing/2014/main" id="{C5F5B028-12D7-487F-874A-D847278D4D0C}"/>
                    </a:ext>
                  </a:extLst>
                </p14:cNvPr>
                <p14:cNvContentPartPr/>
                <p14:nvPr/>
              </p14:nvContentPartPr>
              <p14:xfrm>
                <a:off x="5725881" y="2512969"/>
                <a:ext cx="72720" cy="46080"/>
              </p14:xfrm>
            </p:contentPart>
          </mc:Choice>
          <mc:Fallback>
            <p:pic>
              <p:nvPicPr>
                <p:cNvPr id="42" name="잉크 41">
                  <a:extLst>
                    <a:ext uri="{FF2B5EF4-FFF2-40B4-BE49-F238E27FC236}">
                      <a16:creationId xmlns:a16="http://schemas.microsoft.com/office/drawing/2014/main" id="{C5F5B028-12D7-487F-874A-D847278D4D0C}"/>
                    </a:ext>
                  </a:extLst>
                </p:cNvPr>
                <p:cNvPicPr/>
                <p:nvPr/>
              </p:nvPicPr>
              <p:blipFill>
                <a:blip r:embed="rId68"/>
                <a:stretch>
                  <a:fillRect/>
                </a:stretch>
              </p:blipFill>
              <p:spPr>
                <a:xfrm>
                  <a:off x="5716881" y="2503969"/>
                  <a:ext cx="90360" cy="63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9">
              <p14:nvContentPartPr>
                <p14:cNvPr id="43" name="잉크 42">
                  <a:extLst>
                    <a:ext uri="{FF2B5EF4-FFF2-40B4-BE49-F238E27FC236}">
                      <a16:creationId xmlns:a16="http://schemas.microsoft.com/office/drawing/2014/main" id="{68E6E02C-6C8E-4006-A616-D3EDCB5F3A00}"/>
                    </a:ext>
                  </a:extLst>
                </p14:cNvPr>
                <p14:cNvContentPartPr/>
                <p14:nvPr/>
              </p14:nvContentPartPr>
              <p14:xfrm>
                <a:off x="5790681" y="2437009"/>
                <a:ext cx="37440" cy="209160"/>
              </p14:xfrm>
            </p:contentPart>
          </mc:Choice>
          <mc:Fallback>
            <p:pic>
              <p:nvPicPr>
                <p:cNvPr id="43" name="잉크 42">
                  <a:extLst>
                    <a:ext uri="{FF2B5EF4-FFF2-40B4-BE49-F238E27FC236}">
                      <a16:creationId xmlns:a16="http://schemas.microsoft.com/office/drawing/2014/main" id="{68E6E02C-6C8E-4006-A616-D3EDCB5F3A00}"/>
                    </a:ext>
                  </a:extLst>
                </p:cNvPr>
                <p:cNvPicPr/>
                <p:nvPr/>
              </p:nvPicPr>
              <p:blipFill>
                <a:blip r:embed="rId70"/>
                <a:stretch>
                  <a:fillRect/>
                </a:stretch>
              </p:blipFill>
              <p:spPr>
                <a:xfrm>
                  <a:off x="5781681" y="2428009"/>
                  <a:ext cx="55080" cy="226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1">
              <p14:nvContentPartPr>
                <p14:cNvPr id="44" name="잉크 43">
                  <a:extLst>
                    <a:ext uri="{FF2B5EF4-FFF2-40B4-BE49-F238E27FC236}">
                      <a16:creationId xmlns:a16="http://schemas.microsoft.com/office/drawing/2014/main" id="{DBA25911-1B2A-476F-9755-304130E4DC8F}"/>
                    </a:ext>
                  </a:extLst>
                </p14:cNvPr>
                <p14:cNvContentPartPr/>
                <p14:nvPr/>
              </p14:nvContentPartPr>
              <p14:xfrm>
                <a:off x="5958081" y="2441329"/>
                <a:ext cx="101160" cy="144000"/>
              </p14:xfrm>
            </p:contentPart>
          </mc:Choice>
          <mc:Fallback>
            <p:pic>
              <p:nvPicPr>
                <p:cNvPr id="44" name="잉크 43">
                  <a:extLst>
                    <a:ext uri="{FF2B5EF4-FFF2-40B4-BE49-F238E27FC236}">
                      <a16:creationId xmlns:a16="http://schemas.microsoft.com/office/drawing/2014/main" id="{DBA25911-1B2A-476F-9755-304130E4DC8F}"/>
                    </a:ext>
                  </a:extLst>
                </p:cNvPr>
                <p:cNvPicPr/>
                <p:nvPr/>
              </p:nvPicPr>
              <p:blipFill>
                <a:blip r:embed="rId72"/>
                <a:stretch>
                  <a:fillRect/>
                </a:stretch>
              </p:blipFill>
              <p:spPr>
                <a:xfrm>
                  <a:off x="5949081" y="2432329"/>
                  <a:ext cx="118800" cy="161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3">
              <p14:nvContentPartPr>
                <p14:cNvPr id="45" name="잉크 44">
                  <a:extLst>
                    <a:ext uri="{FF2B5EF4-FFF2-40B4-BE49-F238E27FC236}">
                      <a16:creationId xmlns:a16="http://schemas.microsoft.com/office/drawing/2014/main" id="{BB4018D3-BC3C-4855-937D-14E9CD0FA811}"/>
                    </a:ext>
                  </a:extLst>
                </p14:cNvPr>
                <p14:cNvContentPartPr/>
                <p14:nvPr/>
              </p14:nvContentPartPr>
              <p14:xfrm>
                <a:off x="6074361" y="2439889"/>
                <a:ext cx="121320" cy="123840"/>
              </p14:xfrm>
            </p:contentPart>
          </mc:Choice>
          <mc:Fallback>
            <p:pic>
              <p:nvPicPr>
                <p:cNvPr id="45" name="잉크 44">
                  <a:extLst>
                    <a:ext uri="{FF2B5EF4-FFF2-40B4-BE49-F238E27FC236}">
                      <a16:creationId xmlns:a16="http://schemas.microsoft.com/office/drawing/2014/main" id="{BB4018D3-BC3C-4855-937D-14E9CD0FA811}"/>
                    </a:ext>
                  </a:extLst>
                </p:cNvPr>
                <p:cNvPicPr/>
                <p:nvPr/>
              </p:nvPicPr>
              <p:blipFill>
                <a:blip r:embed="rId74"/>
                <a:stretch>
                  <a:fillRect/>
                </a:stretch>
              </p:blipFill>
              <p:spPr>
                <a:xfrm>
                  <a:off x="6065361" y="2430889"/>
                  <a:ext cx="138960" cy="141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5">
              <p14:nvContentPartPr>
                <p14:cNvPr id="46" name="잉크 45">
                  <a:extLst>
                    <a:ext uri="{FF2B5EF4-FFF2-40B4-BE49-F238E27FC236}">
                      <a16:creationId xmlns:a16="http://schemas.microsoft.com/office/drawing/2014/main" id="{CB969544-837B-4CC8-AB2E-74CF403728D4}"/>
                    </a:ext>
                  </a:extLst>
                </p14:cNvPr>
                <p14:cNvContentPartPr/>
                <p14:nvPr/>
              </p14:nvContentPartPr>
              <p14:xfrm>
                <a:off x="6209001" y="2475889"/>
                <a:ext cx="25560" cy="120240"/>
              </p14:xfrm>
            </p:contentPart>
          </mc:Choice>
          <mc:Fallback>
            <p:pic>
              <p:nvPicPr>
                <p:cNvPr id="46" name="잉크 45">
                  <a:extLst>
                    <a:ext uri="{FF2B5EF4-FFF2-40B4-BE49-F238E27FC236}">
                      <a16:creationId xmlns:a16="http://schemas.microsoft.com/office/drawing/2014/main" id="{CB969544-837B-4CC8-AB2E-74CF403728D4}"/>
                    </a:ext>
                  </a:extLst>
                </p:cNvPr>
                <p:cNvPicPr/>
                <p:nvPr/>
              </p:nvPicPr>
              <p:blipFill>
                <a:blip r:embed="rId76"/>
                <a:stretch>
                  <a:fillRect/>
                </a:stretch>
              </p:blipFill>
              <p:spPr>
                <a:xfrm>
                  <a:off x="6200001" y="2466889"/>
                  <a:ext cx="43200" cy="137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7">
              <p14:nvContentPartPr>
                <p14:cNvPr id="47" name="잉크 46">
                  <a:extLst>
                    <a:ext uri="{FF2B5EF4-FFF2-40B4-BE49-F238E27FC236}">
                      <a16:creationId xmlns:a16="http://schemas.microsoft.com/office/drawing/2014/main" id="{3C18CF6E-1DD2-4C8D-A9E3-7E4EA38BE3BC}"/>
                    </a:ext>
                  </a:extLst>
                </p14:cNvPr>
                <p14:cNvContentPartPr/>
                <p14:nvPr/>
              </p14:nvContentPartPr>
              <p14:xfrm>
                <a:off x="6229521" y="2515849"/>
                <a:ext cx="67320" cy="44640"/>
              </p14:xfrm>
            </p:contentPart>
          </mc:Choice>
          <mc:Fallback>
            <p:pic>
              <p:nvPicPr>
                <p:cNvPr id="47" name="잉크 46">
                  <a:extLst>
                    <a:ext uri="{FF2B5EF4-FFF2-40B4-BE49-F238E27FC236}">
                      <a16:creationId xmlns:a16="http://schemas.microsoft.com/office/drawing/2014/main" id="{3C18CF6E-1DD2-4C8D-A9E3-7E4EA38BE3BC}"/>
                    </a:ext>
                  </a:extLst>
                </p:cNvPr>
                <p:cNvPicPr/>
                <p:nvPr/>
              </p:nvPicPr>
              <p:blipFill>
                <a:blip r:embed="rId78"/>
                <a:stretch>
                  <a:fillRect/>
                </a:stretch>
              </p:blipFill>
              <p:spPr>
                <a:xfrm>
                  <a:off x="6220521" y="2506849"/>
                  <a:ext cx="84960" cy="62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9">
              <p14:nvContentPartPr>
                <p14:cNvPr id="48" name="잉크 47">
                  <a:extLst>
                    <a:ext uri="{FF2B5EF4-FFF2-40B4-BE49-F238E27FC236}">
                      <a16:creationId xmlns:a16="http://schemas.microsoft.com/office/drawing/2014/main" id="{DD6CBE22-F74C-413F-9605-D6ACB52BA461}"/>
                    </a:ext>
                  </a:extLst>
                </p14:cNvPr>
                <p14:cNvContentPartPr/>
                <p14:nvPr/>
              </p14:nvContentPartPr>
              <p14:xfrm>
                <a:off x="6291081" y="2441329"/>
                <a:ext cx="36360" cy="177840"/>
              </p14:xfrm>
            </p:contentPart>
          </mc:Choice>
          <mc:Fallback>
            <p:pic>
              <p:nvPicPr>
                <p:cNvPr id="48" name="잉크 47">
                  <a:extLst>
                    <a:ext uri="{FF2B5EF4-FFF2-40B4-BE49-F238E27FC236}">
                      <a16:creationId xmlns:a16="http://schemas.microsoft.com/office/drawing/2014/main" id="{DD6CBE22-F74C-413F-9605-D6ACB52BA461}"/>
                    </a:ext>
                  </a:extLst>
                </p:cNvPr>
                <p:cNvPicPr/>
                <p:nvPr/>
              </p:nvPicPr>
              <p:blipFill>
                <a:blip r:embed="rId80"/>
                <a:stretch>
                  <a:fillRect/>
                </a:stretch>
              </p:blipFill>
              <p:spPr>
                <a:xfrm>
                  <a:off x="6282081" y="2432329"/>
                  <a:ext cx="54000" cy="195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1">
              <p14:nvContentPartPr>
                <p14:cNvPr id="49" name="잉크 48">
                  <a:extLst>
                    <a:ext uri="{FF2B5EF4-FFF2-40B4-BE49-F238E27FC236}">
                      <a16:creationId xmlns:a16="http://schemas.microsoft.com/office/drawing/2014/main" id="{593BD591-7AF4-4384-A122-A58ECB26AAB4}"/>
                    </a:ext>
                  </a:extLst>
                </p14:cNvPr>
                <p14:cNvContentPartPr/>
                <p14:nvPr/>
              </p14:nvContentPartPr>
              <p14:xfrm>
                <a:off x="6377481" y="2430529"/>
                <a:ext cx="90000" cy="73800"/>
              </p14:xfrm>
            </p:contentPart>
          </mc:Choice>
          <mc:Fallback>
            <p:pic>
              <p:nvPicPr>
                <p:cNvPr id="49" name="잉크 48">
                  <a:extLst>
                    <a:ext uri="{FF2B5EF4-FFF2-40B4-BE49-F238E27FC236}">
                      <a16:creationId xmlns:a16="http://schemas.microsoft.com/office/drawing/2014/main" id="{593BD591-7AF4-4384-A122-A58ECB26AAB4}"/>
                    </a:ext>
                  </a:extLst>
                </p:cNvPr>
                <p:cNvPicPr/>
                <p:nvPr/>
              </p:nvPicPr>
              <p:blipFill>
                <a:blip r:embed="rId82"/>
                <a:stretch>
                  <a:fillRect/>
                </a:stretch>
              </p:blipFill>
              <p:spPr>
                <a:xfrm>
                  <a:off x="6368481" y="2421529"/>
                  <a:ext cx="107640" cy="91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3">
              <p14:nvContentPartPr>
                <p14:cNvPr id="50" name="잉크 49">
                  <a:extLst>
                    <a:ext uri="{FF2B5EF4-FFF2-40B4-BE49-F238E27FC236}">
                      <a16:creationId xmlns:a16="http://schemas.microsoft.com/office/drawing/2014/main" id="{25D02930-EA0F-43AA-B1B1-45F1E2CC2FC3}"/>
                    </a:ext>
                  </a:extLst>
                </p14:cNvPr>
                <p14:cNvContentPartPr/>
                <p14:nvPr/>
              </p14:nvContentPartPr>
              <p14:xfrm>
                <a:off x="6376401" y="2541409"/>
                <a:ext cx="114480" cy="44280"/>
              </p14:xfrm>
            </p:contentPart>
          </mc:Choice>
          <mc:Fallback>
            <p:pic>
              <p:nvPicPr>
                <p:cNvPr id="50" name="잉크 49">
                  <a:extLst>
                    <a:ext uri="{FF2B5EF4-FFF2-40B4-BE49-F238E27FC236}">
                      <a16:creationId xmlns:a16="http://schemas.microsoft.com/office/drawing/2014/main" id="{25D02930-EA0F-43AA-B1B1-45F1E2CC2FC3}"/>
                    </a:ext>
                  </a:extLst>
                </p:cNvPr>
                <p:cNvPicPr/>
                <p:nvPr/>
              </p:nvPicPr>
              <p:blipFill>
                <a:blip r:embed="rId84"/>
                <a:stretch>
                  <a:fillRect/>
                </a:stretch>
              </p:blipFill>
              <p:spPr>
                <a:xfrm>
                  <a:off x="6367401" y="2532409"/>
                  <a:ext cx="132120" cy="61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5">
              <p14:nvContentPartPr>
                <p14:cNvPr id="51" name="잉크 50">
                  <a:extLst>
                    <a:ext uri="{FF2B5EF4-FFF2-40B4-BE49-F238E27FC236}">
                      <a16:creationId xmlns:a16="http://schemas.microsoft.com/office/drawing/2014/main" id="{9402D497-F36E-4124-A257-7CC5B62DAA05}"/>
                    </a:ext>
                  </a:extLst>
                </p14:cNvPr>
                <p14:cNvContentPartPr/>
                <p14:nvPr/>
              </p14:nvContentPartPr>
              <p14:xfrm>
                <a:off x="6518601" y="2426209"/>
                <a:ext cx="27000" cy="251640"/>
              </p14:xfrm>
            </p:contentPart>
          </mc:Choice>
          <mc:Fallback>
            <p:pic>
              <p:nvPicPr>
                <p:cNvPr id="51" name="잉크 50">
                  <a:extLst>
                    <a:ext uri="{FF2B5EF4-FFF2-40B4-BE49-F238E27FC236}">
                      <a16:creationId xmlns:a16="http://schemas.microsoft.com/office/drawing/2014/main" id="{9402D497-F36E-4124-A257-7CC5B62DAA05}"/>
                    </a:ext>
                  </a:extLst>
                </p:cNvPr>
                <p:cNvPicPr/>
                <p:nvPr/>
              </p:nvPicPr>
              <p:blipFill>
                <a:blip r:embed="rId86"/>
                <a:stretch>
                  <a:fillRect/>
                </a:stretch>
              </p:blipFill>
              <p:spPr>
                <a:xfrm>
                  <a:off x="6509601" y="2417209"/>
                  <a:ext cx="44640" cy="26928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64" name="그룹 63">
            <a:extLst>
              <a:ext uri="{FF2B5EF4-FFF2-40B4-BE49-F238E27FC236}">
                <a16:creationId xmlns:a16="http://schemas.microsoft.com/office/drawing/2014/main" id="{24D9095D-3D9C-46BA-A3B5-2428A78DB2E7}"/>
              </a:ext>
            </a:extLst>
          </p:cNvPr>
          <p:cNvGrpSpPr/>
          <p:nvPr/>
        </p:nvGrpSpPr>
        <p:grpSpPr>
          <a:xfrm>
            <a:off x="5682321" y="2010769"/>
            <a:ext cx="708120" cy="271080"/>
            <a:chOff x="5682321" y="2010769"/>
            <a:chExt cx="708120" cy="27108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87">
              <p14:nvContentPartPr>
                <p14:cNvPr id="54" name="잉크 53">
                  <a:extLst>
                    <a:ext uri="{FF2B5EF4-FFF2-40B4-BE49-F238E27FC236}">
                      <a16:creationId xmlns:a16="http://schemas.microsoft.com/office/drawing/2014/main" id="{4E75268D-2B71-4B7E-A801-5BD4882F31A0}"/>
                    </a:ext>
                  </a:extLst>
                </p14:cNvPr>
                <p14:cNvContentPartPr/>
                <p14:nvPr/>
              </p14:nvContentPartPr>
              <p14:xfrm>
                <a:off x="5682321" y="2048569"/>
                <a:ext cx="35640" cy="233280"/>
              </p14:xfrm>
            </p:contentPart>
          </mc:Choice>
          <mc:Fallback>
            <p:pic>
              <p:nvPicPr>
                <p:cNvPr id="54" name="잉크 53">
                  <a:extLst>
                    <a:ext uri="{FF2B5EF4-FFF2-40B4-BE49-F238E27FC236}">
                      <a16:creationId xmlns:a16="http://schemas.microsoft.com/office/drawing/2014/main" id="{4E75268D-2B71-4B7E-A801-5BD4882F31A0}"/>
                    </a:ext>
                  </a:extLst>
                </p:cNvPr>
                <p:cNvPicPr/>
                <p:nvPr/>
              </p:nvPicPr>
              <p:blipFill>
                <a:blip r:embed="rId88"/>
                <a:stretch>
                  <a:fillRect/>
                </a:stretch>
              </p:blipFill>
              <p:spPr>
                <a:xfrm>
                  <a:off x="5673321" y="2039569"/>
                  <a:ext cx="53280" cy="250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9">
              <p14:nvContentPartPr>
                <p14:cNvPr id="55" name="잉크 54">
                  <a:extLst>
                    <a:ext uri="{FF2B5EF4-FFF2-40B4-BE49-F238E27FC236}">
                      <a16:creationId xmlns:a16="http://schemas.microsoft.com/office/drawing/2014/main" id="{45C50669-3E37-4123-B2F1-1E345BE2E6ED}"/>
                    </a:ext>
                  </a:extLst>
                </p14:cNvPr>
                <p14:cNvContentPartPr/>
                <p14:nvPr/>
              </p14:nvContentPartPr>
              <p14:xfrm>
                <a:off x="5793201" y="2089969"/>
                <a:ext cx="126000" cy="142560"/>
              </p14:xfrm>
            </p:contentPart>
          </mc:Choice>
          <mc:Fallback>
            <p:pic>
              <p:nvPicPr>
                <p:cNvPr id="55" name="잉크 54">
                  <a:extLst>
                    <a:ext uri="{FF2B5EF4-FFF2-40B4-BE49-F238E27FC236}">
                      <a16:creationId xmlns:a16="http://schemas.microsoft.com/office/drawing/2014/main" id="{45C50669-3E37-4123-B2F1-1E345BE2E6ED}"/>
                    </a:ext>
                  </a:extLst>
                </p:cNvPr>
                <p:cNvPicPr/>
                <p:nvPr/>
              </p:nvPicPr>
              <p:blipFill>
                <a:blip r:embed="rId90"/>
                <a:stretch>
                  <a:fillRect/>
                </a:stretch>
              </p:blipFill>
              <p:spPr>
                <a:xfrm>
                  <a:off x="5784201" y="2080969"/>
                  <a:ext cx="143640" cy="160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1">
              <p14:nvContentPartPr>
                <p14:cNvPr id="56" name="잉크 55">
                  <a:extLst>
                    <a:ext uri="{FF2B5EF4-FFF2-40B4-BE49-F238E27FC236}">
                      <a16:creationId xmlns:a16="http://schemas.microsoft.com/office/drawing/2014/main" id="{8AA23A1A-5975-4BE7-B01A-298FCE4051EC}"/>
                    </a:ext>
                  </a:extLst>
                </p14:cNvPr>
                <p14:cNvContentPartPr/>
                <p14:nvPr/>
              </p14:nvContentPartPr>
              <p14:xfrm>
                <a:off x="5965281" y="2074489"/>
                <a:ext cx="16920" cy="164880"/>
              </p14:xfrm>
            </p:contentPart>
          </mc:Choice>
          <mc:Fallback>
            <p:pic>
              <p:nvPicPr>
                <p:cNvPr id="56" name="잉크 55">
                  <a:extLst>
                    <a:ext uri="{FF2B5EF4-FFF2-40B4-BE49-F238E27FC236}">
                      <a16:creationId xmlns:a16="http://schemas.microsoft.com/office/drawing/2014/main" id="{8AA23A1A-5975-4BE7-B01A-298FCE4051EC}"/>
                    </a:ext>
                  </a:extLst>
                </p:cNvPr>
                <p:cNvPicPr/>
                <p:nvPr/>
              </p:nvPicPr>
              <p:blipFill>
                <a:blip r:embed="rId92"/>
                <a:stretch>
                  <a:fillRect/>
                </a:stretch>
              </p:blipFill>
              <p:spPr>
                <a:xfrm>
                  <a:off x="5956281" y="2065489"/>
                  <a:ext cx="34560" cy="182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3">
              <p14:nvContentPartPr>
                <p14:cNvPr id="57" name="잉크 56">
                  <a:extLst>
                    <a:ext uri="{FF2B5EF4-FFF2-40B4-BE49-F238E27FC236}">
                      <a16:creationId xmlns:a16="http://schemas.microsoft.com/office/drawing/2014/main" id="{9C7ACD40-C7FF-4869-8582-C7BD0C12D6FF}"/>
                    </a:ext>
                  </a:extLst>
                </p14:cNvPr>
                <p14:cNvContentPartPr/>
                <p14:nvPr/>
              </p14:nvContentPartPr>
              <p14:xfrm>
                <a:off x="5981121" y="2156929"/>
                <a:ext cx="55080" cy="42120"/>
              </p14:xfrm>
            </p:contentPart>
          </mc:Choice>
          <mc:Fallback>
            <p:pic>
              <p:nvPicPr>
                <p:cNvPr id="57" name="잉크 56">
                  <a:extLst>
                    <a:ext uri="{FF2B5EF4-FFF2-40B4-BE49-F238E27FC236}">
                      <a16:creationId xmlns:a16="http://schemas.microsoft.com/office/drawing/2014/main" id="{9C7ACD40-C7FF-4869-8582-C7BD0C12D6FF}"/>
                    </a:ext>
                  </a:extLst>
                </p:cNvPr>
                <p:cNvPicPr/>
                <p:nvPr/>
              </p:nvPicPr>
              <p:blipFill>
                <a:blip r:embed="rId94"/>
                <a:stretch>
                  <a:fillRect/>
                </a:stretch>
              </p:blipFill>
              <p:spPr>
                <a:xfrm>
                  <a:off x="5972121" y="2147929"/>
                  <a:ext cx="72720" cy="59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5">
              <p14:nvContentPartPr>
                <p14:cNvPr id="58" name="잉크 57">
                  <a:extLst>
                    <a:ext uri="{FF2B5EF4-FFF2-40B4-BE49-F238E27FC236}">
                      <a16:creationId xmlns:a16="http://schemas.microsoft.com/office/drawing/2014/main" id="{3678E722-1D87-4455-85DE-C4E20A0BA40C}"/>
                    </a:ext>
                  </a:extLst>
                </p14:cNvPr>
                <p14:cNvContentPartPr/>
                <p14:nvPr/>
              </p14:nvContentPartPr>
              <p14:xfrm>
                <a:off x="6032241" y="2057929"/>
                <a:ext cx="35640" cy="181080"/>
              </p14:xfrm>
            </p:contentPart>
          </mc:Choice>
          <mc:Fallback>
            <p:pic>
              <p:nvPicPr>
                <p:cNvPr id="58" name="잉크 57">
                  <a:extLst>
                    <a:ext uri="{FF2B5EF4-FFF2-40B4-BE49-F238E27FC236}">
                      <a16:creationId xmlns:a16="http://schemas.microsoft.com/office/drawing/2014/main" id="{3678E722-1D87-4455-85DE-C4E20A0BA40C}"/>
                    </a:ext>
                  </a:extLst>
                </p:cNvPr>
                <p:cNvPicPr/>
                <p:nvPr/>
              </p:nvPicPr>
              <p:blipFill>
                <a:blip r:embed="rId96"/>
                <a:stretch>
                  <a:fillRect/>
                </a:stretch>
              </p:blipFill>
              <p:spPr>
                <a:xfrm>
                  <a:off x="6023241" y="2048929"/>
                  <a:ext cx="53280" cy="198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7">
              <p14:nvContentPartPr>
                <p14:cNvPr id="59" name="잉크 58">
                  <a:extLst>
                    <a:ext uri="{FF2B5EF4-FFF2-40B4-BE49-F238E27FC236}">
                      <a16:creationId xmlns:a16="http://schemas.microsoft.com/office/drawing/2014/main" id="{E1F0925C-E5AE-4467-842E-D50F5387819E}"/>
                    </a:ext>
                  </a:extLst>
                </p14:cNvPr>
                <p14:cNvContentPartPr/>
                <p14:nvPr/>
              </p14:nvContentPartPr>
              <p14:xfrm>
                <a:off x="6102801" y="2046769"/>
                <a:ext cx="105120" cy="40320"/>
              </p14:xfrm>
            </p:contentPart>
          </mc:Choice>
          <mc:Fallback>
            <p:pic>
              <p:nvPicPr>
                <p:cNvPr id="59" name="잉크 58">
                  <a:extLst>
                    <a:ext uri="{FF2B5EF4-FFF2-40B4-BE49-F238E27FC236}">
                      <a16:creationId xmlns:a16="http://schemas.microsoft.com/office/drawing/2014/main" id="{E1F0925C-E5AE-4467-842E-D50F5387819E}"/>
                    </a:ext>
                  </a:extLst>
                </p:cNvPr>
                <p:cNvPicPr/>
                <p:nvPr/>
              </p:nvPicPr>
              <p:blipFill>
                <a:blip r:embed="rId98"/>
                <a:stretch>
                  <a:fillRect/>
                </a:stretch>
              </p:blipFill>
              <p:spPr>
                <a:xfrm>
                  <a:off x="6093801" y="2037769"/>
                  <a:ext cx="122760" cy="57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9">
              <p14:nvContentPartPr>
                <p14:cNvPr id="60" name="잉크 59">
                  <a:extLst>
                    <a:ext uri="{FF2B5EF4-FFF2-40B4-BE49-F238E27FC236}">
                      <a16:creationId xmlns:a16="http://schemas.microsoft.com/office/drawing/2014/main" id="{36BCCCAF-9068-4907-95DC-1045D112693B}"/>
                    </a:ext>
                  </a:extLst>
                </p14:cNvPr>
                <p14:cNvContentPartPr/>
                <p14:nvPr/>
              </p14:nvContentPartPr>
              <p14:xfrm>
                <a:off x="6128721" y="2068729"/>
                <a:ext cx="88560" cy="95400"/>
              </p14:xfrm>
            </p:contentPart>
          </mc:Choice>
          <mc:Fallback>
            <p:pic>
              <p:nvPicPr>
                <p:cNvPr id="60" name="잉크 59">
                  <a:extLst>
                    <a:ext uri="{FF2B5EF4-FFF2-40B4-BE49-F238E27FC236}">
                      <a16:creationId xmlns:a16="http://schemas.microsoft.com/office/drawing/2014/main" id="{36BCCCAF-9068-4907-95DC-1045D112693B}"/>
                    </a:ext>
                  </a:extLst>
                </p:cNvPr>
                <p:cNvPicPr/>
                <p:nvPr/>
              </p:nvPicPr>
              <p:blipFill>
                <a:blip r:embed="rId100"/>
                <a:stretch>
                  <a:fillRect/>
                </a:stretch>
              </p:blipFill>
              <p:spPr>
                <a:xfrm>
                  <a:off x="6119721" y="2059729"/>
                  <a:ext cx="106200" cy="113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1">
              <p14:nvContentPartPr>
                <p14:cNvPr id="61" name="잉크 60">
                  <a:extLst>
                    <a:ext uri="{FF2B5EF4-FFF2-40B4-BE49-F238E27FC236}">
                      <a16:creationId xmlns:a16="http://schemas.microsoft.com/office/drawing/2014/main" id="{A8D13083-C3C8-4E3D-B557-6EB7D5F90920}"/>
                    </a:ext>
                  </a:extLst>
                </p14:cNvPr>
                <p14:cNvContentPartPr/>
                <p14:nvPr/>
              </p14:nvContentPartPr>
              <p14:xfrm>
                <a:off x="6266961" y="2010769"/>
                <a:ext cx="12240" cy="167400"/>
              </p14:xfrm>
            </p:contentPart>
          </mc:Choice>
          <mc:Fallback>
            <p:pic>
              <p:nvPicPr>
                <p:cNvPr id="61" name="잉크 60">
                  <a:extLst>
                    <a:ext uri="{FF2B5EF4-FFF2-40B4-BE49-F238E27FC236}">
                      <a16:creationId xmlns:a16="http://schemas.microsoft.com/office/drawing/2014/main" id="{A8D13083-C3C8-4E3D-B557-6EB7D5F90920}"/>
                    </a:ext>
                  </a:extLst>
                </p:cNvPr>
                <p:cNvPicPr/>
                <p:nvPr/>
              </p:nvPicPr>
              <p:blipFill>
                <a:blip r:embed="rId102"/>
                <a:stretch>
                  <a:fillRect/>
                </a:stretch>
              </p:blipFill>
              <p:spPr>
                <a:xfrm>
                  <a:off x="6257961" y="2001769"/>
                  <a:ext cx="29880" cy="185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3">
              <p14:nvContentPartPr>
                <p14:cNvPr id="62" name="잉크 61">
                  <a:extLst>
                    <a:ext uri="{FF2B5EF4-FFF2-40B4-BE49-F238E27FC236}">
                      <a16:creationId xmlns:a16="http://schemas.microsoft.com/office/drawing/2014/main" id="{AA60B642-E7F4-441B-81ED-4E66F70F898B}"/>
                    </a:ext>
                  </a:extLst>
                </p14:cNvPr>
                <p14:cNvContentPartPr/>
                <p14:nvPr/>
              </p14:nvContentPartPr>
              <p14:xfrm>
                <a:off x="6278481" y="2111209"/>
                <a:ext cx="111960" cy="31680"/>
              </p14:xfrm>
            </p:contentPart>
          </mc:Choice>
          <mc:Fallback>
            <p:pic>
              <p:nvPicPr>
                <p:cNvPr id="62" name="잉크 61">
                  <a:extLst>
                    <a:ext uri="{FF2B5EF4-FFF2-40B4-BE49-F238E27FC236}">
                      <a16:creationId xmlns:a16="http://schemas.microsoft.com/office/drawing/2014/main" id="{AA60B642-E7F4-441B-81ED-4E66F70F898B}"/>
                    </a:ext>
                  </a:extLst>
                </p:cNvPr>
                <p:cNvPicPr/>
                <p:nvPr/>
              </p:nvPicPr>
              <p:blipFill>
                <a:blip r:embed="rId104"/>
                <a:stretch>
                  <a:fillRect/>
                </a:stretch>
              </p:blipFill>
              <p:spPr>
                <a:xfrm>
                  <a:off x="6269481" y="2102209"/>
                  <a:ext cx="129600" cy="49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5">
              <p14:nvContentPartPr>
                <p14:cNvPr id="63" name="잉크 62">
                  <a:extLst>
                    <a:ext uri="{FF2B5EF4-FFF2-40B4-BE49-F238E27FC236}">
                      <a16:creationId xmlns:a16="http://schemas.microsoft.com/office/drawing/2014/main" id="{04693D49-BE4A-4B37-9034-85F782ED94FF}"/>
                    </a:ext>
                  </a:extLst>
                </p14:cNvPr>
                <p14:cNvContentPartPr/>
                <p14:nvPr/>
              </p14:nvContentPartPr>
              <p14:xfrm>
                <a:off x="6203241" y="2191489"/>
                <a:ext cx="113400" cy="64800"/>
              </p14:xfrm>
            </p:contentPart>
          </mc:Choice>
          <mc:Fallback>
            <p:pic>
              <p:nvPicPr>
                <p:cNvPr id="63" name="잉크 62">
                  <a:extLst>
                    <a:ext uri="{FF2B5EF4-FFF2-40B4-BE49-F238E27FC236}">
                      <a16:creationId xmlns:a16="http://schemas.microsoft.com/office/drawing/2014/main" id="{04693D49-BE4A-4B37-9034-85F782ED94FF}"/>
                    </a:ext>
                  </a:extLst>
                </p:cNvPr>
                <p:cNvPicPr/>
                <p:nvPr/>
              </p:nvPicPr>
              <p:blipFill>
                <a:blip r:embed="rId106"/>
                <a:stretch>
                  <a:fillRect/>
                </a:stretch>
              </p:blipFill>
              <p:spPr>
                <a:xfrm>
                  <a:off x="6194241" y="2182489"/>
                  <a:ext cx="131040" cy="8244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84" name="그룹 83">
            <a:extLst>
              <a:ext uri="{FF2B5EF4-FFF2-40B4-BE49-F238E27FC236}">
                <a16:creationId xmlns:a16="http://schemas.microsoft.com/office/drawing/2014/main" id="{74004367-758E-44C5-9823-B418DF53CF56}"/>
              </a:ext>
            </a:extLst>
          </p:cNvPr>
          <p:cNvGrpSpPr/>
          <p:nvPr/>
        </p:nvGrpSpPr>
        <p:grpSpPr>
          <a:xfrm>
            <a:off x="6685641" y="2388049"/>
            <a:ext cx="891000" cy="311400"/>
            <a:chOff x="6685641" y="2388049"/>
            <a:chExt cx="891000" cy="3114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07">
              <p14:nvContentPartPr>
                <p14:cNvPr id="65" name="잉크 64">
                  <a:extLst>
                    <a:ext uri="{FF2B5EF4-FFF2-40B4-BE49-F238E27FC236}">
                      <a16:creationId xmlns:a16="http://schemas.microsoft.com/office/drawing/2014/main" id="{7EA1E34C-BBE5-4D0C-AF39-F96534679E84}"/>
                    </a:ext>
                  </a:extLst>
                </p14:cNvPr>
                <p14:cNvContentPartPr/>
                <p14:nvPr/>
              </p14:nvContentPartPr>
              <p14:xfrm>
                <a:off x="6720921" y="2392369"/>
                <a:ext cx="113400" cy="131400"/>
              </p14:xfrm>
            </p:contentPart>
          </mc:Choice>
          <mc:Fallback>
            <p:pic>
              <p:nvPicPr>
                <p:cNvPr id="65" name="잉크 64">
                  <a:extLst>
                    <a:ext uri="{FF2B5EF4-FFF2-40B4-BE49-F238E27FC236}">
                      <a16:creationId xmlns:a16="http://schemas.microsoft.com/office/drawing/2014/main" id="{7EA1E34C-BBE5-4D0C-AF39-F96534679E84}"/>
                    </a:ext>
                  </a:extLst>
                </p:cNvPr>
                <p:cNvPicPr/>
                <p:nvPr/>
              </p:nvPicPr>
              <p:blipFill>
                <a:blip r:embed="rId108"/>
                <a:stretch>
                  <a:fillRect/>
                </a:stretch>
              </p:blipFill>
              <p:spPr>
                <a:xfrm>
                  <a:off x="6711921" y="2383369"/>
                  <a:ext cx="131040" cy="149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9">
              <p14:nvContentPartPr>
                <p14:cNvPr id="66" name="잉크 65">
                  <a:extLst>
                    <a:ext uri="{FF2B5EF4-FFF2-40B4-BE49-F238E27FC236}">
                      <a16:creationId xmlns:a16="http://schemas.microsoft.com/office/drawing/2014/main" id="{775FA76F-17FB-4FFD-A2FB-46981CCEE1AB}"/>
                    </a:ext>
                  </a:extLst>
                </p14:cNvPr>
                <p14:cNvContentPartPr/>
                <p14:nvPr/>
              </p14:nvContentPartPr>
              <p14:xfrm>
                <a:off x="6729561" y="2437009"/>
                <a:ext cx="109800" cy="30240"/>
              </p14:xfrm>
            </p:contentPart>
          </mc:Choice>
          <mc:Fallback>
            <p:pic>
              <p:nvPicPr>
                <p:cNvPr id="66" name="잉크 65">
                  <a:extLst>
                    <a:ext uri="{FF2B5EF4-FFF2-40B4-BE49-F238E27FC236}">
                      <a16:creationId xmlns:a16="http://schemas.microsoft.com/office/drawing/2014/main" id="{775FA76F-17FB-4FFD-A2FB-46981CCEE1AB}"/>
                    </a:ext>
                  </a:extLst>
                </p:cNvPr>
                <p:cNvPicPr/>
                <p:nvPr/>
              </p:nvPicPr>
              <p:blipFill>
                <a:blip r:embed="rId110"/>
                <a:stretch>
                  <a:fillRect/>
                </a:stretch>
              </p:blipFill>
              <p:spPr>
                <a:xfrm>
                  <a:off x="6720561" y="2428009"/>
                  <a:ext cx="127440" cy="47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1">
              <p14:nvContentPartPr>
                <p14:cNvPr id="67" name="잉크 66">
                  <a:extLst>
                    <a:ext uri="{FF2B5EF4-FFF2-40B4-BE49-F238E27FC236}">
                      <a16:creationId xmlns:a16="http://schemas.microsoft.com/office/drawing/2014/main" id="{8B71F284-358B-4C65-9366-A75CB5329985}"/>
                    </a:ext>
                  </a:extLst>
                </p14:cNvPr>
                <p14:cNvContentPartPr/>
                <p14:nvPr/>
              </p14:nvContentPartPr>
              <p14:xfrm>
                <a:off x="6685641" y="2563369"/>
                <a:ext cx="179280" cy="10800"/>
              </p14:xfrm>
            </p:contentPart>
          </mc:Choice>
          <mc:Fallback>
            <p:pic>
              <p:nvPicPr>
                <p:cNvPr id="67" name="잉크 66">
                  <a:extLst>
                    <a:ext uri="{FF2B5EF4-FFF2-40B4-BE49-F238E27FC236}">
                      <a16:creationId xmlns:a16="http://schemas.microsoft.com/office/drawing/2014/main" id="{8B71F284-358B-4C65-9366-A75CB5329985}"/>
                    </a:ext>
                  </a:extLst>
                </p:cNvPr>
                <p:cNvPicPr/>
                <p:nvPr/>
              </p:nvPicPr>
              <p:blipFill>
                <a:blip r:embed="rId112"/>
                <a:stretch>
                  <a:fillRect/>
                </a:stretch>
              </p:blipFill>
              <p:spPr>
                <a:xfrm>
                  <a:off x="6676641" y="2554369"/>
                  <a:ext cx="196920" cy="28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3">
              <p14:nvContentPartPr>
                <p14:cNvPr id="68" name="잉크 67">
                  <a:extLst>
                    <a:ext uri="{FF2B5EF4-FFF2-40B4-BE49-F238E27FC236}">
                      <a16:creationId xmlns:a16="http://schemas.microsoft.com/office/drawing/2014/main" id="{9C825AFB-42ED-4FBD-A2E6-BA404433DB30}"/>
                    </a:ext>
                  </a:extLst>
                </p14:cNvPr>
                <p14:cNvContentPartPr/>
                <p14:nvPr/>
              </p14:nvContentPartPr>
              <p14:xfrm>
                <a:off x="6770241" y="2558329"/>
                <a:ext cx="49320" cy="106200"/>
              </p14:xfrm>
            </p:contentPart>
          </mc:Choice>
          <mc:Fallback>
            <p:pic>
              <p:nvPicPr>
                <p:cNvPr id="68" name="잉크 67">
                  <a:extLst>
                    <a:ext uri="{FF2B5EF4-FFF2-40B4-BE49-F238E27FC236}">
                      <a16:creationId xmlns:a16="http://schemas.microsoft.com/office/drawing/2014/main" id="{9C825AFB-42ED-4FBD-A2E6-BA404433DB30}"/>
                    </a:ext>
                  </a:extLst>
                </p:cNvPr>
                <p:cNvPicPr/>
                <p:nvPr/>
              </p:nvPicPr>
              <p:blipFill>
                <a:blip r:embed="rId114"/>
                <a:stretch>
                  <a:fillRect/>
                </a:stretch>
              </p:blipFill>
              <p:spPr>
                <a:xfrm>
                  <a:off x="6761241" y="2549329"/>
                  <a:ext cx="66960" cy="123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5">
              <p14:nvContentPartPr>
                <p14:cNvPr id="69" name="잉크 68">
                  <a:extLst>
                    <a:ext uri="{FF2B5EF4-FFF2-40B4-BE49-F238E27FC236}">
                      <a16:creationId xmlns:a16="http://schemas.microsoft.com/office/drawing/2014/main" id="{161412F7-963F-4AD0-AA4E-C9CF7C08C00D}"/>
                    </a:ext>
                  </a:extLst>
                </p14:cNvPr>
                <p14:cNvContentPartPr/>
                <p14:nvPr/>
              </p14:nvContentPartPr>
              <p14:xfrm>
                <a:off x="6912081" y="2388049"/>
                <a:ext cx="86760" cy="154080"/>
              </p14:xfrm>
            </p:contentPart>
          </mc:Choice>
          <mc:Fallback>
            <p:pic>
              <p:nvPicPr>
                <p:cNvPr id="69" name="잉크 68">
                  <a:extLst>
                    <a:ext uri="{FF2B5EF4-FFF2-40B4-BE49-F238E27FC236}">
                      <a16:creationId xmlns:a16="http://schemas.microsoft.com/office/drawing/2014/main" id="{161412F7-963F-4AD0-AA4E-C9CF7C08C00D}"/>
                    </a:ext>
                  </a:extLst>
                </p:cNvPr>
                <p:cNvPicPr/>
                <p:nvPr/>
              </p:nvPicPr>
              <p:blipFill>
                <a:blip r:embed="rId116"/>
                <a:stretch>
                  <a:fillRect/>
                </a:stretch>
              </p:blipFill>
              <p:spPr>
                <a:xfrm>
                  <a:off x="6903081" y="2379049"/>
                  <a:ext cx="104400" cy="171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7">
              <p14:nvContentPartPr>
                <p14:cNvPr id="70" name="잉크 69">
                  <a:extLst>
                    <a:ext uri="{FF2B5EF4-FFF2-40B4-BE49-F238E27FC236}">
                      <a16:creationId xmlns:a16="http://schemas.microsoft.com/office/drawing/2014/main" id="{B0DD90B7-0501-4F7F-A38A-AACEE09A7DCF}"/>
                    </a:ext>
                  </a:extLst>
                </p14:cNvPr>
                <p14:cNvContentPartPr/>
                <p14:nvPr/>
              </p14:nvContentPartPr>
              <p14:xfrm>
                <a:off x="6909561" y="2454649"/>
                <a:ext cx="111600" cy="32040"/>
              </p14:xfrm>
            </p:contentPart>
          </mc:Choice>
          <mc:Fallback>
            <p:pic>
              <p:nvPicPr>
                <p:cNvPr id="70" name="잉크 69">
                  <a:extLst>
                    <a:ext uri="{FF2B5EF4-FFF2-40B4-BE49-F238E27FC236}">
                      <a16:creationId xmlns:a16="http://schemas.microsoft.com/office/drawing/2014/main" id="{B0DD90B7-0501-4F7F-A38A-AACEE09A7DCF}"/>
                    </a:ext>
                  </a:extLst>
                </p:cNvPr>
                <p:cNvPicPr/>
                <p:nvPr/>
              </p:nvPicPr>
              <p:blipFill>
                <a:blip r:embed="rId118"/>
                <a:stretch>
                  <a:fillRect/>
                </a:stretch>
              </p:blipFill>
              <p:spPr>
                <a:xfrm>
                  <a:off x="6900561" y="2445649"/>
                  <a:ext cx="129240" cy="49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9">
              <p14:nvContentPartPr>
                <p14:cNvPr id="71" name="잉크 70">
                  <a:extLst>
                    <a:ext uri="{FF2B5EF4-FFF2-40B4-BE49-F238E27FC236}">
                      <a16:creationId xmlns:a16="http://schemas.microsoft.com/office/drawing/2014/main" id="{1E971FFA-50DE-44B6-A348-B192AD9B829C}"/>
                    </a:ext>
                  </a:extLst>
                </p14:cNvPr>
                <p14:cNvContentPartPr/>
                <p14:nvPr/>
              </p14:nvContentPartPr>
              <p14:xfrm>
                <a:off x="6887241" y="2562289"/>
                <a:ext cx="134640" cy="14760"/>
              </p14:xfrm>
            </p:contentPart>
          </mc:Choice>
          <mc:Fallback>
            <p:pic>
              <p:nvPicPr>
                <p:cNvPr id="71" name="잉크 70">
                  <a:extLst>
                    <a:ext uri="{FF2B5EF4-FFF2-40B4-BE49-F238E27FC236}">
                      <a16:creationId xmlns:a16="http://schemas.microsoft.com/office/drawing/2014/main" id="{1E971FFA-50DE-44B6-A348-B192AD9B829C}"/>
                    </a:ext>
                  </a:extLst>
                </p:cNvPr>
                <p:cNvPicPr/>
                <p:nvPr/>
              </p:nvPicPr>
              <p:blipFill>
                <a:blip r:embed="rId120"/>
                <a:stretch>
                  <a:fillRect/>
                </a:stretch>
              </p:blipFill>
              <p:spPr>
                <a:xfrm>
                  <a:off x="6878241" y="2553289"/>
                  <a:ext cx="152280" cy="32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21">
              <p14:nvContentPartPr>
                <p14:cNvPr id="72" name="잉크 71">
                  <a:extLst>
                    <a:ext uri="{FF2B5EF4-FFF2-40B4-BE49-F238E27FC236}">
                      <a16:creationId xmlns:a16="http://schemas.microsoft.com/office/drawing/2014/main" id="{3FEBF83C-0C2D-4F96-9ED4-024546CEEAA8}"/>
                    </a:ext>
                  </a:extLst>
                </p14:cNvPr>
                <p14:cNvContentPartPr/>
                <p14:nvPr/>
              </p14:nvContentPartPr>
              <p14:xfrm>
                <a:off x="6964281" y="2563009"/>
                <a:ext cx="30960" cy="93960"/>
              </p14:xfrm>
            </p:contentPart>
          </mc:Choice>
          <mc:Fallback>
            <p:pic>
              <p:nvPicPr>
                <p:cNvPr id="72" name="잉크 71">
                  <a:extLst>
                    <a:ext uri="{FF2B5EF4-FFF2-40B4-BE49-F238E27FC236}">
                      <a16:creationId xmlns:a16="http://schemas.microsoft.com/office/drawing/2014/main" id="{3FEBF83C-0C2D-4F96-9ED4-024546CEEAA8}"/>
                    </a:ext>
                  </a:extLst>
                </p:cNvPr>
                <p:cNvPicPr/>
                <p:nvPr/>
              </p:nvPicPr>
              <p:blipFill>
                <a:blip r:embed="rId122"/>
                <a:stretch>
                  <a:fillRect/>
                </a:stretch>
              </p:blipFill>
              <p:spPr>
                <a:xfrm>
                  <a:off x="6955281" y="2554009"/>
                  <a:ext cx="48600" cy="111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23">
              <p14:nvContentPartPr>
                <p14:cNvPr id="73" name="잉크 72">
                  <a:extLst>
                    <a:ext uri="{FF2B5EF4-FFF2-40B4-BE49-F238E27FC236}">
                      <a16:creationId xmlns:a16="http://schemas.microsoft.com/office/drawing/2014/main" id="{1604A07B-15CC-4358-B9AC-DCF32C859A89}"/>
                    </a:ext>
                  </a:extLst>
                </p14:cNvPr>
                <p14:cNvContentPartPr/>
                <p14:nvPr/>
              </p14:nvContentPartPr>
              <p14:xfrm>
                <a:off x="6887601" y="2652649"/>
                <a:ext cx="138960" cy="46800"/>
              </p14:xfrm>
            </p:contentPart>
          </mc:Choice>
          <mc:Fallback>
            <p:pic>
              <p:nvPicPr>
                <p:cNvPr id="73" name="잉크 72">
                  <a:extLst>
                    <a:ext uri="{FF2B5EF4-FFF2-40B4-BE49-F238E27FC236}">
                      <a16:creationId xmlns:a16="http://schemas.microsoft.com/office/drawing/2014/main" id="{1604A07B-15CC-4358-B9AC-DCF32C859A89}"/>
                    </a:ext>
                  </a:extLst>
                </p:cNvPr>
                <p:cNvPicPr/>
                <p:nvPr/>
              </p:nvPicPr>
              <p:blipFill>
                <a:blip r:embed="rId124"/>
                <a:stretch>
                  <a:fillRect/>
                </a:stretch>
              </p:blipFill>
              <p:spPr>
                <a:xfrm>
                  <a:off x="6878601" y="2643649"/>
                  <a:ext cx="156600" cy="64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25">
              <p14:nvContentPartPr>
                <p14:cNvPr id="74" name="잉크 73">
                  <a:extLst>
                    <a:ext uri="{FF2B5EF4-FFF2-40B4-BE49-F238E27FC236}">
                      <a16:creationId xmlns:a16="http://schemas.microsoft.com/office/drawing/2014/main" id="{FA9CD7DF-B88A-457C-BD69-9DE25F130CCB}"/>
                    </a:ext>
                  </a:extLst>
                </p14:cNvPr>
                <p14:cNvContentPartPr/>
                <p14:nvPr/>
              </p14:nvContentPartPr>
              <p14:xfrm>
                <a:off x="7089201" y="2459689"/>
                <a:ext cx="35280" cy="80280"/>
              </p14:xfrm>
            </p:contentPart>
          </mc:Choice>
          <mc:Fallback>
            <p:pic>
              <p:nvPicPr>
                <p:cNvPr id="74" name="잉크 73">
                  <a:extLst>
                    <a:ext uri="{FF2B5EF4-FFF2-40B4-BE49-F238E27FC236}">
                      <a16:creationId xmlns:a16="http://schemas.microsoft.com/office/drawing/2014/main" id="{FA9CD7DF-B88A-457C-BD69-9DE25F130CCB}"/>
                    </a:ext>
                  </a:extLst>
                </p:cNvPr>
                <p:cNvPicPr/>
                <p:nvPr/>
              </p:nvPicPr>
              <p:blipFill>
                <a:blip r:embed="rId126"/>
                <a:stretch>
                  <a:fillRect/>
                </a:stretch>
              </p:blipFill>
              <p:spPr>
                <a:xfrm>
                  <a:off x="7080201" y="2450689"/>
                  <a:ext cx="52920" cy="97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27">
              <p14:nvContentPartPr>
                <p14:cNvPr id="75" name="잉크 74">
                  <a:extLst>
                    <a:ext uri="{FF2B5EF4-FFF2-40B4-BE49-F238E27FC236}">
                      <a16:creationId xmlns:a16="http://schemas.microsoft.com/office/drawing/2014/main" id="{55AB7112-6A03-4F67-94B4-309446A6346A}"/>
                    </a:ext>
                  </a:extLst>
                </p14:cNvPr>
                <p14:cNvContentPartPr/>
                <p14:nvPr/>
              </p14:nvContentPartPr>
              <p14:xfrm>
                <a:off x="7072641" y="2428729"/>
                <a:ext cx="145800" cy="82440"/>
              </p14:xfrm>
            </p:contentPart>
          </mc:Choice>
          <mc:Fallback>
            <p:pic>
              <p:nvPicPr>
                <p:cNvPr id="75" name="잉크 74">
                  <a:extLst>
                    <a:ext uri="{FF2B5EF4-FFF2-40B4-BE49-F238E27FC236}">
                      <a16:creationId xmlns:a16="http://schemas.microsoft.com/office/drawing/2014/main" id="{55AB7112-6A03-4F67-94B4-309446A6346A}"/>
                    </a:ext>
                  </a:extLst>
                </p:cNvPr>
                <p:cNvPicPr/>
                <p:nvPr/>
              </p:nvPicPr>
              <p:blipFill>
                <a:blip r:embed="rId128"/>
                <a:stretch>
                  <a:fillRect/>
                </a:stretch>
              </p:blipFill>
              <p:spPr>
                <a:xfrm>
                  <a:off x="7063641" y="2419729"/>
                  <a:ext cx="163440" cy="100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29">
              <p14:nvContentPartPr>
                <p14:cNvPr id="76" name="잉크 75">
                  <a:extLst>
                    <a:ext uri="{FF2B5EF4-FFF2-40B4-BE49-F238E27FC236}">
                      <a16:creationId xmlns:a16="http://schemas.microsoft.com/office/drawing/2014/main" id="{89607393-1B7B-4482-852A-B6D0692FCCF6}"/>
                    </a:ext>
                  </a:extLst>
                </p14:cNvPr>
                <p14:cNvContentPartPr/>
                <p14:nvPr/>
              </p14:nvContentPartPr>
              <p14:xfrm>
                <a:off x="7098921" y="2521249"/>
                <a:ext cx="138240" cy="19080"/>
              </p14:xfrm>
            </p:contentPart>
          </mc:Choice>
          <mc:Fallback>
            <p:pic>
              <p:nvPicPr>
                <p:cNvPr id="76" name="잉크 75">
                  <a:extLst>
                    <a:ext uri="{FF2B5EF4-FFF2-40B4-BE49-F238E27FC236}">
                      <a16:creationId xmlns:a16="http://schemas.microsoft.com/office/drawing/2014/main" id="{89607393-1B7B-4482-852A-B6D0692FCCF6}"/>
                    </a:ext>
                  </a:extLst>
                </p:cNvPr>
                <p:cNvPicPr/>
                <p:nvPr/>
              </p:nvPicPr>
              <p:blipFill>
                <a:blip r:embed="rId130"/>
                <a:stretch>
                  <a:fillRect/>
                </a:stretch>
              </p:blipFill>
              <p:spPr>
                <a:xfrm>
                  <a:off x="7089921" y="2512249"/>
                  <a:ext cx="155880" cy="36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31">
              <p14:nvContentPartPr>
                <p14:cNvPr id="77" name="잉크 76">
                  <a:extLst>
                    <a:ext uri="{FF2B5EF4-FFF2-40B4-BE49-F238E27FC236}">
                      <a16:creationId xmlns:a16="http://schemas.microsoft.com/office/drawing/2014/main" id="{CF9D3E27-A077-4CD5-9E49-4709CAF9F8B0}"/>
                    </a:ext>
                  </a:extLst>
                </p14:cNvPr>
                <p14:cNvContentPartPr/>
                <p14:nvPr/>
              </p14:nvContentPartPr>
              <p14:xfrm>
                <a:off x="7081641" y="2572009"/>
                <a:ext cx="141840" cy="86040"/>
              </p14:xfrm>
            </p:contentPart>
          </mc:Choice>
          <mc:Fallback>
            <p:pic>
              <p:nvPicPr>
                <p:cNvPr id="77" name="잉크 76">
                  <a:extLst>
                    <a:ext uri="{FF2B5EF4-FFF2-40B4-BE49-F238E27FC236}">
                      <a16:creationId xmlns:a16="http://schemas.microsoft.com/office/drawing/2014/main" id="{CF9D3E27-A077-4CD5-9E49-4709CAF9F8B0}"/>
                    </a:ext>
                  </a:extLst>
                </p:cNvPr>
                <p:cNvPicPr/>
                <p:nvPr/>
              </p:nvPicPr>
              <p:blipFill>
                <a:blip r:embed="rId132"/>
                <a:stretch>
                  <a:fillRect/>
                </a:stretch>
              </p:blipFill>
              <p:spPr>
                <a:xfrm>
                  <a:off x="7072641" y="2563009"/>
                  <a:ext cx="159480" cy="103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33">
              <p14:nvContentPartPr>
                <p14:cNvPr id="78" name="잉크 77">
                  <a:extLst>
                    <a:ext uri="{FF2B5EF4-FFF2-40B4-BE49-F238E27FC236}">
                      <a16:creationId xmlns:a16="http://schemas.microsoft.com/office/drawing/2014/main" id="{F3FCA01F-744F-4096-846C-7750A3B3F3AF}"/>
                    </a:ext>
                  </a:extLst>
                </p14:cNvPr>
                <p14:cNvContentPartPr/>
                <p14:nvPr/>
              </p14:nvContentPartPr>
              <p14:xfrm>
                <a:off x="7115121" y="2643289"/>
                <a:ext cx="126720" cy="38160"/>
              </p14:xfrm>
            </p:contentPart>
          </mc:Choice>
          <mc:Fallback>
            <p:pic>
              <p:nvPicPr>
                <p:cNvPr id="78" name="잉크 77">
                  <a:extLst>
                    <a:ext uri="{FF2B5EF4-FFF2-40B4-BE49-F238E27FC236}">
                      <a16:creationId xmlns:a16="http://schemas.microsoft.com/office/drawing/2014/main" id="{F3FCA01F-744F-4096-846C-7750A3B3F3AF}"/>
                    </a:ext>
                  </a:extLst>
                </p:cNvPr>
                <p:cNvPicPr/>
                <p:nvPr/>
              </p:nvPicPr>
              <p:blipFill>
                <a:blip r:embed="rId134"/>
                <a:stretch>
                  <a:fillRect/>
                </a:stretch>
              </p:blipFill>
              <p:spPr>
                <a:xfrm>
                  <a:off x="7106121" y="2634289"/>
                  <a:ext cx="144360" cy="55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35">
              <p14:nvContentPartPr>
                <p14:cNvPr id="79" name="잉크 78">
                  <a:extLst>
                    <a:ext uri="{FF2B5EF4-FFF2-40B4-BE49-F238E27FC236}">
                      <a16:creationId xmlns:a16="http://schemas.microsoft.com/office/drawing/2014/main" id="{3BFBD5EA-A1F0-4CD7-B960-CB7BB3D7744D}"/>
                    </a:ext>
                  </a:extLst>
                </p14:cNvPr>
                <p14:cNvContentPartPr/>
                <p14:nvPr/>
              </p14:nvContentPartPr>
              <p14:xfrm>
                <a:off x="7260201" y="2463289"/>
                <a:ext cx="88920" cy="158400"/>
              </p14:xfrm>
            </p:contentPart>
          </mc:Choice>
          <mc:Fallback>
            <p:pic>
              <p:nvPicPr>
                <p:cNvPr id="79" name="잉크 78">
                  <a:extLst>
                    <a:ext uri="{FF2B5EF4-FFF2-40B4-BE49-F238E27FC236}">
                      <a16:creationId xmlns:a16="http://schemas.microsoft.com/office/drawing/2014/main" id="{3BFBD5EA-A1F0-4CD7-B960-CB7BB3D7744D}"/>
                    </a:ext>
                  </a:extLst>
                </p:cNvPr>
                <p:cNvPicPr/>
                <p:nvPr/>
              </p:nvPicPr>
              <p:blipFill>
                <a:blip r:embed="rId136"/>
                <a:stretch>
                  <a:fillRect/>
                </a:stretch>
              </p:blipFill>
              <p:spPr>
                <a:xfrm>
                  <a:off x="7251201" y="2454289"/>
                  <a:ext cx="106560" cy="176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37">
              <p14:nvContentPartPr>
                <p14:cNvPr id="80" name="잉크 79">
                  <a:extLst>
                    <a:ext uri="{FF2B5EF4-FFF2-40B4-BE49-F238E27FC236}">
                      <a16:creationId xmlns:a16="http://schemas.microsoft.com/office/drawing/2014/main" id="{90206BB3-151C-414B-BC27-D6E5EE5D290A}"/>
                    </a:ext>
                  </a:extLst>
                </p14:cNvPr>
                <p14:cNvContentPartPr/>
                <p14:nvPr/>
              </p14:nvContentPartPr>
              <p14:xfrm>
                <a:off x="7284321" y="2559409"/>
                <a:ext cx="28800" cy="50760"/>
              </p14:xfrm>
            </p:contentPart>
          </mc:Choice>
          <mc:Fallback>
            <p:pic>
              <p:nvPicPr>
                <p:cNvPr id="80" name="잉크 79">
                  <a:extLst>
                    <a:ext uri="{FF2B5EF4-FFF2-40B4-BE49-F238E27FC236}">
                      <a16:creationId xmlns:a16="http://schemas.microsoft.com/office/drawing/2014/main" id="{90206BB3-151C-414B-BC27-D6E5EE5D290A}"/>
                    </a:ext>
                  </a:extLst>
                </p:cNvPr>
                <p:cNvPicPr/>
                <p:nvPr/>
              </p:nvPicPr>
              <p:blipFill>
                <a:blip r:embed="rId138"/>
                <a:stretch>
                  <a:fillRect/>
                </a:stretch>
              </p:blipFill>
              <p:spPr>
                <a:xfrm>
                  <a:off x="7275321" y="2550409"/>
                  <a:ext cx="46440" cy="68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39">
              <p14:nvContentPartPr>
                <p14:cNvPr id="81" name="잉크 80">
                  <a:extLst>
                    <a:ext uri="{FF2B5EF4-FFF2-40B4-BE49-F238E27FC236}">
                      <a16:creationId xmlns:a16="http://schemas.microsoft.com/office/drawing/2014/main" id="{06F2761E-92CF-4925-8A28-AED87C6294F1}"/>
                    </a:ext>
                  </a:extLst>
                </p14:cNvPr>
                <p14:cNvContentPartPr/>
                <p14:nvPr/>
              </p14:nvContentPartPr>
              <p14:xfrm>
                <a:off x="7309881" y="2539609"/>
                <a:ext cx="108000" cy="91800"/>
              </p14:xfrm>
            </p:contentPart>
          </mc:Choice>
          <mc:Fallback>
            <p:pic>
              <p:nvPicPr>
                <p:cNvPr id="81" name="잉크 80">
                  <a:extLst>
                    <a:ext uri="{FF2B5EF4-FFF2-40B4-BE49-F238E27FC236}">
                      <a16:creationId xmlns:a16="http://schemas.microsoft.com/office/drawing/2014/main" id="{06F2761E-92CF-4925-8A28-AED87C6294F1}"/>
                    </a:ext>
                  </a:extLst>
                </p:cNvPr>
                <p:cNvPicPr/>
                <p:nvPr/>
              </p:nvPicPr>
              <p:blipFill>
                <a:blip r:embed="rId140"/>
                <a:stretch>
                  <a:fillRect/>
                </a:stretch>
              </p:blipFill>
              <p:spPr>
                <a:xfrm>
                  <a:off x="7300881" y="2530609"/>
                  <a:ext cx="125640" cy="109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41">
              <p14:nvContentPartPr>
                <p14:cNvPr id="82" name="잉크 81">
                  <a:extLst>
                    <a:ext uri="{FF2B5EF4-FFF2-40B4-BE49-F238E27FC236}">
                      <a16:creationId xmlns:a16="http://schemas.microsoft.com/office/drawing/2014/main" id="{4B5ACD82-E8A6-4019-85A8-D1835A42837D}"/>
                    </a:ext>
                  </a:extLst>
                </p14:cNvPr>
                <p14:cNvContentPartPr/>
                <p14:nvPr/>
              </p14:nvContentPartPr>
              <p14:xfrm>
                <a:off x="7483041" y="2476969"/>
                <a:ext cx="27720" cy="138240"/>
              </p14:xfrm>
            </p:contentPart>
          </mc:Choice>
          <mc:Fallback>
            <p:pic>
              <p:nvPicPr>
                <p:cNvPr id="82" name="잉크 81">
                  <a:extLst>
                    <a:ext uri="{FF2B5EF4-FFF2-40B4-BE49-F238E27FC236}">
                      <a16:creationId xmlns:a16="http://schemas.microsoft.com/office/drawing/2014/main" id="{4B5ACD82-E8A6-4019-85A8-D1835A42837D}"/>
                    </a:ext>
                  </a:extLst>
                </p:cNvPr>
                <p:cNvPicPr/>
                <p:nvPr/>
              </p:nvPicPr>
              <p:blipFill>
                <a:blip r:embed="rId142"/>
                <a:stretch>
                  <a:fillRect/>
                </a:stretch>
              </p:blipFill>
              <p:spPr>
                <a:xfrm>
                  <a:off x="7474041" y="2467969"/>
                  <a:ext cx="45360" cy="155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43">
              <p14:nvContentPartPr>
                <p14:cNvPr id="83" name="잉크 82">
                  <a:extLst>
                    <a:ext uri="{FF2B5EF4-FFF2-40B4-BE49-F238E27FC236}">
                      <a16:creationId xmlns:a16="http://schemas.microsoft.com/office/drawing/2014/main" id="{F3DB0891-1BB9-48F2-B22F-E11CB3DD89DB}"/>
                    </a:ext>
                  </a:extLst>
                </p14:cNvPr>
                <p14:cNvContentPartPr/>
                <p14:nvPr/>
              </p14:nvContentPartPr>
              <p14:xfrm>
                <a:off x="7538121" y="2537809"/>
                <a:ext cx="38520" cy="143640"/>
              </p14:xfrm>
            </p:contentPart>
          </mc:Choice>
          <mc:Fallback>
            <p:pic>
              <p:nvPicPr>
                <p:cNvPr id="83" name="잉크 82">
                  <a:extLst>
                    <a:ext uri="{FF2B5EF4-FFF2-40B4-BE49-F238E27FC236}">
                      <a16:creationId xmlns:a16="http://schemas.microsoft.com/office/drawing/2014/main" id="{F3DB0891-1BB9-48F2-B22F-E11CB3DD89DB}"/>
                    </a:ext>
                  </a:extLst>
                </p:cNvPr>
                <p:cNvPicPr/>
                <p:nvPr/>
              </p:nvPicPr>
              <p:blipFill>
                <a:blip r:embed="rId144"/>
                <a:stretch>
                  <a:fillRect/>
                </a:stretch>
              </p:blipFill>
              <p:spPr>
                <a:xfrm>
                  <a:off x="7529121" y="2528809"/>
                  <a:ext cx="56160" cy="16128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01" name="그룹 100">
            <a:extLst>
              <a:ext uri="{FF2B5EF4-FFF2-40B4-BE49-F238E27FC236}">
                <a16:creationId xmlns:a16="http://schemas.microsoft.com/office/drawing/2014/main" id="{CC76C98F-1BE7-4EE0-9845-03C48EFE1261}"/>
              </a:ext>
            </a:extLst>
          </p:cNvPr>
          <p:cNvGrpSpPr/>
          <p:nvPr/>
        </p:nvGrpSpPr>
        <p:grpSpPr>
          <a:xfrm>
            <a:off x="2843721" y="2732929"/>
            <a:ext cx="61200" cy="592560"/>
            <a:chOff x="2843721" y="2732929"/>
            <a:chExt cx="61200" cy="5925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45">
              <p14:nvContentPartPr>
                <p14:cNvPr id="85" name="잉크 84">
                  <a:extLst>
                    <a:ext uri="{FF2B5EF4-FFF2-40B4-BE49-F238E27FC236}">
                      <a16:creationId xmlns:a16="http://schemas.microsoft.com/office/drawing/2014/main" id="{9146208F-2888-43E7-B0A9-627A87A269B6}"/>
                    </a:ext>
                  </a:extLst>
                </p14:cNvPr>
                <p14:cNvContentPartPr/>
                <p14:nvPr/>
              </p14:nvContentPartPr>
              <p14:xfrm>
                <a:off x="2843721" y="2732929"/>
                <a:ext cx="61200" cy="248400"/>
              </p14:xfrm>
            </p:contentPart>
          </mc:Choice>
          <mc:Fallback>
            <p:pic>
              <p:nvPicPr>
                <p:cNvPr id="85" name="잉크 84">
                  <a:extLst>
                    <a:ext uri="{FF2B5EF4-FFF2-40B4-BE49-F238E27FC236}">
                      <a16:creationId xmlns:a16="http://schemas.microsoft.com/office/drawing/2014/main" id="{9146208F-2888-43E7-B0A9-627A87A269B6}"/>
                    </a:ext>
                  </a:extLst>
                </p:cNvPr>
                <p:cNvPicPr/>
                <p:nvPr/>
              </p:nvPicPr>
              <p:blipFill>
                <a:blip r:embed="rId146"/>
                <a:stretch>
                  <a:fillRect/>
                </a:stretch>
              </p:blipFill>
              <p:spPr>
                <a:xfrm>
                  <a:off x="2834721" y="2723942"/>
                  <a:ext cx="78840" cy="26601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47">
              <p14:nvContentPartPr>
                <p14:cNvPr id="86" name="잉크 85">
                  <a:extLst>
                    <a:ext uri="{FF2B5EF4-FFF2-40B4-BE49-F238E27FC236}">
                      <a16:creationId xmlns:a16="http://schemas.microsoft.com/office/drawing/2014/main" id="{67C97BDE-E54A-41D3-BFD6-9CB797B463EC}"/>
                    </a:ext>
                  </a:extLst>
                </p14:cNvPr>
                <p14:cNvContentPartPr/>
                <p14:nvPr/>
              </p14:nvContentPartPr>
              <p14:xfrm>
                <a:off x="2873961" y="3009409"/>
                <a:ext cx="12600" cy="92880"/>
              </p14:xfrm>
            </p:contentPart>
          </mc:Choice>
          <mc:Fallback>
            <p:pic>
              <p:nvPicPr>
                <p:cNvPr id="86" name="잉크 85">
                  <a:extLst>
                    <a:ext uri="{FF2B5EF4-FFF2-40B4-BE49-F238E27FC236}">
                      <a16:creationId xmlns:a16="http://schemas.microsoft.com/office/drawing/2014/main" id="{67C97BDE-E54A-41D3-BFD6-9CB797B463EC}"/>
                    </a:ext>
                  </a:extLst>
                </p:cNvPr>
                <p:cNvPicPr/>
                <p:nvPr/>
              </p:nvPicPr>
              <p:blipFill>
                <a:blip r:embed="rId148"/>
                <a:stretch>
                  <a:fillRect/>
                </a:stretch>
              </p:blipFill>
              <p:spPr>
                <a:xfrm>
                  <a:off x="2864961" y="3000409"/>
                  <a:ext cx="30240" cy="110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49">
              <p14:nvContentPartPr>
                <p14:cNvPr id="87" name="잉크 86">
                  <a:extLst>
                    <a:ext uri="{FF2B5EF4-FFF2-40B4-BE49-F238E27FC236}">
                      <a16:creationId xmlns:a16="http://schemas.microsoft.com/office/drawing/2014/main" id="{CF745942-D943-4266-AE53-213D1D39B97A}"/>
                    </a:ext>
                  </a:extLst>
                </p14:cNvPr>
                <p14:cNvContentPartPr/>
                <p14:nvPr/>
              </p14:nvContentPartPr>
              <p14:xfrm>
                <a:off x="2879001" y="3151249"/>
                <a:ext cx="9720" cy="81360"/>
              </p14:xfrm>
            </p:contentPart>
          </mc:Choice>
          <mc:Fallback>
            <p:pic>
              <p:nvPicPr>
                <p:cNvPr id="87" name="잉크 86">
                  <a:extLst>
                    <a:ext uri="{FF2B5EF4-FFF2-40B4-BE49-F238E27FC236}">
                      <a16:creationId xmlns:a16="http://schemas.microsoft.com/office/drawing/2014/main" id="{CF745942-D943-4266-AE53-213D1D39B97A}"/>
                    </a:ext>
                  </a:extLst>
                </p:cNvPr>
                <p:cNvPicPr/>
                <p:nvPr/>
              </p:nvPicPr>
              <p:blipFill>
                <a:blip r:embed="rId150"/>
                <a:stretch>
                  <a:fillRect/>
                </a:stretch>
              </p:blipFill>
              <p:spPr>
                <a:xfrm>
                  <a:off x="2870001" y="3142209"/>
                  <a:ext cx="27360" cy="9907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51">
              <p14:nvContentPartPr>
                <p14:cNvPr id="88" name="잉크 87">
                  <a:extLst>
                    <a:ext uri="{FF2B5EF4-FFF2-40B4-BE49-F238E27FC236}">
                      <a16:creationId xmlns:a16="http://schemas.microsoft.com/office/drawing/2014/main" id="{F774C851-7FDB-4C0E-A7E7-E00D34E856B2}"/>
                    </a:ext>
                  </a:extLst>
                </p14:cNvPr>
                <p14:cNvContentPartPr/>
                <p14:nvPr/>
              </p14:nvContentPartPr>
              <p14:xfrm>
                <a:off x="2876121" y="3313609"/>
                <a:ext cx="7560" cy="11880"/>
              </p14:xfrm>
            </p:contentPart>
          </mc:Choice>
          <mc:Fallback>
            <p:pic>
              <p:nvPicPr>
                <p:cNvPr id="88" name="잉크 87">
                  <a:extLst>
                    <a:ext uri="{FF2B5EF4-FFF2-40B4-BE49-F238E27FC236}">
                      <a16:creationId xmlns:a16="http://schemas.microsoft.com/office/drawing/2014/main" id="{F774C851-7FDB-4C0E-A7E7-E00D34E856B2}"/>
                    </a:ext>
                  </a:extLst>
                </p:cNvPr>
                <p:cNvPicPr/>
                <p:nvPr/>
              </p:nvPicPr>
              <p:blipFill>
                <a:blip r:embed="rId152"/>
                <a:stretch>
                  <a:fillRect/>
                </a:stretch>
              </p:blipFill>
              <p:spPr>
                <a:xfrm>
                  <a:off x="2867121" y="3304609"/>
                  <a:ext cx="25200" cy="2952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153">
            <p14:nvContentPartPr>
              <p14:cNvPr id="89" name="잉크 88">
                <a:extLst>
                  <a:ext uri="{FF2B5EF4-FFF2-40B4-BE49-F238E27FC236}">
                    <a16:creationId xmlns:a16="http://schemas.microsoft.com/office/drawing/2014/main" id="{EDA9EE66-29E7-468B-9006-ECAE5C634E3D}"/>
                  </a:ext>
                </a:extLst>
              </p14:cNvPr>
              <p14:cNvContentPartPr/>
              <p14:nvPr/>
            </p14:nvContentPartPr>
            <p14:xfrm>
              <a:off x="2888721" y="3452569"/>
              <a:ext cx="12960" cy="25920"/>
            </p14:xfrm>
          </p:contentPart>
        </mc:Choice>
        <mc:Fallback>
          <p:pic>
            <p:nvPicPr>
              <p:cNvPr id="89" name="잉크 88">
                <a:extLst>
                  <a:ext uri="{FF2B5EF4-FFF2-40B4-BE49-F238E27FC236}">
                    <a16:creationId xmlns:a16="http://schemas.microsoft.com/office/drawing/2014/main" id="{EDA9EE66-29E7-468B-9006-ECAE5C634E3D}"/>
                  </a:ext>
                </a:extLst>
              </p:cNvPr>
              <p:cNvPicPr/>
              <p:nvPr/>
            </p:nvPicPr>
            <p:blipFill>
              <a:blip r:embed="rId154"/>
              <a:stretch>
                <a:fillRect/>
              </a:stretch>
            </p:blipFill>
            <p:spPr>
              <a:xfrm>
                <a:off x="2879721" y="3443569"/>
                <a:ext cx="30600" cy="4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5">
            <p14:nvContentPartPr>
              <p14:cNvPr id="90" name="잉크 89">
                <a:extLst>
                  <a:ext uri="{FF2B5EF4-FFF2-40B4-BE49-F238E27FC236}">
                    <a16:creationId xmlns:a16="http://schemas.microsoft.com/office/drawing/2014/main" id="{50AECE7A-55E9-496A-AA78-F958DF5D63D6}"/>
                  </a:ext>
                </a:extLst>
              </p14:cNvPr>
              <p14:cNvContentPartPr/>
              <p14:nvPr/>
            </p14:nvContentPartPr>
            <p14:xfrm>
              <a:off x="2885481" y="3645169"/>
              <a:ext cx="9000" cy="74160"/>
            </p14:xfrm>
          </p:contentPart>
        </mc:Choice>
        <mc:Fallback>
          <p:pic>
            <p:nvPicPr>
              <p:cNvPr id="90" name="잉크 89">
                <a:extLst>
                  <a:ext uri="{FF2B5EF4-FFF2-40B4-BE49-F238E27FC236}">
                    <a16:creationId xmlns:a16="http://schemas.microsoft.com/office/drawing/2014/main" id="{50AECE7A-55E9-496A-AA78-F958DF5D63D6}"/>
                  </a:ext>
                </a:extLst>
              </p:cNvPr>
              <p:cNvPicPr/>
              <p:nvPr/>
            </p:nvPicPr>
            <p:blipFill>
              <a:blip r:embed="rId156"/>
              <a:stretch>
                <a:fillRect/>
              </a:stretch>
            </p:blipFill>
            <p:spPr>
              <a:xfrm>
                <a:off x="2876481" y="3636169"/>
                <a:ext cx="26640" cy="9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7">
            <p14:nvContentPartPr>
              <p14:cNvPr id="91" name="잉크 90">
                <a:extLst>
                  <a:ext uri="{FF2B5EF4-FFF2-40B4-BE49-F238E27FC236}">
                    <a16:creationId xmlns:a16="http://schemas.microsoft.com/office/drawing/2014/main" id="{0085033D-48BC-4DE6-8D40-6956580297DA}"/>
                  </a:ext>
                </a:extLst>
              </p14:cNvPr>
              <p14:cNvContentPartPr/>
              <p14:nvPr/>
            </p14:nvContentPartPr>
            <p14:xfrm>
              <a:off x="2895201" y="3858649"/>
              <a:ext cx="13680" cy="85320"/>
            </p14:xfrm>
          </p:contentPart>
        </mc:Choice>
        <mc:Fallback>
          <p:pic>
            <p:nvPicPr>
              <p:cNvPr id="91" name="잉크 90">
                <a:extLst>
                  <a:ext uri="{FF2B5EF4-FFF2-40B4-BE49-F238E27FC236}">
                    <a16:creationId xmlns:a16="http://schemas.microsoft.com/office/drawing/2014/main" id="{0085033D-48BC-4DE6-8D40-6956580297DA}"/>
                  </a:ext>
                </a:extLst>
              </p:cNvPr>
              <p:cNvPicPr/>
              <p:nvPr/>
            </p:nvPicPr>
            <p:blipFill>
              <a:blip r:embed="rId158"/>
              <a:stretch>
                <a:fillRect/>
              </a:stretch>
            </p:blipFill>
            <p:spPr>
              <a:xfrm>
                <a:off x="2886201" y="3849649"/>
                <a:ext cx="31320" cy="10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9">
            <p14:nvContentPartPr>
              <p14:cNvPr id="92" name="잉크 91">
                <a:extLst>
                  <a:ext uri="{FF2B5EF4-FFF2-40B4-BE49-F238E27FC236}">
                    <a16:creationId xmlns:a16="http://schemas.microsoft.com/office/drawing/2014/main" id="{AB83DAE9-D034-48F7-BF3B-60D3B8596C82}"/>
                  </a:ext>
                </a:extLst>
              </p14:cNvPr>
              <p14:cNvContentPartPr/>
              <p14:nvPr/>
            </p14:nvContentPartPr>
            <p14:xfrm>
              <a:off x="2908161" y="4080769"/>
              <a:ext cx="13680" cy="115200"/>
            </p14:xfrm>
          </p:contentPart>
        </mc:Choice>
        <mc:Fallback>
          <p:pic>
            <p:nvPicPr>
              <p:cNvPr id="92" name="잉크 91">
                <a:extLst>
                  <a:ext uri="{FF2B5EF4-FFF2-40B4-BE49-F238E27FC236}">
                    <a16:creationId xmlns:a16="http://schemas.microsoft.com/office/drawing/2014/main" id="{AB83DAE9-D034-48F7-BF3B-60D3B8596C82}"/>
                  </a:ext>
                </a:extLst>
              </p:cNvPr>
              <p:cNvPicPr/>
              <p:nvPr/>
            </p:nvPicPr>
            <p:blipFill>
              <a:blip r:embed="rId160"/>
              <a:stretch>
                <a:fillRect/>
              </a:stretch>
            </p:blipFill>
            <p:spPr>
              <a:xfrm>
                <a:off x="2899161" y="4071769"/>
                <a:ext cx="31320" cy="13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1">
            <p14:nvContentPartPr>
              <p14:cNvPr id="93" name="잉크 92">
                <a:extLst>
                  <a:ext uri="{FF2B5EF4-FFF2-40B4-BE49-F238E27FC236}">
                    <a16:creationId xmlns:a16="http://schemas.microsoft.com/office/drawing/2014/main" id="{EB99E6AB-2B0E-4426-A516-81B7D5CF81E3}"/>
                  </a:ext>
                </a:extLst>
              </p14:cNvPr>
              <p14:cNvContentPartPr/>
              <p14:nvPr/>
            </p14:nvContentPartPr>
            <p14:xfrm>
              <a:off x="2906721" y="4305049"/>
              <a:ext cx="7560" cy="110880"/>
            </p14:xfrm>
          </p:contentPart>
        </mc:Choice>
        <mc:Fallback>
          <p:pic>
            <p:nvPicPr>
              <p:cNvPr id="93" name="잉크 92">
                <a:extLst>
                  <a:ext uri="{FF2B5EF4-FFF2-40B4-BE49-F238E27FC236}">
                    <a16:creationId xmlns:a16="http://schemas.microsoft.com/office/drawing/2014/main" id="{EB99E6AB-2B0E-4426-A516-81B7D5CF81E3}"/>
                  </a:ext>
                </a:extLst>
              </p:cNvPr>
              <p:cNvPicPr/>
              <p:nvPr/>
            </p:nvPicPr>
            <p:blipFill>
              <a:blip r:embed="rId162"/>
              <a:stretch>
                <a:fillRect/>
              </a:stretch>
            </p:blipFill>
            <p:spPr>
              <a:xfrm>
                <a:off x="2897721" y="4296049"/>
                <a:ext cx="25200" cy="12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3">
            <p14:nvContentPartPr>
              <p14:cNvPr id="94" name="잉크 93">
                <a:extLst>
                  <a:ext uri="{FF2B5EF4-FFF2-40B4-BE49-F238E27FC236}">
                    <a16:creationId xmlns:a16="http://schemas.microsoft.com/office/drawing/2014/main" id="{3136C797-1710-498F-8C4E-4C3FF71CBD1C}"/>
                  </a:ext>
                </a:extLst>
              </p14:cNvPr>
              <p14:cNvContentPartPr/>
              <p14:nvPr/>
            </p14:nvContentPartPr>
            <p14:xfrm>
              <a:off x="2930481" y="4846129"/>
              <a:ext cx="16920" cy="87120"/>
            </p14:xfrm>
          </p:contentPart>
        </mc:Choice>
        <mc:Fallback>
          <p:pic>
            <p:nvPicPr>
              <p:cNvPr id="94" name="잉크 93">
                <a:extLst>
                  <a:ext uri="{FF2B5EF4-FFF2-40B4-BE49-F238E27FC236}">
                    <a16:creationId xmlns:a16="http://schemas.microsoft.com/office/drawing/2014/main" id="{3136C797-1710-498F-8C4E-4C3FF71CBD1C}"/>
                  </a:ext>
                </a:extLst>
              </p:cNvPr>
              <p:cNvPicPr/>
              <p:nvPr/>
            </p:nvPicPr>
            <p:blipFill>
              <a:blip r:embed="rId164"/>
              <a:stretch>
                <a:fillRect/>
              </a:stretch>
            </p:blipFill>
            <p:spPr>
              <a:xfrm>
                <a:off x="2921481" y="4837129"/>
                <a:ext cx="34560" cy="104760"/>
              </a:xfrm>
              <a:prstGeom prst="rect">
                <a:avLst/>
              </a:prstGeom>
            </p:spPr>
          </p:pic>
        </mc:Fallback>
      </mc:AlternateContent>
      <p:grpSp>
        <p:nvGrpSpPr>
          <p:cNvPr id="100" name="그룹 99">
            <a:extLst>
              <a:ext uri="{FF2B5EF4-FFF2-40B4-BE49-F238E27FC236}">
                <a16:creationId xmlns:a16="http://schemas.microsoft.com/office/drawing/2014/main" id="{DBFF8431-196B-4C67-B274-52D76EFF77D6}"/>
              </a:ext>
            </a:extLst>
          </p:cNvPr>
          <p:cNvGrpSpPr/>
          <p:nvPr/>
        </p:nvGrpSpPr>
        <p:grpSpPr>
          <a:xfrm>
            <a:off x="2966121" y="5137729"/>
            <a:ext cx="40680" cy="415080"/>
            <a:chOff x="2966121" y="5137729"/>
            <a:chExt cx="40680" cy="41508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65">
              <p14:nvContentPartPr>
                <p14:cNvPr id="95" name="잉크 94">
                  <a:extLst>
                    <a:ext uri="{FF2B5EF4-FFF2-40B4-BE49-F238E27FC236}">
                      <a16:creationId xmlns:a16="http://schemas.microsoft.com/office/drawing/2014/main" id="{EC4F81CD-AF27-43CA-B425-86CA33092295}"/>
                    </a:ext>
                  </a:extLst>
                </p14:cNvPr>
                <p14:cNvContentPartPr/>
                <p14:nvPr/>
              </p14:nvContentPartPr>
              <p14:xfrm>
                <a:off x="2966121" y="5137729"/>
                <a:ext cx="24120" cy="93600"/>
              </p14:xfrm>
            </p:contentPart>
          </mc:Choice>
          <mc:Fallback>
            <p:pic>
              <p:nvPicPr>
                <p:cNvPr id="95" name="잉크 94">
                  <a:extLst>
                    <a:ext uri="{FF2B5EF4-FFF2-40B4-BE49-F238E27FC236}">
                      <a16:creationId xmlns:a16="http://schemas.microsoft.com/office/drawing/2014/main" id="{EC4F81CD-AF27-43CA-B425-86CA33092295}"/>
                    </a:ext>
                  </a:extLst>
                </p:cNvPr>
                <p:cNvPicPr/>
                <p:nvPr/>
              </p:nvPicPr>
              <p:blipFill>
                <a:blip r:embed="rId166"/>
                <a:stretch>
                  <a:fillRect/>
                </a:stretch>
              </p:blipFill>
              <p:spPr>
                <a:xfrm>
                  <a:off x="2957121" y="5128729"/>
                  <a:ext cx="41760" cy="111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67">
              <p14:nvContentPartPr>
                <p14:cNvPr id="96" name="잉크 95">
                  <a:extLst>
                    <a:ext uri="{FF2B5EF4-FFF2-40B4-BE49-F238E27FC236}">
                      <a16:creationId xmlns:a16="http://schemas.microsoft.com/office/drawing/2014/main" id="{AD81EA3F-E2FB-441C-8830-FE65E223C6CB}"/>
                    </a:ext>
                  </a:extLst>
                </p14:cNvPr>
                <p14:cNvContentPartPr/>
                <p14:nvPr/>
              </p14:nvContentPartPr>
              <p14:xfrm>
                <a:off x="2991681" y="5254369"/>
                <a:ext cx="15120" cy="298440"/>
              </p14:xfrm>
            </p:contentPart>
          </mc:Choice>
          <mc:Fallback>
            <p:pic>
              <p:nvPicPr>
                <p:cNvPr id="96" name="잉크 95">
                  <a:extLst>
                    <a:ext uri="{FF2B5EF4-FFF2-40B4-BE49-F238E27FC236}">
                      <a16:creationId xmlns:a16="http://schemas.microsoft.com/office/drawing/2014/main" id="{AD81EA3F-E2FB-441C-8830-FE65E223C6CB}"/>
                    </a:ext>
                  </a:extLst>
                </p:cNvPr>
                <p:cNvPicPr/>
                <p:nvPr/>
              </p:nvPicPr>
              <p:blipFill>
                <a:blip r:embed="rId168"/>
                <a:stretch>
                  <a:fillRect/>
                </a:stretch>
              </p:blipFill>
              <p:spPr>
                <a:xfrm>
                  <a:off x="2982681" y="5245369"/>
                  <a:ext cx="32760" cy="31608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99" name="그룹 98">
            <a:extLst>
              <a:ext uri="{FF2B5EF4-FFF2-40B4-BE49-F238E27FC236}">
                <a16:creationId xmlns:a16="http://schemas.microsoft.com/office/drawing/2014/main" id="{8BF58180-3B83-4D67-BFC1-4F3D2C928A3F}"/>
              </a:ext>
            </a:extLst>
          </p:cNvPr>
          <p:cNvGrpSpPr/>
          <p:nvPr/>
        </p:nvGrpSpPr>
        <p:grpSpPr>
          <a:xfrm>
            <a:off x="2973321" y="5681689"/>
            <a:ext cx="130320" cy="149760"/>
            <a:chOff x="2973321" y="5681689"/>
            <a:chExt cx="130320" cy="1497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69">
              <p14:nvContentPartPr>
                <p14:cNvPr id="97" name="잉크 96">
                  <a:extLst>
                    <a:ext uri="{FF2B5EF4-FFF2-40B4-BE49-F238E27FC236}">
                      <a16:creationId xmlns:a16="http://schemas.microsoft.com/office/drawing/2014/main" id="{3B06E4E4-07F1-43E1-B39F-1F21E3E13A55}"/>
                    </a:ext>
                  </a:extLst>
                </p14:cNvPr>
                <p14:cNvContentPartPr/>
                <p14:nvPr/>
              </p14:nvContentPartPr>
              <p14:xfrm>
                <a:off x="3026961" y="5681689"/>
                <a:ext cx="55440" cy="149760"/>
              </p14:xfrm>
            </p:contentPart>
          </mc:Choice>
          <mc:Fallback>
            <p:pic>
              <p:nvPicPr>
                <p:cNvPr id="97" name="잉크 96">
                  <a:extLst>
                    <a:ext uri="{FF2B5EF4-FFF2-40B4-BE49-F238E27FC236}">
                      <a16:creationId xmlns:a16="http://schemas.microsoft.com/office/drawing/2014/main" id="{3B06E4E4-07F1-43E1-B39F-1F21E3E13A55}"/>
                    </a:ext>
                  </a:extLst>
                </p:cNvPr>
                <p:cNvPicPr/>
                <p:nvPr/>
              </p:nvPicPr>
              <p:blipFill>
                <a:blip r:embed="rId170"/>
                <a:stretch>
                  <a:fillRect/>
                </a:stretch>
              </p:blipFill>
              <p:spPr>
                <a:xfrm>
                  <a:off x="3017961" y="5672689"/>
                  <a:ext cx="73080" cy="167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71">
              <p14:nvContentPartPr>
                <p14:cNvPr id="98" name="잉크 97">
                  <a:extLst>
                    <a:ext uri="{FF2B5EF4-FFF2-40B4-BE49-F238E27FC236}">
                      <a16:creationId xmlns:a16="http://schemas.microsoft.com/office/drawing/2014/main" id="{65339EA1-F9C0-4B4F-B716-7A3292C55CB1}"/>
                    </a:ext>
                  </a:extLst>
                </p14:cNvPr>
                <p14:cNvContentPartPr/>
                <p14:nvPr/>
              </p14:nvContentPartPr>
              <p14:xfrm>
                <a:off x="2973321" y="5693209"/>
                <a:ext cx="130320" cy="137160"/>
              </p14:xfrm>
            </p:contentPart>
          </mc:Choice>
          <mc:Fallback>
            <p:pic>
              <p:nvPicPr>
                <p:cNvPr id="98" name="잉크 97">
                  <a:extLst>
                    <a:ext uri="{FF2B5EF4-FFF2-40B4-BE49-F238E27FC236}">
                      <a16:creationId xmlns:a16="http://schemas.microsoft.com/office/drawing/2014/main" id="{65339EA1-F9C0-4B4F-B716-7A3292C55CB1}"/>
                    </a:ext>
                  </a:extLst>
                </p:cNvPr>
                <p:cNvPicPr/>
                <p:nvPr/>
              </p:nvPicPr>
              <p:blipFill>
                <a:blip r:embed="rId172"/>
                <a:stretch>
                  <a:fillRect/>
                </a:stretch>
              </p:blipFill>
              <p:spPr>
                <a:xfrm>
                  <a:off x="2964271" y="5684209"/>
                  <a:ext cx="148058" cy="1548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14" name="그룹 113">
            <a:extLst>
              <a:ext uri="{FF2B5EF4-FFF2-40B4-BE49-F238E27FC236}">
                <a16:creationId xmlns:a16="http://schemas.microsoft.com/office/drawing/2014/main" id="{6FADB4C8-7ED7-4DAD-94D7-16E9512EFB4E}"/>
              </a:ext>
            </a:extLst>
          </p:cNvPr>
          <p:cNvGrpSpPr/>
          <p:nvPr/>
        </p:nvGrpSpPr>
        <p:grpSpPr>
          <a:xfrm>
            <a:off x="1929321" y="3516289"/>
            <a:ext cx="503280" cy="354600"/>
            <a:chOff x="1929321" y="3516289"/>
            <a:chExt cx="503280" cy="3546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73">
              <p14:nvContentPartPr>
                <p14:cNvPr id="102" name="잉크 101">
                  <a:extLst>
                    <a:ext uri="{FF2B5EF4-FFF2-40B4-BE49-F238E27FC236}">
                      <a16:creationId xmlns:a16="http://schemas.microsoft.com/office/drawing/2014/main" id="{C08C72FD-31C8-4DF0-99DB-56C6AED8386D}"/>
                    </a:ext>
                  </a:extLst>
                </p14:cNvPr>
                <p14:cNvContentPartPr/>
                <p14:nvPr/>
              </p14:nvContentPartPr>
              <p14:xfrm>
                <a:off x="2018601" y="3516289"/>
                <a:ext cx="72000" cy="77760"/>
              </p14:xfrm>
            </p:contentPart>
          </mc:Choice>
          <mc:Fallback>
            <p:pic>
              <p:nvPicPr>
                <p:cNvPr id="102" name="잉크 101">
                  <a:extLst>
                    <a:ext uri="{FF2B5EF4-FFF2-40B4-BE49-F238E27FC236}">
                      <a16:creationId xmlns:a16="http://schemas.microsoft.com/office/drawing/2014/main" id="{C08C72FD-31C8-4DF0-99DB-56C6AED8386D}"/>
                    </a:ext>
                  </a:extLst>
                </p:cNvPr>
                <p:cNvPicPr/>
                <p:nvPr/>
              </p:nvPicPr>
              <p:blipFill>
                <a:blip r:embed="rId174"/>
                <a:stretch>
                  <a:fillRect/>
                </a:stretch>
              </p:blipFill>
              <p:spPr>
                <a:xfrm>
                  <a:off x="2009601" y="3507289"/>
                  <a:ext cx="89640" cy="95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75">
              <p14:nvContentPartPr>
                <p14:cNvPr id="103" name="잉크 102">
                  <a:extLst>
                    <a:ext uri="{FF2B5EF4-FFF2-40B4-BE49-F238E27FC236}">
                      <a16:creationId xmlns:a16="http://schemas.microsoft.com/office/drawing/2014/main" id="{E531DDDF-FCC3-416B-BC9D-16B0D5A37623}"/>
                    </a:ext>
                  </a:extLst>
                </p14:cNvPr>
                <p14:cNvContentPartPr/>
                <p14:nvPr/>
              </p14:nvContentPartPr>
              <p14:xfrm>
                <a:off x="1950921" y="3652369"/>
                <a:ext cx="124560" cy="114840"/>
              </p14:xfrm>
            </p:contentPart>
          </mc:Choice>
          <mc:Fallback>
            <p:pic>
              <p:nvPicPr>
                <p:cNvPr id="103" name="잉크 102">
                  <a:extLst>
                    <a:ext uri="{FF2B5EF4-FFF2-40B4-BE49-F238E27FC236}">
                      <a16:creationId xmlns:a16="http://schemas.microsoft.com/office/drawing/2014/main" id="{E531DDDF-FCC3-416B-BC9D-16B0D5A37623}"/>
                    </a:ext>
                  </a:extLst>
                </p:cNvPr>
                <p:cNvPicPr/>
                <p:nvPr/>
              </p:nvPicPr>
              <p:blipFill>
                <a:blip r:embed="rId176"/>
                <a:stretch>
                  <a:fillRect/>
                </a:stretch>
              </p:blipFill>
              <p:spPr>
                <a:xfrm>
                  <a:off x="1941921" y="3643369"/>
                  <a:ext cx="142200" cy="132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77">
              <p14:nvContentPartPr>
                <p14:cNvPr id="104" name="잉크 103">
                  <a:extLst>
                    <a:ext uri="{FF2B5EF4-FFF2-40B4-BE49-F238E27FC236}">
                      <a16:creationId xmlns:a16="http://schemas.microsoft.com/office/drawing/2014/main" id="{B02366D7-B0A3-4324-8659-F1732910366E}"/>
                    </a:ext>
                  </a:extLst>
                </p14:cNvPr>
                <p14:cNvContentPartPr/>
                <p14:nvPr/>
              </p14:nvContentPartPr>
              <p14:xfrm>
                <a:off x="2017881" y="3691249"/>
                <a:ext cx="86760" cy="46440"/>
              </p14:xfrm>
            </p:contentPart>
          </mc:Choice>
          <mc:Fallback>
            <p:pic>
              <p:nvPicPr>
                <p:cNvPr id="104" name="잉크 103">
                  <a:extLst>
                    <a:ext uri="{FF2B5EF4-FFF2-40B4-BE49-F238E27FC236}">
                      <a16:creationId xmlns:a16="http://schemas.microsoft.com/office/drawing/2014/main" id="{B02366D7-B0A3-4324-8659-F1732910366E}"/>
                    </a:ext>
                  </a:extLst>
                </p:cNvPr>
                <p:cNvPicPr/>
                <p:nvPr/>
              </p:nvPicPr>
              <p:blipFill>
                <a:blip r:embed="rId178"/>
                <a:stretch>
                  <a:fillRect/>
                </a:stretch>
              </p:blipFill>
              <p:spPr>
                <a:xfrm>
                  <a:off x="2008881" y="3682249"/>
                  <a:ext cx="104400" cy="64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79">
              <p14:nvContentPartPr>
                <p14:cNvPr id="105" name="잉크 104">
                  <a:extLst>
                    <a:ext uri="{FF2B5EF4-FFF2-40B4-BE49-F238E27FC236}">
                      <a16:creationId xmlns:a16="http://schemas.microsoft.com/office/drawing/2014/main" id="{D9CD5541-A3D2-4664-8F07-1B7FA7FD80FB}"/>
                    </a:ext>
                  </a:extLst>
                </p14:cNvPr>
                <p14:cNvContentPartPr/>
                <p14:nvPr/>
              </p14:nvContentPartPr>
              <p14:xfrm>
                <a:off x="1929321" y="3754249"/>
                <a:ext cx="205200" cy="87840"/>
              </p14:xfrm>
            </p:contentPart>
          </mc:Choice>
          <mc:Fallback>
            <p:pic>
              <p:nvPicPr>
                <p:cNvPr id="105" name="잉크 104">
                  <a:extLst>
                    <a:ext uri="{FF2B5EF4-FFF2-40B4-BE49-F238E27FC236}">
                      <a16:creationId xmlns:a16="http://schemas.microsoft.com/office/drawing/2014/main" id="{D9CD5541-A3D2-4664-8F07-1B7FA7FD80FB}"/>
                    </a:ext>
                  </a:extLst>
                </p:cNvPr>
                <p:cNvPicPr/>
                <p:nvPr/>
              </p:nvPicPr>
              <p:blipFill>
                <a:blip r:embed="rId180"/>
                <a:stretch>
                  <a:fillRect/>
                </a:stretch>
              </p:blipFill>
              <p:spPr>
                <a:xfrm>
                  <a:off x="1920337" y="3745249"/>
                  <a:ext cx="222809" cy="105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81">
              <p14:nvContentPartPr>
                <p14:cNvPr id="106" name="잉크 105">
                  <a:extLst>
                    <a:ext uri="{FF2B5EF4-FFF2-40B4-BE49-F238E27FC236}">
                      <a16:creationId xmlns:a16="http://schemas.microsoft.com/office/drawing/2014/main" id="{4A0CE231-5AB9-45B1-90BC-2DB49F912775}"/>
                    </a:ext>
                  </a:extLst>
                </p14:cNvPr>
                <p14:cNvContentPartPr/>
                <p14:nvPr/>
              </p14:nvContentPartPr>
              <p14:xfrm>
                <a:off x="2114721" y="3658129"/>
                <a:ext cx="38520" cy="212760"/>
              </p14:xfrm>
            </p:contentPart>
          </mc:Choice>
          <mc:Fallback>
            <p:pic>
              <p:nvPicPr>
                <p:cNvPr id="106" name="잉크 105">
                  <a:extLst>
                    <a:ext uri="{FF2B5EF4-FFF2-40B4-BE49-F238E27FC236}">
                      <a16:creationId xmlns:a16="http://schemas.microsoft.com/office/drawing/2014/main" id="{4A0CE231-5AB9-45B1-90BC-2DB49F912775}"/>
                    </a:ext>
                  </a:extLst>
                </p:cNvPr>
                <p:cNvPicPr/>
                <p:nvPr/>
              </p:nvPicPr>
              <p:blipFill>
                <a:blip r:embed="rId182"/>
                <a:stretch>
                  <a:fillRect/>
                </a:stretch>
              </p:blipFill>
              <p:spPr>
                <a:xfrm>
                  <a:off x="2105721" y="3649129"/>
                  <a:ext cx="56160" cy="230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83">
              <p14:nvContentPartPr>
                <p14:cNvPr id="107" name="잉크 106">
                  <a:extLst>
                    <a:ext uri="{FF2B5EF4-FFF2-40B4-BE49-F238E27FC236}">
                      <a16:creationId xmlns:a16="http://schemas.microsoft.com/office/drawing/2014/main" id="{87C9EB38-8541-4658-BEEF-2B910B1B8761}"/>
                    </a:ext>
                  </a:extLst>
                </p14:cNvPr>
                <p14:cNvContentPartPr/>
                <p14:nvPr/>
              </p14:nvContentPartPr>
              <p14:xfrm>
                <a:off x="2171241" y="3672169"/>
                <a:ext cx="122400" cy="30960"/>
              </p14:xfrm>
            </p:contentPart>
          </mc:Choice>
          <mc:Fallback>
            <p:pic>
              <p:nvPicPr>
                <p:cNvPr id="107" name="잉크 106">
                  <a:extLst>
                    <a:ext uri="{FF2B5EF4-FFF2-40B4-BE49-F238E27FC236}">
                      <a16:creationId xmlns:a16="http://schemas.microsoft.com/office/drawing/2014/main" id="{87C9EB38-8541-4658-BEEF-2B910B1B8761}"/>
                    </a:ext>
                  </a:extLst>
                </p:cNvPr>
                <p:cNvPicPr/>
                <p:nvPr/>
              </p:nvPicPr>
              <p:blipFill>
                <a:blip r:embed="rId184"/>
                <a:stretch>
                  <a:fillRect/>
                </a:stretch>
              </p:blipFill>
              <p:spPr>
                <a:xfrm>
                  <a:off x="2162241" y="3663169"/>
                  <a:ext cx="140040" cy="48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85">
              <p14:nvContentPartPr>
                <p14:cNvPr id="108" name="잉크 107">
                  <a:extLst>
                    <a:ext uri="{FF2B5EF4-FFF2-40B4-BE49-F238E27FC236}">
                      <a16:creationId xmlns:a16="http://schemas.microsoft.com/office/drawing/2014/main" id="{D00EE1E2-216E-41E4-84E0-99E0F45D56D9}"/>
                    </a:ext>
                  </a:extLst>
                </p14:cNvPr>
                <p14:cNvContentPartPr/>
                <p14:nvPr/>
              </p14:nvContentPartPr>
              <p14:xfrm>
                <a:off x="2198961" y="3676129"/>
                <a:ext cx="114840" cy="100080"/>
              </p14:xfrm>
            </p:contentPart>
          </mc:Choice>
          <mc:Fallback>
            <p:pic>
              <p:nvPicPr>
                <p:cNvPr id="108" name="잉크 107">
                  <a:extLst>
                    <a:ext uri="{FF2B5EF4-FFF2-40B4-BE49-F238E27FC236}">
                      <a16:creationId xmlns:a16="http://schemas.microsoft.com/office/drawing/2014/main" id="{D00EE1E2-216E-41E4-84E0-99E0F45D56D9}"/>
                    </a:ext>
                  </a:extLst>
                </p:cNvPr>
                <p:cNvPicPr/>
                <p:nvPr/>
              </p:nvPicPr>
              <p:blipFill>
                <a:blip r:embed="rId186"/>
                <a:stretch>
                  <a:fillRect/>
                </a:stretch>
              </p:blipFill>
              <p:spPr>
                <a:xfrm>
                  <a:off x="2189961" y="3667129"/>
                  <a:ext cx="132480" cy="117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87">
              <p14:nvContentPartPr>
                <p14:cNvPr id="109" name="잉크 108">
                  <a:extLst>
                    <a:ext uri="{FF2B5EF4-FFF2-40B4-BE49-F238E27FC236}">
                      <a16:creationId xmlns:a16="http://schemas.microsoft.com/office/drawing/2014/main" id="{E58AA00F-6847-4E9A-8A98-C5BCB1185AF5}"/>
                    </a:ext>
                  </a:extLst>
                </p14:cNvPr>
                <p14:cNvContentPartPr/>
                <p14:nvPr/>
              </p14:nvContentPartPr>
              <p14:xfrm>
                <a:off x="2326761" y="3675409"/>
                <a:ext cx="78480" cy="110880"/>
              </p14:xfrm>
            </p:contentPart>
          </mc:Choice>
          <mc:Fallback>
            <p:pic>
              <p:nvPicPr>
                <p:cNvPr id="109" name="잉크 108">
                  <a:extLst>
                    <a:ext uri="{FF2B5EF4-FFF2-40B4-BE49-F238E27FC236}">
                      <a16:creationId xmlns:a16="http://schemas.microsoft.com/office/drawing/2014/main" id="{E58AA00F-6847-4E9A-8A98-C5BCB1185AF5}"/>
                    </a:ext>
                  </a:extLst>
                </p:cNvPr>
                <p:cNvPicPr/>
                <p:nvPr/>
              </p:nvPicPr>
              <p:blipFill>
                <a:blip r:embed="rId188"/>
                <a:stretch>
                  <a:fillRect/>
                </a:stretch>
              </p:blipFill>
              <p:spPr>
                <a:xfrm>
                  <a:off x="2317761" y="3666409"/>
                  <a:ext cx="96120" cy="128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89">
              <p14:nvContentPartPr>
                <p14:cNvPr id="110" name="잉크 109">
                  <a:extLst>
                    <a:ext uri="{FF2B5EF4-FFF2-40B4-BE49-F238E27FC236}">
                      <a16:creationId xmlns:a16="http://schemas.microsoft.com/office/drawing/2014/main" id="{1228063E-2D03-42CB-8AAC-A73C8F8DD28B}"/>
                    </a:ext>
                  </a:extLst>
                </p14:cNvPr>
                <p14:cNvContentPartPr/>
                <p14:nvPr/>
              </p14:nvContentPartPr>
              <p14:xfrm>
                <a:off x="2408841" y="3580009"/>
                <a:ext cx="23760" cy="263160"/>
              </p14:xfrm>
            </p:contentPart>
          </mc:Choice>
          <mc:Fallback>
            <p:pic>
              <p:nvPicPr>
                <p:cNvPr id="110" name="잉크 109">
                  <a:extLst>
                    <a:ext uri="{FF2B5EF4-FFF2-40B4-BE49-F238E27FC236}">
                      <a16:creationId xmlns:a16="http://schemas.microsoft.com/office/drawing/2014/main" id="{1228063E-2D03-42CB-8AAC-A73C8F8DD28B}"/>
                    </a:ext>
                  </a:extLst>
                </p:cNvPr>
                <p:cNvPicPr/>
                <p:nvPr/>
              </p:nvPicPr>
              <p:blipFill>
                <a:blip r:embed="rId190"/>
                <a:stretch>
                  <a:fillRect/>
                </a:stretch>
              </p:blipFill>
              <p:spPr>
                <a:xfrm>
                  <a:off x="2399841" y="3571009"/>
                  <a:ext cx="41400" cy="2808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13" name="그룹 112">
            <a:extLst>
              <a:ext uri="{FF2B5EF4-FFF2-40B4-BE49-F238E27FC236}">
                <a16:creationId xmlns:a16="http://schemas.microsoft.com/office/drawing/2014/main" id="{0C0B19C0-F176-4735-9E74-3CFDEFF7507A}"/>
              </a:ext>
            </a:extLst>
          </p:cNvPr>
          <p:cNvGrpSpPr/>
          <p:nvPr/>
        </p:nvGrpSpPr>
        <p:grpSpPr>
          <a:xfrm>
            <a:off x="2216601" y="4071049"/>
            <a:ext cx="255600" cy="178200"/>
            <a:chOff x="2216601" y="4071049"/>
            <a:chExt cx="255600" cy="1782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91">
              <p14:nvContentPartPr>
                <p14:cNvPr id="111" name="잉크 110">
                  <a:extLst>
                    <a:ext uri="{FF2B5EF4-FFF2-40B4-BE49-F238E27FC236}">
                      <a16:creationId xmlns:a16="http://schemas.microsoft.com/office/drawing/2014/main" id="{29E20013-0147-49C6-A3F0-9C9E237F5C23}"/>
                    </a:ext>
                  </a:extLst>
                </p14:cNvPr>
                <p14:cNvContentPartPr/>
                <p14:nvPr/>
              </p14:nvContentPartPr>
              <p14:xfrm>
                <a:off x="2216601" y="4071049"/>
                <a:ext cx="151920" cy="178200"/>
              </p14:xfrm>
            </p:contentPart>
          </mc:Choice>
          <mc:Fallback>
            <p:pic>
              <p:nvPicPr>
                <p:cNvPr id="111" name="잉크 110">
                  <a:extLst>
                    <a:ext uri="{FF2B5EF4-FFF2-40B4-BE49-F238E27FC236}">
                      <a16:creationId xmlns:a16="http://schemas.microsoft.com/office/drawing/2014/main" id="{29E20013-0147-49C6-A3F0-9C9E237F5C23}"/>
                    </a:ext>
                  </a:extLst>
                </p:cNvPr>
                <p:cNvPicPr/>
                <p:nvPr/>
              </p:nvPicPr>
              <p:blipFill>
                <a:blip r:embed="rId192"/>
                <a:stretch>
                  <a:fillRect/>
                </a:stretch>
              </p:blipFill>
              <p:spPr>
                <a:xfrm>
                  <a:off x="2207601" y="4062049"/>
                  <a:ext cx="169560" cy="195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93">
              <p14:nvContentPartPr>
                <p14:cNvPr id="112" name="잉크 111">
                  <a:extLst>
                    <a:ext uri="{FF2B5EF4-FFF2-40B4-BE49-F238E27FC236}">
                      <a16:creationId xmlns:a16="http://schemas.microsoft.com/office/drawing/2014/main" id="{07DAF020-7C13-49F6-9B44-6F0344BFC9F3}"/>
                    </a:ext>
                  </a:extLst>
                </p14:cNvPr>
                <p14:cNvContentPartPr/>
                <p14:nvPr/>
              </p14:nvContentPartPr>
              <p14:xfrm>
                <a:off x="2397681" y="4227289"/>
                <a:ext cx="74520" cy="16560"/>
              </p14:xfrm>
            </p:contentPart>
          </mc:Choice>
          <mc:Fallback>
            <p:pic>
              <p:nvPicPr>
                <p:cNvPr id="112" name="잉크 111">
                  <a:extLst>
                    <a:ext uri="{FF2B5EF4-FFF2-40B4-BE49-F238E27FC236}">
                      <a16:creationId xmlns:a16="http://schemas.microsoft.com/office/drawing/2014/main" id="{07DAF020-7C13-49F6-9B44-6F0344BFC9F3}"/>
                    </a:ext>
                  </a:extLst>
                </p:cNvPr>
                <p:cNvPicPr/>
                <p:nvPr/>
              </p:nvPicPr>
              <p:blipFill>
                <a:blip r:embed="rId194"/>
                <a:stretch>
                  <a:fillRect/>
                </a:stretch>
              </p:blipFill>
              <p:spPr>
                <a:xfrm>
                  <a:off x="2388681" y="4218289"/>
                  <a:ext cx="92160" cy="342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25" name="그룹 124">
            <a:extLst>
              <a:ext uri="{FF2B5EF4-FFF2-40B4-BE49-F238E27FC236}">
                <a16:creationId xmlns:a16="http://schemas.microsoft.com/office/drawing/2014/main" id="{08249E4F-FE6F-4807-B163-422A16A1A8E5}"/>
              </a:ext>
            </a:extLst>
          </p:cNvPr>
          <p:cNvGrpSpPr/>
          <p:nvPr/>
        </p:nvGrpSpPr>
        <p:grpSpPr>
          <a:xfrm>
            <a:off x="6092001" y="3676489"/>
            <a:ext cx="1568520" cy="353160"/>
            <a:chOff x="6092001" y="3676489"/>
            <a:chExt cx="1568520" cy="3531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95">
              <p14:nvContentPartPr>
                <p14:cNvPr id="115" name="잉크 114">
                  <a:extLst>
                    <a:ext uri="{FF2B5EF4-FFF2-40B4-BE49-F238E27FC236}">
                      <a16:creationId xmlns:a16="http://schemas.microsoft.com/office/drawing/2014/main" id="{E345F967-2E59-4B68-8009-55307E8AE25D}"/>
                    </a:ext>
                  </a:extLst>
                </p14:cNvPr>
                <p14:cNvContentPartPr/>
                <p14:nvPr/>
              </p14:nvContentPartPr>
              <p14:xfrm>
                <a:off x="6092001" y="3749569"/>
                <a:ext cx="204120" cy="280080"/>
              </p14:xfrm>
            </p:contentPart>
          </mc:Choice>
          <mc:Fallback>
            <p:pic>
              <p:nvPicPr>
                <p:cNvPr id="115" name="잉크 114">
                  <a:extLst>
                    <a:ext uri="{FF2B5EF4-FFF2-40B4-BE49-F238E27FC236}">
                      <a16:creationId xmlns:a16="http://schemas.microsoft.com/office/drawing/2014/main" id="{E345F967-2E59-4B68-8009-55307E8AE25D}"/>
                    </a:ext>
                  </a:extLst>
                </p:cNvPr>
                <p:cNvPicPr/>
                <p:nvPr/>
              </p:nvPicPr>
              <p:blipFill>
                <a:blip r:embed="rId196"/>
                <a:stretch>
                  <a:fillRect/>
                </a:stretch>
              </p:blipFill>
              <p:spPr>
                <a:xfrm>
                  <a:off x="6083001" y="3740569"/>
                  <a:ext cx="221760" cy="297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97">
              <p14:nvContentPartPr>
                <p14:cNvPr id="116" name="잉크 115">
                  <a:extLst>
                    <a:ext uri="{FF2B5EF4-FFF2-40B4-BE49-F238E27FC236}">
                      <a16:creationId xmlns:a16="http://schemas.microsoft.com/office/drawing/2014/main" id="{BBC36557-7361-4BFC-B04F-009A2C2EECB4}"/>
                    </a:ext>
                  </a:extLst>
                </p14:cNvPr>
                <p14:cNvContentPartPr/>
                <p14:nvPr/>
              </p14:nvContentPartPr>
              <p14:xfrm>
                <a:off x="6409161" y="3732649"/>
                <a:ext cx="132120" cy="244800"/>
              </p14:xfrm>
            </p:contentPart>
          </mc:Choice>
          <mc:Fallback>
            <p:pic>
              <p:nvPicPr>
                <p:cNvPr id="116" name="잉크 115">
                  <a:extLst>
                    <a:ext uri="{FF2B5EF4-FFF2-40B4-BE49-F238E27FC236}">
                      <a16:creationId xmlns:a16="http://schemas.microsoft.com/office/drawing/2014/main" id="{BBC36557-7361-4BFC-B04F-009A2C2EECB4}"/>
                    </a:ext>
                  </a:extLst>
                </p:cNvPr>
                <p:cNvPicPr/>
                <p:nvPr/>
              </p:nvPicPr>
              <p:blipFill>
                <a:blip r:embed="rId198"/>
                <a:stretch>
                  <a:fillRect/>
                </a:stretch>
              </p:blipFill>
              <p:spPr>
                <a:xfrm>
                  <a:off x="6400161" y="3723649"/>
                  <a:ext cx="149760" cy="262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99">
              <p14:nvContentPartPr>
                <p14:cNvPr id="117" name="잉크 116">
                  <a:extLst>
                    <a:ext uri="{FF2B5EF4-FFF2-40B4-BE49-F238E27FC236}">
                      <a16:creationId xmlns:a16="http://schemas.microsoft.com/office/drawing/2014/main" id="{BAFBD59E-5A37-433C-9144-9F38F1319926}"/>
                    </a:ext>
                  </a:extLst>
                </p14:cNvPr>
                <p14:cNvContentPartPr/>
                <p14:nvPr/>
              </p14:nvContentPartPr>
              <p14:xfrm>
                <a:off x="6397641" y="3814369"/>
                <a:ext cx="136800" cy="185040"/>
              </p14:xfrm>
            </p:contentPart>
          </mc:Choice>
          <mc:Fallback>
            <p:pic>
              <p:nvPicPr>
                <p:cNvPr id="117" name="잉크 116">
                  <a:extLst>
                    <a:ext uri="{FF2B5EF4-FFF2-40B4-BE49-F238E27FC236}">
                      <a16:creationId xmlns:a16="http://schemas.microsoft.com/office/drawing/2014/main" id="{BAFBD59E-5A37-433C-9144-9F38F1319926}"/>
                    </a:ext>
                  </a:extLst>
                </p:cNvPr>
                <p:cNvPicPr/>
                <p:nvPr/>
              </p:nvPicPr>
              <p:blipFill>
                <a:blip r:embed="rId200"/>
                <a:stretch>
                  <a:fillRect/>
                </a:stretch>
              </p:blipFill>
              <p:spPr>
                <a:xfrm>
                  <a:off x="6388641" y="3805369"/>
                  <a:ext cx="154440" cy="202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01">
              <p14:nvContentPartPr>
                <p14:cNvPr id="118" name="잉크 117">
                  <a:extLst>
                    <a:ext uri="{FF2B5EF4-FFF2-40B4-BE49-F238E27FC236}">
                      <a16:creationId xmlns:a16="http://schemas.microsoft.com/office/drawing/2014/main" id="{5AFA98AA-3F95-4772-B217-D78E9E4B2E02}"/>
                    </a:ext>
                  </a:extLst>
                </p14:cNvPr>
                <p14:cNvContentPartPr/>
                <p14:nvPr/>
              </p14:nvContentPartPr>
              <p14:xfrm>
                <a:off x="6342561" y="3896089"/>
                <a:ext cx="177840" cy="27000"/>
              </p14:xfrm>
            </p:contentPart>
          </mc:Choice>
          <mc:Fallback>
            <p:pic>
              <p:nvPicPr>
                <p:cNvPr id="118" name="잉크 117">
                  <a:extLst>
                    <a:ext uri="{FF2B5EF4-FFF2-40B4-BE49-F238E27FC236}">
                      <a16:creationId xmlns:a16="http://schemas.microsoft.com/office/drawing/2014/main" id="{5AFA98AA-3F95-4772-B217-D78E9E4B2E02}"/>
                    </a:ext>
                  </a:extLst>
                </p:cNvPr>
                <p:cNvPicPr/>
                <p:nvPr/>
              </p:nvPicPr>
              <p:blipFill>
                <a:blip r:embed="rId202"/>
                <a:stretch>
                  <a:fillRect/>
                </a:stretch>
              </p:blipFill>
              <p:spPr>
                <a:xfrm>
                  <a:off x="6333561" y="3887089"/>
                  <a:ext cx="195480" cy="44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03">
              <p14:nvContentPartPr>
                <p14:cNvPr id="119" name="잉크 118">
                  <a:extLst>
                    <a:ext uri="{FF2B5EF4-FFF2-40B4-BE49-F238E27FC236}">
                      <a16:creationId xmlns:a16="http://schemas.microsoft.com/office/drawing/2014/main" id="{50F9423C-3457-4638-90E7-BD07A27DBE7E}"/>
                    </a:ext>
                  </a:extLst>
                </p14:cNvPr>
                <p14:cNvContentPartPr/>
                <p14:nvPr/>
              </p14:nvContentPartPr>
              <p14:xfrm>
                <a:off x="6617241" y="3796009"/>
                <a:ext cx="171360" cy="172440"/>
              </p14:xfrm>
            </p:contentPart>
          </mc:Choice>
          <mc:Fallback>
            <p:pic>
              <p:nvPicPr>
                <p:cNvPr id="119" name="잉크 118">
                  <a:extLst>
                    <a:ext uri="{FF2B5EF4-FFF2-40B4-BE49-F238E27FC236}">
                      <a16:creationId xmlns:a16="http://schemas.microsoft.com/office/drawing/2014/main" id="{50F9423C-3457-4638-90E7-BD07A27DBE7E}"/>
                    </a:ext>
                  </a:extLst>
                </p:cNvPr>
                <p:cNvPicPr/>
                <p:nvPr/>
              </p:nvPicPr>
              <p:blipFill>
                <a:blip r:embed="rId204"/>
                <a:stretch>
                  <a:fillRect/>
                </a:stretch>
              </p:blipFill>
              <p:spPr>
                <a:xfrm>
                  <a:off x="6608241" y="3787009"/>
                  <a:ext cx="189000" cy="190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05">
              <p14:nvContentPartPr>
                <p14:cNvPr id="120" name="잉크 119">
                  <a:extLst>
                    <a:ext uri="{FF2B5EF4-FFF2-40B4-BE49-F238E27FC236}">
                      <a16:creationId xmlns:a16="http://schemas.microsoft.com/office/drawing/2014/main" id="{18C4706F-A4B8-4C25-888C-FD25C6B37DE8}"/>
                    </a:ext>
                  </a:extLst>
                </p14:cNvPr>
                <p14:cNvContentPartPr/>
                <p14:nvPr/>
              </p14:nvContentPartPr>
              <p14:xfrm>
                <a:off x="6927561" y="3805009"/>
                <a:ext cx="130680" cy="39960"/>
              </p14:xfrm>
            </p:contentPart>
          </mc:Choice>
          <mc:Fallback>
            <p:pic>
              <p:nvPicPr>
                <p:cNvPr id="120" name="잉크 119">
                  <a:extLst>
                    <a:ext uri="{FF2B5EF4-FFF2-40B4-BE49-F238E27FC236}">
                      <a16:creationId xmlns:a16="http://schemas.microsoft.com/office/drawing/2014/main" id="{18C4706F-A4B8-4C25-888C-FD25C6B37DE8}"/>
                    </a:ext>
                  </a:extLst>
                </p:cNvPr>
                <p:cNvPicPr/>
                <p:nvPr/>
              </p:nvPicPr>
              <p:blipFill>
                <a:blip r:embed="rId206"/>
                <a:stretch>
                  <a:fillRect/>
                </a:stretch>
              </p:blipFill>
              <p:spPr>
                <a:xfrm>
                  <a:off x="6918561" y="3796009"/>
                  <a:ext cx="148320" cy="57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07">
              <p14:nvContentPartPr>
                <p14:cNvPr id="121" name="잉크 120">
                  <a:extLst>
                    <a:ext uri="{FF2B5EF4-FFF2-40B4-BE49-F238E27FC236}">
                      <a16:creationId xmlns:a16="http://schemas.microsoft.com/office/drawing/2014/main" id="{1FC8ECAD-ADDB-4FB3-943B-92476B8CD081}"/>
                    </a:ext>
                  </a:extLst>
                </p14:cNvPr>
                <p14:cNvContentPartPr/>
                <p14:nvPr/>
              </p14:nvContentPartPr>
              <p14:xfrm>
                <a:off x="6944481" y="3879889"/>
                <a:ext cx="214560" cy="34560"/>
              </p14:xfrm>
            </p:contentPart>
          </mc:Choice>
          <mc:Fallback>
            <p:pic>
              <p:nvPicPr>
                <p:cNvPr id="121" name="잉크 120">
                  <a:extLst>
                    <a:ext uri="{FF2B5EF4-FFF2-40B4-BE49-F238E27FC236}">
                      <a16:creationId xmlns:a16="http://schemas.microsoft.com/office/drawing/2014/main" id="{1FC8ECAD-ADDB-4FB3-943B-92476B8CD081}"/>
                    </a:ext>
                  </a:extLst>
                </p:cNvPr>
                <p:cNvPicPr/>
                <p:nvPr/>
              </p:nvPicPr>
              <p:blipFill>
                <a:blip r:embed="rId208"/>
                <a:stretch>
                  <a:fillRect/>
                </a:stretch>
              </p:blipFill>
              <p:spPr>
                <a:xfrm>
                  <a:off x="6935481" y="3870889"/>
                  <a:ext cx="232200" cy="52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09">
              <p14:nvContentPartPr>
                <p14:cNvPr id="122" name="잉크 121">
                  <a:extLst>
                    <a:ext uri="{FF2B5EF4-FFF2-40B4-BE49-F238E27FC236}">
                      <a16:creationId xmlns:a16="http://schemas.microsoft.com/office/drawing/2014/main" id="{A26BF15D-1E50-484B-A465-4E4434218394}"/>
                    </a:ext>
                  </a:extLst>
                </p14:cNvPr>
                <p14:cNvContentPartPr/>
                <p14:nvPr/>
              </p14:nvContentPartPr>
              <p14:xfrm>
                <a:off x="7205121" y="3755329"/>
                <a:ext cx="214920" cy="215280"/>
              </p14:xfrm>
            </p:contentPart>
          </mc:Choice>
          <mc:Fallback>
            <p:pic>
              <p:nvPicPr>
                <p:cNvPr id="122" name="잉크 121">
                  <a:extLst>
                    <a:ext uri="{FF2B5EF4-FFF2-40B4-BE49-F238E27FC236}">
                      <a16:creationId xmlns:a16="http://schemas.microsoft.com/office/drawing/2014/main" id="{A26BF15D-1E50-484B-A465-4E4434218394}"/>
                    </a:ext>
                  </a:extLst>
                </p:cNvPr>
                <p:cNvPicPr/>
                <p:nvPr/>
              </p:nvPicPr>
              <p:blipFill>
                <a:blip r:embed="rId210"/>
                <a:stretch>
                  <a:fillRect/>
                </a:stretch>
              </p:blipFill>
              <p:spPr>
                <a:xfrm>
                  <a:off x="7196121" y="3746329"/>
                  <a:ext cx="232560" cy="232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11">
              <p14:nvContentPartPr>
                <p14:cNvPr id="123" name="잉크 122">
                  <a:extLst>
                    <a:ext uri="{FF2B5EF4-FFF2-40B4-BE49-F238E27FC236}">
                      <a16:creationId xmlns:a16="http://schemas.microsoft.com/office/drawing/2014/main" id="{7079DA84-AF0E-4D90-A106-46DA0EDF91D8}"/>
                    </a:ext>
                  </a:extLst>
                </p14:cNvPr>
                <p14:cNvContentPartPr/>
                <p14:nvPr/>
              </p14:nvContentPartPr>
              <p14:xfrm>
                <a:off x="7444521" y="3676489"/>
                <a:ext cx="187920" cy="105120"/>
              </p14:xfrm>
            </p:contentPart>
          </mc:Choice>
          <mc:Fallback>
            <p:pic>
              <p:nvPicPr>
                <p:cNvPr id="123" name="잉크 122">
                  <a:extLst>
                    <a:ext uri="{FF2B5EF4-FFF2-40B4-BE49-F238E27FC236}">
                      <a16:creationId xmlns:a16="http://schemas.microsoft.com/office/drawing/2014/main" id="{7079DA84-AF0E-4D90-A106-46DA0EDF91D8}"/>
                    </a:ext>
                  </a:extLst>
                </p:cNvPr>
                <p:cNvPicPr/>
                <p:nvPr/>
              </p:nvPicPr>
              <p:blipFill>
                <a:blip r:embed="rId212"/>
                <a:stretch>
                  <a:fillRect/>
                </a:stretch>
              </p:blipFill>
              <p:spPr>
                <a:xfrm>
                  <a:off x="7435521" y="3667489"/>
                  <a:ext cx="205560" cy="122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13">
              <p14:nvContentPartPr>
                <p14:cNvPr id="124" name="잉크 123">
                  <a:extLst>
                    <a:ext uri="{FF2B5EF4-FFF2-40B4-BE49-F238E27FC236}">
                      <a16:creationId xmlns:a16="http://schemas.microsoft.com/office/drawing/2014/main" id="{61456AE9-AAD1-4E73-A790-9A88FBCA0879}"/>
                    </a:ext>
                  </a:extLst>
                </p14:cNvPr>
                <p14:cNvContentPartPr/>
                <p14:nvPr/>
              </p14:nvContentPartPr>
              <p14:xfrm>
                <a:off x="7631361" y="3779089"/>
                <a:ext cx="29160" cy="43920"/>
              </p14:xfrm>
            </p:contentPart>
          </mc:Choice>
          <mc:Fallback>
            <p:pic>
              <p:nvPicPr>
                <p:cNvPr id="124" name="잉크 123">
                  <a:extLst>
                    <a:ext uri="{FF2B5EF4-FFF2-40B4-BE49-F238E27FC236}">
                      <a16:creationId xmlns:a16="http://schemas.microsoft.com/office/drawing/2014/main" id="{61456AE9-AAD1-4E73-A790-9A88FBCA0879}"/>
                    </a:ext>
                  </a:extLst>
                </p:cNvPr>
                <p:cNvPicPr/>
                <p:nvPr/>
              </p:nvPicPr>
              <p:blipFill>
                <a:blip r:embed="rId214"/>
                <a:stretch>
                  <a:fillRect/>
                </a:stretch>
              </p:blipFill>
              <p:spPr>
                <a:xfrm>
                  <a:off x="7622361" y="3770089"/>
                  <a:ext cx="46800" cy="6156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1412036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3143</TotalTime>
  <Words>1400</Words>
  <Application>Microsoft Office PowerPoint</Application>
  <PresentationFormat>화면 슬라이드 쇼(4:3)</PresentationFormat>
  <Paragraphs>235</Paragraphs>
  <Slides>25</Slides>
  <Notes>25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30" baseType="lpstr">
      <vt:lpstr>맑은 고딕</vt:lpstr>
      <vt:lpstr>12롯데마트드림Bold</vt:lpstr>
      <vt:lpstr>Arial</vt:lpstr>
      <vt:lpstr>12롯데마트행복Medium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LG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minhee park</dc:creator>
  <cp:lastModifiedBy>김 성헌</cp:lastModifiedBy>
  <cp:revision>86</cp:revision>
  <dcterms:created xsi:type="dcterms:W3CDTF">2016-11-03T20:47:04Z</dcterms:created>
  <dcterms:modified xsi:type="dcterms:W3CDTF">2020-01-22T13:48:23Z</dcterms:modified>
</cp:coreProperties>
</file>

<file path=docProps/thumbnail.jpeg>
</file>